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7.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8.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9.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0.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1.xml" ContentType="application/vnd.openxmlformats-officedocument.presentationml.tags+xml"/>
  <Override PartName="/ppt/notesSlides/notesSlide31.xml" ContentType="application/vnd.openxmlformats-officedocument.presentationml.notesSlide+xml"/>
  <Override PartName="/ppt/tags/tag12.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3.xml" ContentType="application/vnd.openxmlformats-officedocument.presentationml.tags+xml"/>
  <Override PartName="/ppt/notesSlides/notesSlide34.xml" ContentType="application/vnd.openxmlformats-officedocument.presentationml.notesSlide+xml"/>
  <Override PartName="/ppt/tags/tag14.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5.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16.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17.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18.xml" ContentType="application/vnd.openxmlformats-officedocument.presentationml.tags+xml"/>
  <Override PartName="/ppt/notesSlides/notesSlide56.xml" ContentType="application/vnd.openxmlformats-officedocument.presentationml.notesSlide+xml"/>
  <Override PartName="/ppt/tags/tag19.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20.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21.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22.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23.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ags/tag24.xml" ContentType="application/vnd.openxmlformats-officedocument.presentationml.tag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25.xml" ContentType="application/vnd.openxmlformats-officedocument.presentationml.tag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ags/tag26.xml" ContentType="application/vnd.openxmlformats-officedocument.presentationml.tag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ags/tag27.xml" ContentType="application/vnd.openxmlformats-officedocument.presentationml.tags+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tags/tag28.xml" ContentType="application/vnd.openxmlformats-officedocument.presentationml.tags+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3654" r:id="rId2"/>
    <p:sldMasterId id="2147483657" r:id="rId3"/>
    <p:sldMasterId id="2147483659" r:id="rId4"/>
    <p:sldMasterId id="2147483660" r:id="rId5"/>
    <p:sldMasterId id="2147483661" r:id="rId6"/>
    <p:sldMasterId id="2147483662" r:id="rId7"/>
    <p:sldMasterId id="2147483664" r:id="rId8"/>
    <p:sldMasterId id="2147483665" r:id="rId9"/>
    <p:sldMasterId id="2147483666" r:id="rId10"/>
    <p:sldMasterId id="2147483667" r:id="rId11"/>
    <p:sldMasterId id="2147483668" r:id="rId12"/>
    <p:sldMasterId id="2147483669" r:id="rId13"/>
    <p:sldMasterId id="2147483670" r:id="rId14"/>
    <p:sldMasterId id="2147483671" r:id="rId15"/>
    <p:sldMasterId id="2147483673" r:id="rId16"/>
    <p:sldMasterId id="2147483674" r:id="rId17"/>
    <p:sldMasterId id="2147483675" r:id="rId18"/>
    <p:sldMasterId id="2147483676" r:id="rId19"/>
    <p:sldMasterId id="2147483677" r:id="rId20"/>
    <p:sldMasterId id="2147483678" r:id="rId21"/>
    <p:sldMasterId id="2147483679" r:id="rId22"/>
    <p:sldMasterId id="2147484695" r:id="rId23"/>
    <p:sldMasterId id="2147484696" r:id="rId24"/>
    <p:sldMasterId id="2147484697" r:id="rId25"/>
    <p:sldMasterId id="2147484698" r:id="rId26"/>
  </p:sldMasterIdLst>
  <p:notesMasterIdLst>
    <p:notesMasterId r:id="rId155"/>
  </p:notesMasterIdLst>
  <p:sldIdLst>
    <p:sldId id="453" r:id="rId27"/>
    <p:sldId id="834" r:id="rId28"/>
    <p:sldId id="835" r:id="rId29"/>
    <p:sldId id="807" r:id="rId30"/>
    <p:sldId id="808" r:id="rId31"/>
    <p:sldId id="771" r:id="rId32"/>
    <p:sldId id="772" r:id="rId33"/>
    <p:sldId id="773" r:id="rId34"/>
    <p:sldId id="774" r:id="rId35"/>
    <p:sldId id="727" r:id="rId36"/>
    <p:sldId id="728" r:id="rId37"/>
    <p:sldId id="729" r:id="rId38"/>
    <p:sldId id="817" r:id="rId39"/>
    <p:sldId id="805" r:id="rId40"/>
    <p:sldId id="810" r:id="rId41"/>
    <p:sldId id="758" r:id="rId42"/>
    <p:sldId id="759" r:id="rId43"/>
    <p:sldId id="775" r:id="rId44"/>
    <p:sldId id="776" r:id="rId45"/>
    <p:sldId id="777" r:id="rId46"/>
    <p:sldId id="652" r:id="rId47"/>
    <p:sldId id="836" r:id="rId48"/>
    <p:sldId id="341" r:id="rId49"/>
    <p:sldId id="724" r:id="rId50"/>
    <p:sldId id="778" r:id="rId51"/>
    <p:sldId id="537" r:id="rId52"/>
    <p:sldId id="541" r:id="rId53"/>
    <p:sldId id="565" r:id="rId54"/>
    <p:sldId id="626" r:id="rId55"/>
    <p:sldId id="811" r:id="rId56"/>
    <p:sldId id="540" r:id="rId57"/>
    <p:sldId id="575" r:id="rId58"/>
    <p:sldId id="538" r:id="rId59"/>
    <p:sldId id="340" r:id="rId60"/>
    <p:sldId id="786" r:id="rId61"/>
    <p:sldId id="787" r:id="rId62"/>
    <p:sldId id="488" r:id="rId63"/>
    <p:sldId id="629" r:id="rId64"/>
    <p:sldId id="601" r:id="rId65"/>
    <p:sldId id="812" r:id="rId66"/>
    <p:sldId id="813" r:id="rId67"/>
    <p:sldId id="554" r:id="rId68"/>
    <p:sldId id="660" r:id="rId69"/>
    <p:sldId id="555" r:id="rId70"/>
    <p:sldId id="837" r:id="rId71"/>
    <p:sldId id="489" r:id="rId72"/>
    <p:sldId id="734" r:id="rId73"/>
    <p:sldId id="573" r:id="rId74"/>
    <p:sldId id="639" r:id="rId75"/>
    <p:sldId id="735" r:id="rId76"/>
    <p:sldId id="545" r:id="rId77"/>
    <p:sldId id="737" r:id="rId78"/>
    <p:sldId id="677" r:id="rId79"/>
    <p:sldId id="684" r:id="rId80"/>
    <p:sldId id="685" r:id="rId81"/>
    <p:sldId id="553" r:id="rId82"/>
    <p:sldId id="738" r:id="rId83"/>
    <p:sldId id="662" r:id="rId84"/>
    <p:sldId id="814" r:id="rId85"/>
    <p:sldId id="838" r:id="rId86"/>
    <p:sldId id="839" r:id="rId87"/>
    <p:sldId id="840" r:id="rId88"/>
    <p:sldId id="841" r:id="rId89"/>
    <p:sldId id="760" r:id="rId90"/>
    <p:sldId id="741" r:id="rId91"/>
    <p:sldId id="742" r:id="rId92"/>
    <p:sldId id="743" r:id="rId93"/>
    <p:sldId id="744" r:id="rId94"/>
    <p:sldId id="842" r:id="rId95"/>
    <p:sldId id="843" r:id="rId96"/>
    <p:sldId id="844" r:id="rId97"/>
    <p:sldId id="845" r:id="rId98"/>
    <p:sldId id="846" r:id="rId99"/>
    <p:sldId id="746" r:id="rId100"/>
    <p:sldId id="747" r:id="rId101"/>
    <p:sldId id="748" r:id="rId102"/>
    <p:sldId id="847" r:id="rId103"/>
    <p:sldId id="609" r:id="rId104"/>
    <p:sldId id="830" r:id="rId105"/>
    <p:sldId id="640" r:id="rId106"/>
    <p:sldId id="784" r:id="rId107"/>
    <p:sldId id="785" r:id="rId108"/>
    <p:sldId id="690" r:id="rId109"/>
    <p:sldId id="692" r:id="rId110"/>
    <p:sldId id="823" r:id="rId111"/>
    <p:sldId id="824" r:id="rId112"/>
    <p:sldId id="831" r:id="rId113"/>
    <p:sldId id="832" r:id="rId114"/>
    <p:sldId id="404" r:id="rId115"/>
    <p:sldId id="764" r:id="rId116"/>
    <p:sldId id="765" r:id="rId117"/>
    <p:sldId id="766" r:id="rId118"/>
    <p:sldId id="767" r:id="rId119"/>
    <p:sldId id="757" r:id="rId120"/>
    <p:sldId id="721" r:id="rId121"/>
    <p:sldId id="788" r:id="rId122"/>
    <p:sldId id="789" r:id="rId123"/>
    <p:sldId id="829" r:id="rId124"/>
    <p:sldId id="790" r:id="rId125"/>
    <p:sldId id="791" r:id="rId126"/>
    <p:sldId id="792" r:id="rId127"/>
    <p:sldId id="793" r:id="rId128"/>
    <p:sldId id="795" r:id="rId129"/>
    <p:sldId id="686" r:id="rId130"/>
    <p:sldId id="616" r:id="rId131"/>
    <p:sldId id="720" r:id="rId132"/>
    <p:sldId id="719" r:id="rId133"/>
    <p:sldId id="619" r:id="rId134"/>
    <p:sldId id="621" r:id="rId135"/>
    <p:sldId id="622" r:id="rId136"/>
    <p:sldId id="806" r:id="rId137"/>
    <p:sldId id="679" r:id="rId138"/>
    <p:sldId id="821" r:id="rId139"/>
    <p:sldId id="797" r:id="rId140"/>
    <p:sldId id="822" r:id="rId141"/>
    <p:sldId id="799" r:id="rId142"/>
    <p:sldId id="800" r:id="rId143"/>
    <p:sldId id="801" r:id="rId144"/>
    <p:sldId id="802" r:id="rId145"/>
    <p:sldId id="803" r:id="rId146"/>
    <p:sldId id="828" r:id="rId147"/>
    <p:sldId id="820" r:id="rId148"/>
    <p:sldId id="825" r:id="rId149"/>
    <p:sldId id="826" r:id="rId150"/>
    <p:sldId id="827" r:id="rId151"/>
    <p:sldId id="833" r:id="rId152"/>
    <p:sldId id="333" r:id="rId153"/>
    <p:sldId id="848" r:id="rId15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Arial" charset="0"/>
      </a:defRPr>
    </a:lvl1pPr>
    <a:lvl2pPr marL="457200" algn="l" rtl="0" fontAlgn="base">
      <a:spcBef>
        <a:spcPct val="0"/>
      </a:spcBef>
      <a:spcAft>
        <a:spcPct val="0"/>
      </a:spcAft>
      <a:defRPr kern="1200">
        <a:solidFill>
          <a:schemeClr val="tx1"/>
        </a:solidFill>
        <a:latin typeface="Arial" charset="0"/>
        <a:ea typeface="ＭＳ Ｐゴシック" charset="0"/>
        <a:cs typeface="Arial" charset="0"/>
      </a:defRPr>
    </a:lvl2pPr>
    <a:lvl3pPr marL="914400" algn="l" rtl="0" fontAlgn="base">
      <a:spcBef>
        <a:spcPct val="0"/>
      </a:spcBef>
      <a:spcAft>
        <a:spcPct val="0"/>
      </a:spcAft>
      <a:defRPr kern="1200">
        <a:solidFill>
          <a:schemeClr val="tx1"/>
        </a:solidFill>
        <a:latin typeface="Arial" charset="0"/>
        <a:ea typeface="ＭＳ Ｐゴシック" charset="0"/>
        <a:cs typeface="Arial" charset="0"/>
      </a:defRPr>
    </a:lvl3pPr>
    <a:lvl4pPr marL="1371600" algn="l" rtl="0" fontAlgn="base">
      <a:spcBef>
        <a:spcPct val="0"/>
      </a:spcBef>
      <a:spcAft>
        <a:spcPct val="0"/>
      </a:spcAft>
      <a:defRPr kern="1200">
        <a:solidFill>
          <a:schemeClr val="tx1"/>
        </a:solidFill>
        <a:latin typeface="Arial" charset="0"/>
        <a:ea typeface="ＭＳ Ｐゴシック" charset="0"/>
        <a:cs typeface="Arial" charset="0"/>
      </a:defRPr>
    </a:lvl4pPr>
    <a:lvl5pPr marL="1828800" algn="l"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00FF"/>
    <a:srgbClr val="000066"/>
    <a:srgbClr val="663300"/>
    <a:srgbClr val="FF0000"/>
    <a:srgbClr val="00FF00"/>
    <a:srgbClr val="FFFF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40175" autoAdjust="0"/>
    <p:restoredTop sz="81661" autoAdjust="0"/>
  </p:normalViewPr>
  <p:slideViewPr>
    <p:cSldViewPr>
      <p:cViewPr varScale="1">
        <p:scale>
          <a:sx n="109" d="100"/>
          <a:sy n="109" d="100"/>
        </p:scale>
        <p:origin x="-800"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16.xml"/><Relationship Id="rId143" Type="http://schemas.openxmlformats.org/officeDocument/2006/relationships/slide" Target="slides/slide117.xml"/><Relationship Id="rId144" Type="http://schemas.openxmlformats.org/officeDocument/2006/relationships/slide" Target="slides/slide118.xml"/><Relationship Id="rId145" Type="http://schemas.openxmlformats.org/officeDocument/2006/relationships/slide" Target="slides/slide119.xml"/><Relationship Id="rId146" Type="http://schemas.openxmlformats.org/officeDocument/2006/relationships/slide" Target="slides/slide120.xml"/><Relationship Id="rId147" Type="http://schemas.openxmlformats.org/officeDocument/2006/relationships/slide" Target="slides/slide121.xml"/><Relationship Id="rId148" Type="http://schemas.openxmlformats.org/officeDocument/2006/relationships/slide" Target="slides/slide122.xml"/><Relationship Id="rId149" Type="http://schemas.openxmlformats.org/officeDocument/2006/relationships/slide" Target="slides/slide123.xml"/><Relationship Id="rId40" Type="http://schemas.openxmlformats.org/officeDocument/2006/relationships/slide" Target="slides/slide14.xml"/><Relationship Id="rId41" Type="http://schemas.openxmlformats.org/officeDocument/2006/relationships/slide" Target="slides/slide15.xml"/><Relationship Id="rId42" Type="http://schemas.openxmlformats.org/officeDocument/2006/relationships/slide" Target="slides/slide16.xml"/><Relationship Id="rId43" Type="http://schemas.openxmlformats.org/officeDocument/2006/relationships/slide" Target="slides/slide17.xml"/><Relationship Id="rId44" Type="http://schemas.openxmlformats.org/officeDocument/2006/relationships/slide" Target="slides/slide18.xml"/><Relationship Id="rId45" Type="http://schemas.openxmlformats.org/officeDocument/2006/relationships/slide" Target="slides/slide19.xml"/><Relationship Id="rId46" Type="http://schemas.openxmlformats.org/officeDocument/2006/relationships/slide" Target="slides/slide20.xml"/><Relationship Id="rId47" Type="http://schemas.openxmlformats.org/officeDocument/2006/relationships/slide" Target="slides/slide21.xml"/><Relationship Id="rId48" Type="http://schemas.openxmlformats.org/officeDocument/2006/relationships/slide" Target="slides/slide22.xml"/><Relationship Id="rId49" Type="http://schemas.openxmlformats.org/officeDocument/2006/relationships/slide" Target="slides/slide23.xml"/><Relationship Id="rId80" Type="http://schemas.openxmlformats.org/officeDocument/2006/relationships/slide" Target="slides/slide54.xml"/><Relationship Id="rId81" Type="http://schemas.openxmlformats.org/officeDocument/2006/relationships/slide" Target="slides/slide55.xml"/><Relationship Id="rId82" Type="http://schemas.openxmlformats.org/officeDocument/2006/relationships/slide" Target="slides/slide56.xml"/><Relationship Id="rId83" Type="http://schemas.openxmlformats.org/officeDocument/2006/relationships/slide" Target="slides/slide57.xml"/><Relationship Id="rId84" Type="http://schemas.openxmlformats.org/officeDocument/2006/relationships/slide" Target="slides/slide58.xml"/><Relationship Id="rId85" Type="http://schemas.openxmlformats.org/officeDocument/2006/relationships/slide" Target="slides/slide59.xml"/><Relationship Id="rId86" Type="http://schemas.openxmlformats.org/officeDocument/2006/relationships/slide" Target="slides/slide60.xml"/><Relationship Id="rId87" Type="http://schemas.openxmlformats.org/officeDocument/2006/relationships/slide" Target="slides/slide61.xml"/><Relationship Id="rId88" Type="http://schemas.openxmlformats.org/officeDocument/2006/relationships/slide" Target="slides/slide62.xml"/><Relationship Id="rId89" Type="http://schemas.openxmlformats.org/officeDocument/2006/relationships/slide" Target="slides/slide63.xml"/><Relationship Id="rId110" Type="http://schemas.openxmlformats.org/officeDocument/2006/relationships/slide" Target="slides/slide84.xml"/><Relationship Id="rId111" Type="http://schemas.openxmlformats.org/officeDocument/2006/relationships/slide" Target="slides/slide85.xml"/><Relationship Id="rId112" Type="http://schemas.openxmlformats.org/officeDocument/2006/relationships/slide" Target="slides/slide86.xml"/><Relationship Id="rId113" Type="http://schemas.openxmlformats.org/officeDocument/2006/relationships/slide" Target="slides/slide87.xml"/><Relationship Id="rId114" Type="http://schemas.openxmlformats.org/officeDocument/2006/relationships/slide" Target="slides/slide88.xml"/><Relationship Id="rId115" Type="http://schemas.openxmlformats.org/officeDocument/2006/relationships/slide" Target="slides/slide89.xml"/><Relationship Id="rId116" Type="http://schemas.openxmlformats.org/officeDocument/2006/relationships/slide" Target="slides/slide90.xml"/><Relationship Id="rId117" Type="http://schemas.openxmlformats.org/officeDocument/2006/relationships/slide" Target="slides/slide91.xml"/><Relationship Id="rId118" Type="http://schemas.openxmlformats.org/officeDocument/2006/relationships/slide" Target="slides/slide92.xml"/><Relationship Id="rId119" Type="http://schemas.openxmlformats.org/officeDocument/2006/relationships/slide" Target="slides/slide93.xml"/><Relationship Id="rId150" Type="http://schemas.openxmlformats.org/officeDocument/2006/relationships/slide" Target="slides/slide124.xml"/><Relationship Id="rId151" Type="http://schemas.openxmlformats.org/officeDocument/2006/relationships/slide" Target="slides/slide125.xml"/><Relationship Id="rId152" Type="http://schemas.openxmlformats.org/officeDocument/2006/relationships/slide" Target="slides/slide126.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53" Type="http://schemas.openxmlformats.org/officeDocument/2006/relationships/slide" Target="slides/slide127.xml"/><Relationship Id="rId154" Type="http://schemas.openxmlformats.org/officeDocument/2006/relationships/slide" Target="slides/slide128.xml"/><Relationship Id="rId155" Type="http://schemas.openxmlformats.org/officeDocument/2006/relationships/notesMaster" Target="notesMasters/notesMaster1.xml"/><Relationship Id="rId156" Type="http://schemas.openxmlformats.org/officeDocument/2006/relationships/printerSettings" Target="printerSettings/printerSettings1.bin"/><Relationship Id="rId157" Type="http://schemas.openxmlformats.org/officeDocument/2006/relationships/presProps" Target="presProps.xml"/><Relationship Id="rId158" Type="http://schemas.openxmlformats.org/officeDocument/2006/relationships/viewProps" Target="viewProps.xml"/><Relationship Id="rId159" Type="http://schemas.openxmlformats.org/officeDocument/2006/relationships/theme" Target="theme/theme1.xml"/><Relationship Id="rId50" Type="http://schemas.openxmlformats.org/officeDocument/2006/relationships/slide" Target="slides/slide24.xml"/><Relationship Id="rId51" Type="http://schemas.openxmlformats.org/officeDocument/2006/relationships/slide" Target="slides/slide25.xml"/><Relationship Id="rId52" Type="http://schemas.openxmlformats.org/officeDocument/2006/relationships/slide" Target="slides/slide26.xml"/><Relationship Id="rId53" Type="http://schemas.openxmlformats.org/officeDocument/2006/relationships/slide" Target="slides/slide27.xml"/><Relationship Id="rId54" Type="http://schemas.openxmlformats.org/officeDocument/2006/relationships/slide" Target="slides/slide28.xml"/><Relationship Id="rId55" Type="http://schemas.openxmlformats.org/officeDocument/2006/relationships/slide" Target="slides/slide29.xml"/><Relationship Id="rId56" Type="http://schemas.openxmlformats.org/officeDocument/2006/relationships/slide" Target="slides/slide30.xml"/><Relationship Id="rId57" Type="http://schemas.openxmlformats.org/officeDocument/2006/relationships/slide" Target="slides/slide31.xml"/><Relationship Id="rId58" Type="http://schemas.openxmlformats.org/officeDocument/2006/relationships/slide" Target="slides/slide32.xml"/><Relationship Id="rId59" Type="http://schemas.openxmlformats.org/officeDocument/2006/relationships/slide" Target="slides/slide33.xml"/><Relationship Id="rId90" Type="http://schemas.openxmlformats.org/officeDocument/2006/relationships/slide" Target="slides/slide64.xml"/><Relationship Id="rId91" Type="http://schemas.openxmlformats.org/officeDocument/2006/relationships/slide" Target="slides/slide65.xml"/><Relationship Id="rId92" Type="http://schemas.openxmlformats.org/officeDocument/2006/relationships/slide" Target="slides/slide66.xml"/><Relationship Id="rId93" Type="http://schemas.openxmlformats.org/officeDocument/2006/relationships/slide" Target="slides/slide67.xml"/><Relationship Id="rId94" Type="http://schemas.openxmlformats.org/officeDocument/2006/relationships/slide" Target="slides/slide68.xml"/><Relationship Id="rId95" Type="http://schemas.openxmlformats.org/officeDocument/2006/relationships/slide" Target="slides/slide69.xml"/><Relationship Id="rId96" Type="http://schemas.openxmlformats.org/officeDocument/2006/relationships/slide" Target="slides/slide70.xml"/><Relationship Id="rId97" Type="http://schemas.openxmlformats.org/officeDocument/2006/relationships/slide" Target="slides/slide71.xml"/><Relationship Id="rId98" Type="http://schemas.openxmlformats.org/officeDocument/2006/relationships/slide" Target="slides/slide72.xml"/><Relationship Id="rId99" Type="http://schemas.openxmlformats.org/officeDocument/2006/relationships/slide" Target="slides/slide73.xml"/><Relationship Id="rId120" Type="http://schemas.openxmlformats.org/officeDocument/2006/relationships/slide" Target="slides/slide94.xml"/><Relationship Id="rId121" Type="http://schemas.openxmlformats.org/officeDocument/2006/relationships/slide" Target="slides/slide95.xml"/><Relationship Id="rId122" Type="http://schemas.openxmlformats.org/officeDocument/2006/relationships/slide" Target="slides/slide96.xml"/><Relationship Id="rId123" Type="http://schemas.openxmlformats.org/officeDocument/2006/relationships/slide" Target="slides/slide97.xml"/><Relationship Id="rId124" Type="http://schemas.openxmlformats.org/officeDocument/2006/relationships/slide" Target="slides/slide98.xml"/><Relationship Id="rId125" Type="http://schemas.openxmlformats.org/officeDocument/2006/relationships/slide" Target="slides/slide99.xml"/><Relationship Id="rId126" Type="http://schemas.openxmlformats.org/officeDocument/2006/relationships/slide" Target="slides/slide100.xml"/><Relationship Id="rId127" Type="http://schemas.openxmlformats.org/officeDocument/2006/relationships/slide" Target="slides/slide101.xml"/><Relationship Id="rId128" Type="http://schemas.openxmlformats.org/officeDocument/2006/relationships/slide" Target="slides/slide102.xml"/><Relationship Id="rId129" Type="http://schemas.openxmlformats.org/officeDocument/2006/relationships/slide" Target="slides/slide103.xml"/><Relationship Id="rId160" Type="http://schemas.openxmlformats.org/officeDocument/2006/relationships/tableStyles" Target="tableStyles.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 Target="slides/slide1.xml"/><Relationship Id="rId28" Type="http://schemas.openxmlformats.org/officeDocument/2006/relationships/slide" Target="slides/slide2.xml"/><Relationship Id="rId29" Type="http://schemas.openxmlformats.org/officeDocument/2006/relationships/slide" Target="slides/slide3.xml"/><Relationship Id="rId60" Type="http://schemas.openxmlformats.org/officeDocument/2006/relationships/slide" Target="slides/slide34.xml"/><Relationship Id="rId61" Type="http://schemas.openxmlformats.org/officeDocument/2006/relationships/slide" Target="slides/slide35.xml"/><Relationship Id="rId62" Type="http://schemas.openxmlformats.org/officeDocument/2006/relationships/slide" Target="slides/slide36.xml"/><Relationship Id="rId63" Type="http://schemas.openxmlformats.org/officeDocument/2006/relationships/slide" Target="slides/slide37.xml"/><Relationship Id="rId64" Type="http://schemas.openxmlformats.org/officeDocument/2006/relationships/slide" Target="slides/slide38.xml"/><Relationship Id="rId65" Type="http://schemas.openxmlformats.org/officeDocument/2006/relationships/slide" Target="slides/slide39.xml"/><Relationship Id="rId66" Type="http://schemas.openxmlformats.org/officeDocument/2006/relationships/slide" Target="slides/slide40.xml"/><Relationship Id="rId67" Type="http://schemas.openxmlformats.org/officeDocument/2006/relationships/slide" Target="slides/slide41.xml"/><Relationship Id="rId68" Type="http://schemas.openxmlformats.org/officeDocument/2006/relationships/slide" Target="slides/slide42.xml"/><Relationship Id="rId69" Type="http://schemas.openxmlformats.org/officeDocument/2006/relationships/slide" Target="slides/slide43.xml"/><Relationship Id="rId130" Type="http://schemas.openxmlformats.org/officeDocument/2006/relationships/slide" Target="slides/slide104.xml"/><Relationship Id="rId131" Type="http://schemas.openxmlformats.org/officeDocument/2006/relationships/slide" Target="slides/slide105.xml"/><Relationship Id="rId132" Type="http://schemas.openxmlformats.org/officeDocument/2006/relationships/slide" Target="slides/slide106.xml"/><Relationship Id="rId133" Type="http://schemas.openxmlformats.org/officeDocument/2006/relationships/slide" Target="slides/slide107.xml"/><Relationship Id="rId134" Type="http://schemas.openxmlformats.org/officeDocument/2006/relationships/slide" Target="slides/slide108.xml"/><Relationship Id="rId135" Type="http://schemas.openxmlformats.org/officeDocument/2006/relationships/slide" Target="slides/slide109.xml"/><Relationship Id="rId136" Type="http://schemas.openxmlformats.org/officeDocument/2006/relationships/slide" Target="slides/slide110.xml"/><Relationship Id="rId137" Type="http://schemas.openxmlformats.org/officeDocument/2006/relationships/slide" Target="slides/slide111.xml"/><Relationship Id="rId138" Type="http://schemas.openxmlformats.org/officeDocument/2006/relationships/slide" Target="slides/slide112.xml"/><Relationship Id="rId139" Type="http://schemas.openxmlformats.org/officeDocument/2006/relationships/slide" Target="slides/slide113.xml"/><Relationship Id="rId30" Type="http://schemas.openxmlformats.org/officeDocument/2006/relationships/slide" Target="slides/slide4.xml"/><Relationship Id="rId31" Type="http://schemas.openxmlformats.org/officeDocument/2006/relationships/slide" Target="slides/slide5.xml"/><Relationship Id="rId32" Type="http://schemas.openxmlformats.org/officeDocument/2006/relationships/slide" Target="slides/slide6.xml"/><Relationship Id="rId33" Type="http://schemas.openxmlformats.org/officeDocument/2006/relationships/slide" Target="slides/slide7.xml"/><Relationship Id="rId34" Type="http://schemas.openxmlformats.org/officeDocument/2006/relationships/slide" Target="slides/slide8.xml"/><Relationship Id="rId35" Type="http://schemas.openxmlformats.org/officeDocument/2006/relationships/slide" Target="slides/slide9.xml"/><Relationship Id="rId36" Type="http://schemas.openxmlformats.org/officeDocument/2006/relationships/slide" Target="slides/slide10.xml"/><Relationship Id="rId37" Type="http://schemas.openxmlformats.org/officeDocument/2006/relationships/slide" Target="slides/slide11.xml"/><Relationship Id="rId38" Type="http://schemas.openxmlformats.org/officeDocument/2006/relationships/slide" Target="slides/slide12.xml"/><Relationship Id="rId39" Type="http://schemas.openxmlformats.org/officeDocument/2006/relationships/slide" Target="slides/slide13.xml"/><Relationship Id="rId70" Type="http://schemas.openxmlformats.org/officeDocument/2006/relationships/slide" Target="slides/slide44.xml"/><Relationship Id="rId71" Type="http://schemas.openxmlformats.org/officeDocument/2006/relationships/slide" Target="slides/slide45.xml"/><Relationship Id="rId72" Type="http://schemas.openxmlformats.org/officeDocument/2006/relationships/slide" Target="slides/slide46.xml"/><Relationship Id="rId73" Type="http://schemas.openxmlformats.org/officeDocument/2006/relationships/slide" Target="slides/slide47.xml"/><Relationship Id="rId74" Type="http://schemas.openxmlformats.org/officeDocument/2006/relationships/slide" Target="slides/slide48.xml"/><Relationship Id="rId75" Type="http://schemas.openxmlformats.org/officeDocument/2006/relationships/slide" Target="slides/slide49.xml"/><Relationship Id="rId76" Type="http://schemas.openxmlformats.org/officeDocument/2006/relationships/slide" Target="slides/slide50.xml"/><Relationship Id="rId77" Type="http://schemas.openxmlformats.org/officeDocument/2006/relationships/slide" Target="slides/slide51.xml"/><Relationship Id="rId78" Type="http://schemas.openxmlformats.org/officeDocument/2006/relationships/slide" Target="slides/slide52.xml"/><Relationship Id="rId79" Type="http://schemas.openxmlformats.org/officeDocument/2006/relationships/slide" Target="slides/slide5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74.xml"/><Relationship Id="rId101" Type="http://schemas.openxmlformats.org/officeDocument/2006/relationships/slide" Target="slides/slide75.xml"/><Relationship Id="rId102" Type="http://schemas.openxmlformats.org/officeDocument/2006/relationships/slide" Target="slides/slide76.xml"/><Relationship Id="rId103" Type="http://schemas.openxmlformats.org/officeDocument/2006/relationships/slide" Target="slides/slide77.xml"/><Relationship Id="rId104" Type="http://schemas.openxmlformats.org/officeDocument/2006/relationships/slide" Target="slides/slide78.xml"/><Relationship Id="rId105" Type="http://schemas.openxmlformats.org/officeDocument/2006/relationships/slide" Target="slides/slide79.xml"/><Relationship Id="rId106" Type="http://schemas.openxmlformats.org/officeDocument/2006/relationships/slide" Target="slides/slide80.xml"/><Relationship Id="rId107" Type="http://schemas.openxmlformats.org/officeDocument/2006/relationships/slide" Target="slides/slide81.xml"/><Relationship Id="rId108" Type="http://schemas.openxmlformats.org/officeDocument/2006/relationships/slide" Target="slides/slide82.xml"/><Relationship Id="rId109" Type="http://schemas.openxmlformats.org/officeDocument/2006/relationships/slide" Target="slides/slide83.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114.xml"/><Relationship Id="rId141" Type="http://schemas.openxmlformats.org/officeDocument/2006/relationships/slide" Target="slides/slide1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ea typeface="+mn-ea"/>
                <a:cs typeface="+mn-cs"/>
              </a:defRPr>
            </a:lvl1pPr>
          </a:lstStyle>
          <a:p>
            <a:pPr>
              <a:defRPr/>
            </a:pPr>
            <a:endParaRPr lang="en-US"/>
          </a:p>
        </p:txBody>
      </p:sp>
      <p:sp>
        <p:nvSpPr>
          <p:cNvPr id="184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ea typeface="+mn-ea"/>
                <a:cs typeface="+mn-cs"/>
              </a:defRPr>
            </a:lvl1pPr>
          </a:lstStyle>
          <a:p>
            <a:pPr>
              <a:defRPr/>
            </a:pPr>
            <a:endParaRPr lang="en-US"/>
          </a:p>
        </p:txBody>
      </p:sp>
      <p:sp>
        <p:nvSpPr>
          <p:cNvPr id="146436"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84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ea typeface="+mn-ea"/>
                <a:cs typeface="+mn-cs"/>
              </a:defRPr>
            </a:lvl1pPr>
          </a:lstStyle>
          <a:p>
            <a:pPr>
              <a:defRPr/>
            </a:pPr>
            <a:endParaRPr lang="en-US"/>
          </a:p>
        </p:txBody>
      </p:sp>
      <p:sp>
        <p:nvSpPr>
          <p:cNvPr id="184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7FD6AE3-E157-2548-BE9C-45FB9BC2DA10}" type="slidenum">
              <a:rPr lang="en-US"/>
              <a:pPr/>
              <a:t>‹#›</a:t>
            </a:fld>
            <a:endParaRPr lang="en-US"/>
          </a:p>
        </p:txBody>
      </p:sp>
    </p:spTree>
    <p:extLst>
      <p:ext uri="{BB962C8B-B14F-4D97-AF65-F5344CB8AC3E}">
        <p14:creationId xmlns:p14="http://schemas.microsoft.com/office/powerpoint/2010/main" val="25673285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0CAFAF0-3BDB-1042-87A8-8C99C17A775C}" type="slidenum">
              <a:rPr lang="en-US"/>
              <a:pPr eaLnBrk="1" hangingPunct="1"/>
              <a:t>1</a:t>
            </a:fld>
            <a:endParaRPr lang="en-US"/>
          </a:p>
        </p:txBody>
      </p:sp>
      <p:sp>
        <p:nvSpPr>
          <p:cNvPr id="149507" name="Rectangle 2"/>
          <p:cNvSpPr>
            <a:spLocks noRo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This is an important question because many Christians and scholars doubt this today, including some very influential professing evangelical OT scholars, such as Bruce Waltke.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F3568EE-63FC-4B4C-A3D8-675617B1CCE1}" type="slidenum">
              <a:rPr lang="en-US"/>
              <a:pPr eaLnBrk="1" hangingPunct="1"/>
              <a:t>12</a:t>
            </a:fld>
            <a:endParaRPr lang="en-US"/>
          </a:p>
        </p:txBody>
      </p:sp>
      <p:sp>
        <p:nvSpPr>
          <p:cNvPr id="157699" name="Rectangle 2"/>
          <p:cNvSpPr>
            <a:spLocks noRot="1" noChangeArrowheads="1" noTextEdit="1"/>
          </p:cNvSpPr>
          <p:nvPr>
            <p:ph type="sldImg"/>
          </p:nvPr>
        </p:nvSpPr>
        <p:spPr>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667E0FD-177A-F047-A533-D7B957074445}" type="slidenum">
              <a:rPr lang="en-US"/>
              <a:pPr eaLnBrk="1" hangingPunct="1"/>
              <a:t>108</a:t>
            </a:fld>
            <a:endParaRPr lang="en-US"/>
          </a:p>
        </p:txBody>
      </p:sp>
      <p:sp>
        <p:nvSpPr>
          <p:cNvPr id="247811" name="Rectangle 2"/>
          <p:cNvSpPr>
            <a:spLocks noRot="1" noChangeArrowheads="1" noTextEdit="1"/>
          </p:cNvSpPr>
          <p:nvPr>
            <p:ph type="sldImg"/>
          </p:nvPr>
        </p:nvSpPr>
        <p:spPr>
          <a:ln/>
        </p:spPr>
      </p:sp>
      <p:sp>
        <p:nvSpPr>
          <p:cNvPr id="247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Dr. Bill Bright, in conversation with me in his home in June 2001, when I was leaving Campus Crusade staff to join AiG.</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B68FE63-FD80-464D-8003-8ED61BEFFDF7}" type="slidenum">
              <a:rPr lang="en-US"/>
              <a:pPr eaLnBrk="1" hangingPunct="1"/>
              <a:t>109</a:t>
            </a:fld>
            <a:endParaRPr lang="en-US"/>
          </a:p>
        </p:txBody>
      </p:sp>
      <p:sp>
        <p:nvSpPr>
          <p:cNvPr id="248835" name="Rectangle 2"/>
          <p:cNvSpPr>
            <a:spLocks noRot="1" noChangeArrowheads="1" noTextEdit="1"/>
          </p:cNvSpPr>
          <p:nvPr>
            <p:ph type="sldImg"/>
          </p:nvPr>
        </p:nvSpPr>
        <p:spPr>
          <a:ln/>
        </p:spPr>
      </p:sp>
      <p:sp>
        <p:nvSpPr>
          <p:cNvPr id="248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D778FC6-067B-5949-93C2-03E569B624AD}" type="slidenum">
              <a:rPr lang="en-US"/>
              <a:pPr eaLnBrk="1" hangingPunct="1"/>
              <a:t>110</a:t>
            </a:fld>
            <a:endParaRPr lang="en-US"/>
          </a:p>
        </p:txBody>
      </p:sp>
      <p:sp>
        <p:nvSpPr>
          <p:cNvPr id="249859" name="Rectangle 2"/>
          <p:cNvSpPr>
            <a:spLocks noRot="1" noChangeArrowheads="1" noTextEdit="1"/>
          </p:cNvSpPr>
          <p:nvPr>
            <p:ph type="sldImg"/>
          </p:nvPr>
        </p:nvSpPr>
        <p:spPr>
          <a:ln/>
        </p:spPr>
      </p:sp>
      <p:sp>
        <p:nvSpPr>
          <p:cNvPr id="249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640ED37-035F-A048-89F9-B8A981533E1F}" type="slidenum">
              <a:rPr lang="en-US"/>
              <a:pPr eaLnBrk="1" hangingPunct="1"/>
              <a:t>111</a:t>
            </a:fld>
            <a:endParaRPr lang="en-US"/>
          </a:p>
        </p:txBody>
      </p:sp>
      <p:sp>
        <p:nvSpPr>
          <p:cNvPr id="25088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B15494B2-6BA2-6846-AD67-21FA51A55CA2}" type="slidenum">
              <a:rPr lang="en-US" sz="1200"/>
              <a:pPr algn="r" eaLnBrk="1" hangingPunct="1"/>
              <a:t>111</a:t>
            </a:fld>
            <a:endParaRPr lang="en-US" sz="1200"/>
          </a:p>
        </p:txBody>
      </p:sp>
      <p:sp>
        <p:nvSpPr>
          <p:cNvPr id="250884" name="Rectangle 2"/>
          <p:cNvSpPr>
            <a:spLocks noRot="1" noChangeArrowheads="1" noTextEdit="1"/>
          </p:cNvSpPr>
          <p:nvPr>
            <p:ph type="sldImg"/>
          </p:nvPr>
        </p:nvSpPr>
        <p:spPr>
          <a:ln/>
        </p:spPr>
      </p:sp>
      <p:sp>
        <p:nvSpPr>
          <p:cNvPr id="2508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79FC802-3EE3-D04E-BBF0-1239B975F8FC}" type="slidenum">
              <a:rPr lang="en-US"/>
              <a:pPr eaLnBrk="1" hangingPunct="1"/>
              <a:t>112</a:t>
            </a:fld>
            <a:endParaRPr lang="en-US"/>
          </a:p>
        </p:txBody>
      </p:sp>
      <p:sp>
        <p:nvSpPr>
          <p:cNvPr id="251907" name="Rectangle 2"/>
          <p:cNvSpPr>
            <a:spLocks noRot="1" noChangeArrowheads="1" noTextEdit="1"/>
          </p:cNvSpPr>
          <p:nvPr>
            <p:ph type="sldImg"/>
          </p:nvPr>
        </p:nvSpPr>
        <p:spPr>
          <a:ln/>
        </p:spPr>
      </p:sp>
      <p:sp>
        <p:nvSpPr>
          <p:cNvPr id="251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4EBEDA5-BDE1-614B-B3CD-C97B855E82D6}" type="slidenum">
              <a:rPr lang="en-US"/>
              <a:pPr eaLnBrk="1" hangingPunct="1"/>
              <a:t>113</a:t>
            </a:fld>
            <a:endParaRPr lang="en-US"/>
          </a:p>
        </p:txBody>
      </p:sp>
      <p:sp>
        <p:nvSpPr>
          <p:cNvPr id="252931" name="Rectangle 2"/>
          <p:cNvSpPr>
            <a:spLocks noRot="1" noChangeArrowheads="1" noTextEdit="1"/>
          </p:cNvSpPr>
          <p:nvPr>
            <p:ph type="sldImg"/>
          </p:nvPr>
        </p:nvSpPr>
        <p:spPr>
          <a:ln/>
        </p:spPr>
      </p:sp>
      <p:sp>
        <p:nvSpPr>
          <p:cNvPr id="252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solidFill>
                  <a:schemeClr val="bg1"/>
                </a:solidFill>
                <a:latin typeface="Arial" charset="0"/>
              </a:rPr>
              <a:t>He was Professor of OT at Reformed Theological Seminary in Orlando, FL, till April 2010, when he resigned because of his statement on BioLogos.  Before that he was at Dallas TS, Regent College and Westminster TS.  Now he is at Knox Theological Seminary.</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103E262-C401-3E40-8284-385B0F94939E}" type="slidenum">
              <a:rPr lang="en-US"/>
              <a:pPr eaLnBrk="1" hangingPunct="1"/>
              <a:t>114</a:t>
            </a:fld>
            <a:endParaRPr lang="en-US"/>
          </a:p>
        </p:txBody>
      </p:sp>
      <p:sp>
        <p:nvSpPr>
          <p:cNvPr id="253955" name="Rectangle 2"/>
          <p:cNvSpPr>
            <a:spLocks noRot="1" noChangeArrowheads="1" noTextEdit="1"/>
          </p:cNvSpPr>
          <p:nvPr>
            <p:ph type="sldImg"/>
          </p:nvPr>
        </p:nvSpPr>
        <p:spPr>
          <a:ln/>
        </p:spPr>
      </p:sp>
      <p:sp>
        <p:nvSpPr>
          <p:cNvPr id="253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2E3CB21-28DD-904B-B4A0-421EA94D348F}" type="slidenum">
              <a:rPr lang="en-US"/>
              <a:pPr eaLnBrk="1" hangingPunct="1"/>
              <a:t>115</a:t>
            </a:fld>
            <a:endParaRPr lang="en-US"/>
          </a:p>
        </p:txBody>
      </p:sp>
      <p:sp>
        <p:nvSpPr>
          <p:cNvPr id="254979" name="Rectangle 2"/>
          <p:cNvSpPr>
            <a:spLocks noRot="1" noChangeArrowheads="1" noTextEdit="1"/>
          </p:cNvSpPr>
          <p:nvPr>
            <p:ph type="sldImg"/>
          </p:nvPr>
        </p:nvSpPr>
        <p:spPr>
          <a:ln/>
        </p:spPr>
      </p:sp>
      <p:sp>
        <p:nvSpPr>
          <p:cNvPr id="254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b="1">
                <a:solidFill>
                  <a:schemeClr val="bg1"/>
                </a:solidFill>
                <a:latin typeface="Arial" charset="0"/>
              </a:rPr>
              <a:t>“</a:t>
            </a:r>
            <a:r>
              <a:rPr lang="en-US" b="1">
                <a:solidFill>
                  <a:schemeClr val="bg1"/>
                </a:solidFill>
                <a:latin typeface="Arial" charset="0"/>
              </a:rPr>
              <a:t>From a superficial reading of Genesis 1, the impression would seem to be that the entire creative process took place in six twenty-four-hour days.  If this was the true intent of the Hebrew author ... </a:t>
            </a:r>
          </a:p>
          <a:p>
            <a:pPr eaLnBrk="1" hangingPunct="1"/>
            <a:r>
              <a:rPr lang="en-US" b="1">
                <a:solidFill>
                  <a:srgbClr val="FFFF00"/>
                </a:solidFill>
                <a:latin typeface="Arial" charset="0"/>
              </a:rPr>
              <a:t>this seems to run counter to modern scientific research, which indicates that the planet Earth was created several billion years ago</a:t>
            </a:r>
            <a:r>
              <a:rPr lang="en-US" b="1">
                <a:solidFill>
                  <a:schemeClr val="bg1"/>
                </a:solidFill>
                <a:latin typeface="Arial" charset="0"/>
              </a:rPr>
              <a:t>...</a:t>
            </a:r>
            <a:r>
              <a:rPr lang="ja-JP" altLang="en-US" b="1">
                <a:solidFill>
                  <a:schemeClr val="bg1"/>
                </a:solidFill>
                <a:latin typeface="Arial" charset="0"/>
              </a:rPr>
              <a:t>”</a:t>
            </a:r>
            <a:endParaRPr lang="en-US" b="1">
              <a:solidFill>
                <a:schemeClr val="bg1"/>
              </a:solidFill>
              <a:latin typeface="Arial" charset="0"/>
            </a:endParaRPr>
          </a:p>
          <a:p>
            <a:pPr eaLnBrk="1" hangingPunct="1">
              <a:lnSpc>
                <a:spcPct val="85000"/>
              </a:lnSpc>
              <a:spcBef>
                <a:spcPct val="50000"/>
              </a:spcBef>
            </a:pPr>
            <a:r>
              <a:rPr lang="en-US" b="1">
                <a:solidFill>
                  <a:schemeClr val="bg1"/>
                </a:solidFill>
                <a:latin typeface="Arial" charset="0"/>
              </a:rPr>
              <a:t>Gleason Archer,  </a:t>
            </a:r>
            <a:r>
              <a:rPr lang="en-US" b="1" i="1">
                <a:solidFill>
                  <a:schemeClr val="bg1"/>
                </a:solidFill>
                <a:latin typeface="Arial" charset="0"/>
              </a:rPr>
              <a:t>A Survey Of Old Testament Introduction </a:t>
            </a:r>
            <a:r>
              <a:rPr lang="en-US" b="1">
                <a:solidFill>
                  <a:schemeClr val="bg1"/>
                </a:solidFill>
                <a:latin typeface="Arial" charset="0"/>
              </a:rPr>
              <a:t>(Chicago: Moody, 1985), p. 187.</a:t>
            </a:r>
            <a:r>
              <a:rPr lang="en-US">
                <a:solidFill>
                  <a:schemeClr val="bg1"/>
                </a:solidFill>
                <a:latin typeface="Arial" charset="0"/>
              </a:rPr>
              <a:t> </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9F4FF1F-C6A8-8441-BD73-640C5F0154AD}" type="slidenum">
              <a:rPr lang="en-US"/>
              <a:pPr eaLnBrk="1" hangingPunct="1"/>
              <a:t>116</a:t>
            </a:fld>
            <a:endParaRPr lang="en-US"/>
          </a:p>
        </p:txBody>
      </p:sp>
      <p:sp>
        <p:nvSpPr>
          <p:cNvPr id="256003" name="Rectangle 2"/>
          <p:cNvSpPr>
            <a:spLocks noRot="1" noChangeArrowheads="1" noTextEdit="1"/>
          </p:cNvSpPr>
          <p:nvPr>
            <p:ph type="sldImg"/>
          </p:nvPr>
        </p:nvSpPr>
        <p:spPr>
          <a:ln/>
        </p:spPr>
      </p:sp>
      <p:sp>
        <p:nvSpPr>
          <p:cNvPr id="256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5000"/>
              </a:lnSpc>
              <a:spcBef>
                <a:spcPct val="0"/>
              </a:spcBef>
            </a:pPr>
            <a:r>
              <a:rPr lang="en-US">
                <a:latin typeface="Arial" charset="0"/>
              </a:rPr>
              <a:t>Boice rejects theistic evolution, but he also rejects the Flood as the cause of most of the fossil record. He has doubts about the gap theory, and sees problems with the day-age view and framework hypothesis. So he is not sure how to harmonize the Bible with millions of years.</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04F07E7-4BDF-3549-8D9C-8EE4A74DDCEE}" type="slidenum">
              <a:rPr lang="en-US"/>
              <a:pPr eaLnBrk="1" hangingPunct="1"/>
              <a:t>117</a:t>
            </a:fld>
            <a:endParaRPr lang="en-US"/>
          </a:p>
        </p:txBody>
      </p:sp>
      <p:sp>
        <p:nvSpPr>
          <p:cNvPr id="257027" name="Rectangle 2"/>
          <p:cNvSpPr>
            <a:spLocks noRot="1" noChangeArrowheads="1" noTextEdit="1"/>
          </p:cNvSpPr>
          <p:nvPr>
            <p:ph type="sldImg"/>
          </p:nvPr>
        </p:nvSpPr>
        <p:spPr>
          <a:ln/>
        </p:spPr>
      </p:sp>
      <p:sp>
        <p:nvSpPr>
          <p:cNvPr id="257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ACEB6D6-3BB1-AA42-8651-BA756463BBA4}" type="slidenum">
              <a:rPr lang="en-US"/>
              <a:pPr eaLnBrk="1" hangingPunct="1"/>
              <a:t>13</a:t>
            </a:fld>
            <a:endParaRPr lang="en-US"/>
          </a:p>
        </p:txBody>
      </p:sp>
      <p:sp>
        <p:nvSpPr>
          <p:cNvPr id="158723" name="Rectangle 2"/>
          <p:cNvSpPr>
            <a:spLocks noRo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This uses only the background from Template Suite 1. Nearly any content will work with this template. Presentation Team recommends keeping the main content at least half an inch from the edges. This also contains a floating AiG logo that can be repositioned or removed as appropriate for the overhead</a:t>
            </a:r>
            <a:r>
              <a:rPr lang="ja-JP" altLang="en-US">
                <a:latin typeface="Arial" charset="0"/>
              </a:rPr>
              <a:t>’</a:t>
            </a:r>
            <a:r>
              <a:rPr lang="en-US">
                <a:latin typeface="Arial" charset="0"/>
              </a:rPr>
              <a:t>s content.</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DAD8505-08FC-EE4B-A3FC-A0C3D35A03BF}" type="slidenum">
              <a:rPr lang="en-US"/>
              <a:pPr eaLnBrk="1" hangingPunct="1"/>
              <a:t>118</a:t>
            </a:fld>
            <a:endParaRPr lang="en-US"/>
          </a:p>
        </p:txBody>
      </p:sp>
      <p:sp>
        <p:nvSpPr>
          <p:cNvPr id="258051" name="Rectangle 2"/>
          <p:cNvSpPr>
            <a:spLocks noRot="1" noChangeArrowheads="1" noTextEdit="1"/>
          </p:cNvSpPr>
          <p:nvPr>
            <p:ph type="sldImg"/>
          </p:nvPr>
        </p:nvSpPr>
        <p:spPr>
          <a:ln/>
        </p:spPr>
      </p:sp>
      <p:sp>
        <p:nvSpPr>
          <p:cNvPr id="258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solidFill>
                  <a:schemeClr val="bg1"/>
                </a:solidFill>
                <a:latin typeface="Arial" charset="0"/>
              </a:rPr>
              <a:t>“</a:t>
            </a:r>
            <a:r>
              <a:rPr lang="en-US">
                <a:solidFill>
                  <a:schemeClr val="bg1"/>
                </a:solidFill>
                <a:latin typeface="Arial" charset="0"/>
              </a:rPr>
              <a:t>Suggest</a:t>
            </a:r>
            <a:r>
              <a:rPr lang="ja-JP" altLang="en-US">
                <a:solidFill>
                  <a:schemeClr val="bg1"/>
                </a:solidFill>
                <a:latin typeface="Arial" charset="0"/>
              </a:rPr>
              <a:t>”</a:t>
            </a:r>
            <a:r>
              <a:rPr lang="en-US" b="1" i="1">
                <a:solidFill>
                  <a:schemeClr val="bg1"/>
                </a:solidFill>
                <a:latin typeface="Arial" charset="0"/>
              </a:rPr>
              <a:t> </a:t>
            </a:r>
            <a:r>
              <a:rPr lang="en-US">
                <a:solidFill>
                  <a:schemeClr val="bg1"/>
                </a:solidFill>
                <a:latin typeface="Arial" charset="0"/>
              </a:rPr>
              <a:t>is in italics in the original.</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6D0E417-5885-4945-B323-392800B89381}" type="slidenum">
              <a:rPr lang="en-US"/>
              <a:pPr eaLnBrk="1" hangingPunct="1"/>
              <a:t>119</a:t>
            </a:fld>
            <a:endParaRPr lang="en-US"/>
          </a:p>
        </p:txBody>
      </p:sp>
      <p:sp>
        <p:nvSpPr>
          <p:cNvPr id="259075" name="Rectangle 2"/>
          <p:cNvSpPr>
            <a:spLocks noRot="1" noChangeArrowheads="1" noTextEdit="1"/>
          </p:cNvSpPr>
          <p:nvPr>
            <p:ph type="sldImg"/>
          </p:nvPr>
        </p:nvSpPr>
        <p:spPr>
          <a:ln/>
        </p:spPr>
      </p:sp>
      <p:sp>
        <p:nvSpPr>
          <p:cNvPr id="259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4B10DF3-C979-FC44-9B2F-DF5BAB521068}" type="slidenum">
              <a:rPr lang="en-US"/>
              <a:pPr eaLnBrk="1" hangingPunct="1"/>
              <a:t>120</a:t>
            </a:fld>
            <a:endParaRPr lang="en-US"/>
          </a:p>
        </p:txBody>
      </p:sp>
      <p:sp>
        <p:nvSpPr>
          <p:cNvPr id="260099" name="Rectangle 2"/>
          <p:cNvSpPr>
            <a:spLocks noRot="1" noChangeArrowheads="1" noTextEdit="1"/>
          </p:cNvSpPr>
          <p:nvPr>
            <p:ph type="sldImg"/>
          </p:nvPr>
        </p:nvSpPr>
        <p:spPr>
          <a:ln/>
        </p:spPr>
      </p:sp>
      <p:sp>
        <p:nvSpPr>
          <p:cNvPr id="260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9819A484-97C5-D341-AB5A-05797C6202EC}" type="slidenum">
              <a:rPr lang="en-US" sz="1200"/>
              <a:pPr algn="r" eaLnBrk="1" hangingPunct="1"/>
              <a:t>121</a:t>
            </a:fld>
            <a:endParaRPr lang="en-US" sz="1200"/>
          </a:p>
        </p:txBody>
      </p:sp>
      <p:sp>
        <p:nvSpPr>
          <p:cNvPr id="539651" name="Rectangle 2"/>
          <p:cNvSpPr>
            <a:spLocks noRot="1" noChangeArrowheads="1" noTextEdit="1"/>
          </p:cNvSpPr>
          <p:nvPr>
            <p:ph type="sldImg"/>
          </p:nvPr>
        </p:nvSpPr>
        <p:spPr>
          <a:ln/>
        </p:spPr>
      </p:sp>
      <p:sp>
        <p:nvSpPr>
          <p:cNvPr id="539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36E6EC1-7617-9740-A41D-01B13C48E3F8}" type="slidenum">
              <a:rPr lang="en-US"/>
              <a:pPr eaLnBrk="1" hangingPunct="1"/>
              <a:t>122</a:t>
            </a:fld>
            <a:endParaRPr lang="en-US"/>
          </a:p>
        </p:txBody>
      </p:sp>
      <p:sp>
        <p:nvSpPr>
          <p:cNvPr id="261123" name="Rectangle 2"/>
          <p:cNvSpPr>
            <a:spLocks noRot="1" noChangeArrowheads="1" noTextEdit="1"/>
          </p:cNvSpPr>
          <p:nvPr>
            <p:ph type="sldImg"/>
          </p:nvPr>
        </p:nvSpPr>
        <p:spPr>
          <a:ln/>
        </p:spPr>
      </p:sp>
      <p:sp>
        <p:nvSpPr>
          <p:cNvPr id="261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D869289C-4F69-6249-8A25-397B70276C2F}" type="slidenum">
              <a:rPr lang="en-US" sz="1200"/>
              <a:pPr algn="r" eaLnBrk="1" hangingPunct="1"/>
              <a:t>124</a:t>
            </a:fld>
            <a:endParaRPr lang="en-US" sz="1200"/>
          </a:p>
        </p:txBody>
      </p:sp>
      <p:sp>
        <p:nvSpPr>
          <p:cNvPr id="534531" name="Rectangle 2"/>
          <p:cNvSpPr>
            <a:spLocks noRot="1" noChangeArrowheads="1" noTextEdit="1"/>
          </p:cNvSpPr>
          <p:nvPr>
            <p:ph type="sldImg"/>
          </p:nvPr>
        </p:nvSpPr>
        <p:spPr>
          <a:ln/>
        </p:spPr>
      </p:sp>
      <p:sp>
        <p:nvSpPr>
          <p:cNvPr id="534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03FA59A9-DEFB-7C4E-8766-D98CEEA0BF2D}" type="slidenum">
              <a:rPr lang="en-US" sz="1200"/>
              <a:pPr algn="r" eaLnBrk="1" hangingPunct="1"/>
              <a:t>125</a:t>
            </a:fld>
            <a:endParaRPr lang="en-US" sz="1200"/>
          </a:p>
        </p:txBody>
      </p:sp>
      <p:sp>
        <p:nvSpPr>
          <p:cNvPr id="537603" name="Rectangle 2"/>
          <p:cNvSpPr>
            <a:spLocks noRot="1" noChangeArrowheads="1" noTextEdit="1"/>
          </p:cNvSpPr>
          <p:nvPr>
            <p:ph type="sldImg"/>
          </p:nvPr>
        </p:nvSpPr>
        <p:spPr>
          <a:ln/>
        </p:spPr>
      </p:sp>
      <p:sp>
        <p:nvSpPr>
          <p:cNvPr id="537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www.origins.org.ua</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7" rIns="91436" bIns="45717" anchor="b"/>
          <a:lstStyle>
            <a:lvl1pPr eaLnBrk="0" hangingPunct="0">
              <a:defRPr>
                <a:solidFill>
                  <a:schemeClr val="tx1"/>
                </a:solidFill>
                <a:latin typeface="Arial" charset="0"/>
                <a:ea typeface="ＭＳ Ｐゴシック" charset="0"/>
                <a:cs typeface="Arial" charset="0"/>
              </a:defRPr>
            </a:lvl1pPr>
            <a:lvl2pPr marL="727075" indent="-279400" eaLnBrk="0" hangingPunct="0">
              <a:defRPr>
                <a:solidFill>
                  <a:schemeClr val="tx1"/>
                </a:solidFill>
                <a:latin typeface="Arial" charset="0"/>
                <a:ea typeface="Arial" charset="0"/>
                <a:cs typeface="Arial" charset="0"/>
              </a:defRPr>
            </a:lvl2pPr>
            <a:lvl3pPr marL="1119188" indent="-223838" eaLnBrk="0" hangingPunct="0">
              <a:defRPr>
                <a:solidFill>
                  <a:schemeClr val="tx1"/>
                </a:solidFill>
                <a:latin typeface="Arial" charset="0"/>
                <a:ea typeface="Arial" charset="0"/>
                <a:cs typeface="Arial" charset="0"/>
              </a:defRPr>
            </a:lvl3pPr>
            <a:lvl4pPr marL="1566863" indent="-223838" eaLnBrk="0" hangingPunct="0">
              <a:defRPr>
                <a:solidFill>
                  <a:schemeClr val="tx1"/>
                </a:solidFill>
                <a:latin typeface="Arial" charset="0"/>
                <a:ea typeface="Arial" charset="0"/>
                <a:cs typeface="Arial" charset="0"/>
              </a:defRPr>
            </a:lvl4pPr>
            <a:lvl5pPr marL="2014538" indent="-223838" eaLnBrk="0" hangingPunct="0">
              <a:defRPr>
                <a:solidFill>
                  <a:schemeClr val="tx1"/>
                </a:solidFill>
                <a:latin typeface="Arial" charset="0"/>
                <a:ea typeface="Arial" charset="0"/>
                <a:cs typeface="Arial" charset="0"/>
              </a:defRPr>
            </a:lvl5pPr>
            <a:lvl6pPr marL="2471738" indent="-223838" eaLnBrk="0" fontAlgn="base" hangingPunct="0">
              <a:spcBef>
                <a:spcPct val="0"/>
              </a:spcBef>
              <a:spcAft>
                <a:spcPct val="0"/>
              </a:spcAft>
              <a:defRPr>
                <a:solidFill>
                  <a:schemeClr val="tx1"/>
                </a:solidFill>
                <a:latin typeface="Arial" charset="0"/>
                <a:ea typeface="Arial" charset="0"/>
                <a:cs typeface="Arial" charset="0"/>
              </a:defRPr>
            </a:lvl6pPr>
            <a:lvl7pPr marL="2928938" indent="-223838" eaLnBrk="0" fontAlgn="base" hangingPunct="0">
              <a:spcBef>
                <a:spcPct val="0"/>
              </a:spcBef>
              <a:spcAft>
                <a:spcPct val="0"/>
              </a:spcAft>
              <a:defRPr>
                <a:solidFill>
                  <a:schemeClr val="tx1"/>
                </a:solidFill>
                <a:latin typeface="Arial" charset="0"/>
                <a:ea typeface="Arial" charset="0"/>
                <a:cs typeface="Arial" charset="0"/>
              </a:defRPr>
            </a:lvl7pPr>
            <a:lvl8pPr marL="3386138" indent="-223838" eaLnBrk="0" fontAlgn="base" hangingPunct="0">
              <a:spcBef>
                <a:spcPct val="0"/>
              </a:spcBef>
              <a:spcAft>
                <a:spcPct val="0"/>
              </a:spcAft>
              <a:defRPr>
                <a:solidFill>
                  <a:schemeClr val="tx1"/>
                </a:solidFill>
                <a:latin typeface="Arial" charset="0"/>
                <a:ea typeface="Arial" charset="0"/>
                <a:cs typeface="Arial" charset="0"/>
              </a:defRPr>
            </a:lvl8pPr>
            <a:lvl9pPr marL="3843338" indent="-223838"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DC481A58-C943-1941-95B3-89C572270BE9}" type="slidenum">
              <a:rPr lang="en-US" sz="1200"/>
              <a:pPr algn="r" eaLnBrk="1" hangingPunct="1"/>
              <a:t>126</a:t>
            </a:fld>
            <a:endParaRPr lang="en-US" sz="1200"/>
          </a:p>
        </p:txBody>
      </p:sp>
      <p:sp>
        <p:nvSpPr>
          <p:cNvPr id="547843" name="Rectangle 2"/>
          <p:cNvSpPr>
            <a:spLocks noRot="1" noChangeArrowheads="1" noTextEdit="1"/>
          </p:cNvSpPr>
          <p:nvPr>
            <p:ph type="sldImg"/>
          </p:nvPr>
        </p:nvSpPr>
        <p:spPr>
          <a:ln/>
        </p:spPr>
      </p:sp>
      <p:sp>
        <p:nvSpPr>
          <p:cNvPr id="547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7" rIns="91436" bIns="45717"/>
          <a:lstStyle/>
          <a:p>
            <a:pPr eaLnBrk="1" hangingPunct="1"/>
            <a:r>
              <a:rPr lang="en-US">
                <a:latin typeface="Arial" charset="0"/>
              </a:rPr>
              <a:t>Ps. 40:5  </a:t>
            </a:r>
            <a:r>
              <a:rPr lang="en-US" b="1">
                <a:solidFill>
                  <a:schemeClr val="bg1"/>
                </a:solidFill>
                <a:latin typeface="Arial" charset="0"/>
              </a:rPr>
              <a:t>How blessed is the man who has made the LORD his trust, and has not turned to the proud, nor to those who lapse into falsehood.</a:t>
            </a:r>
          </a:p>
          <a:p>
            <a:pPr eaLnBrk="1" hangingPunct="1"/>
            <a:r>
              <a:rPr lang="en-US" b="1">
                <a:solidFill>
                  <a:schemeClr val="bg1"/>
                </a:solidFill>
                <a:latin typeface="Arial" charset="0"/>
              </a:rPr>
              <a:t>Prov 29:25   The fear of man brings a snare, but he who trusts in the LORD will be safe.</a:t>
            </a:r>
          </a:p>
          <a:p>
            <a:pPr eaLnBrk="1" hangingPunct="1"/>
            <a:endParaRPr lang="en-US" b="1">
              <a:solidFill>
                <a:schemeClr val="bg1"/>
              </a:solidFill>
              <a:latin typeface="Arial" charset="0"/>
            </a:endParaRPr>
          </a:p>
          <a:p>
            <a:pPr eaLnBrk="1" hangingPunct="1"/>
            <a:r>
              <a:rPr lang="en-US">
                <a:latin typeface="Arial" charset="0"/>
              </a:rPr>
              <a:t>Many Christians, including Christian leaders have turned to the proud and those who fall into falsehood</a:t>
            </a:r>
          </a:p>
          <a:p>
            <a:pPr eaLnBrk="1" hangingPunct="1"/>
            <a:r>
              <a:rPr lang="en-US">
                <a:latin typeface="Arial" charset="0"/>
              </a:rPr>
              <a:t>And many fear and trust man, rather than God.</a:t>
            </a:r>
            <a:endParaRPr lang="ru-RU">
              <a:latin typeface="Arial"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8C5A3DF-6DFC-144E-8242-91519E928067}" type="slidenum">
              <a:rPr lang="en-US"/>
              <a:pPr eaLnBrk="1" hangingPunct="1"/>
              <a:t>127</a:t>
            </a:fld>
            <a:endParaRPr lang="en-US"/>
          </a:p>
        </p:txBody>
      </p:sp>
      <p:sp>
        <p:nvSpPr>
          <p:cNvPr id="263171" name="Rectangle 2"/>
          <p:cNvSpPr>
            <a:spLocks noRot="1" noChangeArrowheads="1" noTextEdit="1"/>
          </p:cNvSpPr>
          <p:nvPr>
            <p:ph type="sldImg"/>
          </p:nvPr>
        </p:nvSpPr>
        <p:spPr>
          <a:ln/>
        </p:spPr>
      </p:sp>
      <p:sp>
        <p:nvSpPr>
          <p:cNvPr id="263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128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Creation (cr)</a:t>
            </a:r>
            <a:endParaRPr lang="en-US" dirty="0">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AADAE6D-B852-CD45-B9F7-AF98930A855A}" type="slidenum">
              <a:rPr lang="en-US"/>
              <a:pPr eaLnBrk="1" hangingPunct="1"/>
              <a:t>14</a:t>
            </a:fld>
            <a:endParaRPr lang="en-US"/>
          </a:p>
        </p:txBody>
      </p:sp>
      <p:sp>
        <p:nvSpPr>
          <p:cNvPr id="159747" name="Rectangle 2"/>
          <p:cNvSpPr>
            <a:spLocks noRot="1" noChangeArrowheads="1" noTextEdit="1"/>
          </p:cNvSpPr>
          <p:nvPr>
            <p:ph type="sldImg"/>
          </p:nvPr>
        </p:nvSpPr>
        <p:spPr>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In an interview with Michael Coren on Canadian TV on Feb, 6, 2009.  </a:t>
            </a:r>
          </a:p>
          <a:p>
            <a:pPr eaLnBrk="1" hangingPunct="1"/>
            <a:r>
              <a:rPr lang="en-US">
                <a:latin typeface="Arial" charset="0"/>
              </a:rPr>
              <a:t>By this interview statement, Craig is giving Coren and his TV viewers an excuse to reject the Word of God! </a:t>
            </a:r>
          </a:p>
          <a:p>
            <a:pPr eaLnBrk="1" hangingPunct="1"/>
            <a:endParaRPr lang="en-US">
              <a:latin typeface="Arial" charset="0"/>
            </a:endParaRPr>
          </a:p>
          <a:p>
            <a:pPr eaLnBrk="1" hangingPunct="1"/>
            <a:r>
              <a:rPr lang="en-US">
                <a:latin typeface="Arial" charset="0"/>
              </a:rPr>
              <a:t>Dr. William Lane Craig, Research Prof. of Philosophy at Talbot School of Theology, La Mirada, CA.  Also teaches courses at Biola University (associated with Talbot).</a:t>
            </a:r>
          </a:p>
          <a:p>
            <a:pPr eaLnBrk="1" hangingPunct="1"/>
            <a:r>
              <a:rPr lang="en-US">
                <a:latin typeface="Arial" charset="0"/>
              </a:rPr>
              <a:t>Video of the interview: http://www.youtube.com/watch?v=_IQoLg7w-_4, accessed 4 Mar 2010. </a:t>
            </a:r>
          </a:p>
          <a:p>
            <a:pPr eaLnBrk="1" hangingPunct="1"/>
            <a:r>
              <a:rPr lang="en-US">
                <a:latin typeface="Arial" charset="0"/>
              </a:rPr>
              <a:t>About Canadian TV host Michael Coren (http://www.michaelcoren.com/bio.html). The clip is 1 min, 20 sec.</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0D585E0-B6B6-0540-BD6B-51D39626B87F}" type="slidenum">
              <a:rPr lang="en-US"/>
              <a:pPr eaLnBrk="1" hangingPunct="1"/>
              <a:t>15</a:t>
            </a:fld>
            <a:endParaRPr lang="en-US"/>
          </a:p>
        </p:txBody>
      </p:sp>
      <p:sp>
        <p:nvSpPr>
          <p:cNvPr id="160771" name="Rectangle 2"/>
          <p:cNvSpPr>
            <a:spLocks noRot="1" noChangeArrowheads="1" noTextEdit="1"/>
          </p:cNvSpPr>
          <p:nvPr>
            <p:ph type="sldImg"/>
          </p:nvPr>
        </p:nvSpPr>
        <p:spPr>
          <a:ln/>
        </p:spPr>
      </p:sp>
      <p:sp>
        <p:nvSpPr>
          <p:cNvPr id="160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F1D36E92-BB47-F249-96CF-AA0B5DE769C2}" type="slidenum">
              <a:rPr lang="en-US"/>
              <a:pPr eaLnBrk="1" hangingPunct="1"/>
              <a:t>16</a:t>
            </a:fld>
            <a:endParaRPr lang="en-US"/>
          </a:p>
        </p:txBody>
      </p:sp>
      <p:sp>
        <p:nvSpPr>
          <p:cNvPr id="161795" name="Rectangle 2"/>
          <p:cNvSpPr>
            <a:spLocks noRot="1" noChangeArrowheads="1" noTextEdit="1"/>
          </p:cNvSpPr>
          <p:nvPr>
            <p:ph type="sldImg"/>
          </p:nvPr>
        </p:nvSpPr>
        <p:spPr>
          <a:ln/>
        </p:spPr>
      </p:sp>
      <p:sp>
        <p:nvSpPr>
          <p:cNvPr id="161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31E73CC-D615-3F44-B5C8-A227227C22DE}" type="slidenum">
              <a:rPr lang="en-US"/>
              <a:pPr eaLnBrk="1" hangingPunct="1"/>
              <a:t>17</a:t>
            </a:fld>
            <a:endParaRPr lang="en-US"/>
          </a:p>
        </p:txBody>
      </p:sp>
      <p:sp>
        <p:nvSpPr>
          <p:cNvPr id="162819" name="Rectangle 2"/>
          <p:cNvSpPr>
            <a:spLocks noRot="1" noChangeArrowheads="1" noTextEdit="1"/>
          </p:cNvSpPr>
          <p:nvPr>
            <p:ph type="sldImg"/>
          </p:nvPr>
        </p:nvSpPr>
        <p:spPr>
          <a:ln/>
        </p:spPr>
      </p:sp>
      <p:sp>
        <p:nvSpPr>
          <p:cNvPr id="162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26AC8D7-D6D8-A543-8012-2302ACBB584C}" type="slidenum">
              <a:rPr lang="en-US"/>
              <a:pPr eaLnBrk="1" hangingPunct="1"/>
              <a:t>18</a:t>
            </a:fld>
            <a:endParaRPr lang="en-US"/>
          </a:p>
        </p:txBody>
      </p:sp>
      <p:sp>
        <p:nvSpPr>
          <p:cNvPr id="163843" name="Rectangle 2"/>
          <p:cNvSpPr>
            <a:spLocks noRo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E8145F4-B351-1A49-848C-0BBD6D8C2714}" type="slidenum">
              <a:rPr lang="en-US"/>
              <a:pPr eaLnBrk="1" hangingPunct="1"/>
              <a:t>19</a:t>
            </a:fld>
            <a:endParaRPr lang="en-US"/>
          </a:p>
        </p:txBody>
      </p:sp>
      <p:sp>
        <p:nvSpPr>
          <p:cNvPr id="164867" name="Rectangle 2"/>
          <p:cNvSpPr>
            <a:spLocks noRo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28AC4AA-E2DE-BA4C-9CCC-B8F0906A808A}" type="slidenum">
              <a:rPr lang="en-US"/>
              <a:pPr eaLnBrk="1" hangingPunct="1"/>
              <a:t>20</a:t>
            </a:fld>
            <a:endParaRPr lang="en-US"/>
          </a:p>
        </p:txBody>
      </p:sp>
      <p:sp>
        <p:nvSpPr>
          <p:cNvPr id="165891" name="Rectangle 2"/>
          <p:cNvSpPr>
            <a:spLocks noRot="1" noChangeArrowheads="1" noTextEdit="1"/>
          </p:cNvSpPr>
          <p:nvPr>
            <p:ph type="sldImg"/>
          </p:nvPr>
        </p:nvSpPr>
        <p:spPr>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ja-JP">
                <a:latin typeface="Arial" charset="0"/>
                <a:ea typeface="MS PGothic" charset="0"/>
                <a:cs typeface="MS PGothic" charset="0"/>
              </a:rPr>
              <a:t>Dr. Coyne is an </a:t>
            </a:r>
            <a:r>
              <a:rPr lang="en-US" altLang="ja-JP">
                <a:solidFill>
                  <a:schemeClr val="bg1"/>
                </a:solidFill>
                <a:latin typeface="Arial" charset="0"/>
                <a:ea typeface="MS PGothic" charset="0"/>
                <a:cs typeface="MS PGothic" charset="0"/>
              </a:rPr>
              <a:t>atheist and prof in Dept of Ecology and Evolution at Univ. of Chicago.  He is referring to the two theistic evolution books by Dr Karl Giberson (“evangelical” Nazarene biologist and leader at BioLogos) and Dr. Kenneth Miller (Catholic biologist at Brown University and author of </a:t>
            </a:r>
            <a:r>
              <a:rPr lang="en-US" altLang="ja-JP" i="1">
                <a:solidFill>
                  <a:schemeClr val="bg1"/>
                </a:solidFill>
                <a:latin typeface="Arial" charset="0"/>
                <a:ea typeface="MS PGothic" charset="0"/>
                <a:cs typeface="MS PGothic" charset="0"/>
              </a:rPr>
              <a:t>Finding Darwin’s God</a:t>
            </a:r>
            <a:r>
              <a:rPr lang="en-US" altLang="ja-JP">
                <a:solidFill>
                  <a:schemeClr val="bg1"/>
                </a:solidFill>
                <a:latin typeface="Arial" charset="0"/>
                <a:ea typeface="MS PGothic" charset="0"/>
                <a:cs typeface="MS PGothic" charset="0"/>
              </a:rPr>
              <a:t>).</a:t>
            </a:r>
          </a:p>
          <a:p>
            <a:pPr eaLnBrk="1" hangingPunct="1"/>
            <a:r>
              <a:rPr lang="en-US">
                <a:latin typeface="Arial" charset="0"/>
              </a:rPr>
              <a:t>Photo: http://chronicle.uchicago.edu/070510/academy.shtml, accessed 26 July 2010.</a:t>
            </a:r>
          </a:p>
          <a:p>
            <a:pPr eaLnBrk="1" hangingPunct="1"/>
            <a:r>
              <a:rPr lang="en-US">
                <a:latin typeface="Arial" charset="0"/>
              </a:rPr>
              <a:t>Article: </a:t>
            </a:r>
            <a:r>
              <a:rPr lang="en-US" altLang="ja-JP">
                <a:latin typeface="Arial" charset="0"/>
                <a:ea typeface="MS PGothic" charset="0"/>
                <a:cs typeface="MS PGothic" charset="0"/>
              </a:rPr>
              <a:t>http://www.tnr.com/article/books/seeing-and-believing?id=1e3851a3-bdf7-438a-ac2a-a5e381a70472, accessed 8 Oct 2009.</a:t>
            </a:r>
            <a:endParaRPr lang="en-US">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CF27042-D367-9A4F-B78E-B447FBB9688D}" type="slidenum">
              <a:rPr lang="en-US"/>
              <a:pPr eaLnBrk="1" hangingPunct="1"/>
              <a:t>21</a:t>
            </a:fld>
            <a:endParaRPr lang="en-US"/>
          </a:p>
        </p:txBody>
      </p:sp>
      <p:sp>
        <p:nvSpPr>
          <p:cNvPr id="166915" name="Rectangle 2"/>
          <p:cNvSpPr>
            <a:spLocks noRot="1" noChangeArrowheads="1" noTextEdit="1"/>
          </p:cNvSpPr>
          <p:nvPr>
            <p:ph type="sldImg"/>
          </p:nvPr>
        </p:nvSpPr>
        <p:spPr>
          <a:ln/>
        </p:spPr>
      </p:sp>
      <p:sp>
        <p:nvSpPr>
          <p:cNvPr id="166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ECF5C379-F13A-DC4C-B994-EBE696148853}" type="slidenum">
              <a:rPr lang="en-US" sz="1200"/>
              <a:pPr algn="r" eaLnBrk="1" hangingPunct="1"/>
              <a:t>2</a:t>
            </a:fld>
            <a:endParaRPr lang="en-US" sz="1200"/>
          </a:p>
        </p:txBody>
      </p:sp>
      <p:sp>
        <p:nvSpPr>
          <p:cNvPr id="549891" name="Rectangle 2"/>
          <p:cNvSpPr>
            <a:spLocks noRot="1" noChangeArrowheads="1" noTextEdit="1"/>
          </p:cNvSpPr>
          <p:nvPr>
            <p:ph type="sldImg"/>
          </p:nvPr>
        </p:nvSpPr>
        <p:spPr>
          <a:ln/>
        </p:spPr>
      </p:sp>
      <p:sp>
        <p:nvSpPr>
          <p:cNvPr id="549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0DEC8281-601D-684E-96D0-BBA1900B5489}" type="slidenum">
              <a:rPr lang="en-US" sz="1200"/>
              <a:pPr algn="r" eaLnBrk="1" hangingPunct="1"/>
              <a:t>22</a:t>
            </a:fld>
            <a:endParaRPr lang="en-US" sz="1200"/>
          </a:p>
        </p:txBody>
      </p:sp>
      <p:sp>
        <p:nvSpPr>
          <p:cNvPr id="553987" name="Rectangle 2"/>
          <p:cNvSpPr>
            <a:spLocks noRot="1" noChangeArrowheads="1" noTextEdit="1"/>
          </p:cNvSpPr>
          <p:nvPr>
            <p:ph type="sldImg"/>
          </p:nvPr>
        </p:nvSpPr>
        <p:spPr>
          <a:ln/>
        </p:spPr>
      </p:sp>
      <p:sp>
        <p:nvSpPr>
          <p:cNvPr id="553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SCW = Supernatural Creation Week</a:t>
            </a:r>
          </a:p>
          <a:p>
            <a:pPr eaLnBrk="1" hangingPunct="1"/>
            <a:r>
              <a:rPr lang="en-US">
                <a:latin typeface="Arial" charset="0"/>
              </a:rPr>
              <a:t>F = Flood</a:t>
            </a:r>
          </a:p>
          <a:p>
            <a:pPr eaLnBrk="1" hangingPunct="1"/>
            <a:r>
              <a:rPr lang="en-US">
                <a:latin typeface="Arial" charset="0"/>
              </a:rPr>
              <a:t>P = Present</a:t>
            </a:r>
          </a:p>
          <a:p>
            <a:pPr eaLnBrk="1" hangingPunct="1"/>
            <a:r>
              <a:rPr lang="en-US">
                <a:latin typeface="Arial" charset="0"/>
              </a:rPr>
              <a:t>SB = Supernatural Beginning</a:t>
            </a:r>
          </a:p>
          <a:p>
            <a:pPr eaLnBrk="1" hangingPunct="1"/>
            <a:r>
              <a:rPr lang="en-US">
                <a:latin typeface="Arial" charset="0"/>
              </a:rPr>
              <a:t>C = Creation (creative activity of God)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98B7B4B9-067E-4D46-A6D6-C34B4A695234}" type="slidenum">
              <a:rPr lang="en-US"/>
              <a:pPr eaLnBrk="1" hangingPunct="1"/>
              <a:t>23</a:t>
            </a:fld>
            <a:endParaRPr lang="en-US"/>
          </a:p>
        </p:txBody>
      </p:sp>
      <p:sp>
        <p:nvSpPr>
          <p:cNvPr id="168963" name="Rectangle 2"/>
          <p:cNvSpPr>
            <a:spLocks noRot="1" noChangeArrowheads="1" noTextEdit="1"/>
          </p:cNvSpPr>
          <p:nvPr>
            <p:ph type="sldImg"/>
          </p:nvPr>
        </p:nvSpPr>
        <p:spPr>
          <a:ln/>
        </p:spPr>
      </p:sp>
      <p:sp>
        <p:nvSpPr>
          <p:cNvPr id="168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Literary form is like other historical narrative: Exodus, Numbers, Joshua, Judges, etc.</a:t>
            </a:r>
          </a:p>
          <a:p>
            <a:pPr eaLnBrk="1" hangingPunct="1"/>
            <a:r>
              <a:rPr lang="en-US">
                <a:latin typeface="Arial" charset="0"/>
              </a:rPr>
              <a:t>Sentence structure like narrative, unlike Hebrew poetry: waw-consecutive, both dominant in narrative, but seldom in poetry.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66766E0-1446-3248-BA3E-FCEE9BFB8BB9}" type="slidenum">
              <a:rPr lang="en-US"/>
              <a:pPr eaLnBrk="1" hangingPunct="1"/>
              <a:t>24</a:t>
            </a:fld>
            <a:endParaRPr lang="en-US"/>
          </a:p>
        </p:txBody>
      </p:sp>
      <p:sp>
        <p:nvSpPr>
          <p:cNvPr id="169987" name="Rectangle 2"/>
          <p:cNvSpPr>
            <a:spLocks noRot="1" noChangeArrowheads="1" noTextEdit="1"/>
          </p:cNvSpPr>
          <p:nvPr>
            <p:ph type="sldImg"/>
          </p:nvPr>
        </p:nvSpPr>
        <p:spPr>
          <a:ln/>
        </p:spPr>
      </p:sp>
      <p:sp>
        <p:nvSpPr>
          <p:cNvPr id="169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054EF85-6A14-184D-BC3C-52463DEDE50F}" type="slidenum">
              <a:rPr lang="en-US"/>
              <a:pPr eaLnBrk="1" hangingPunct="1"/>
              <a:t>25</a:t>
            </a:fld>
            <a:endParaRPr lang="en-US"/>
          </a:p>
        </p:txBody>
      </p:sp>
      <p:sp>
        <p:nvSpPr>
          <p:cNvPr id="171011" name="Rectangle 2"/>
          <p:cNvSpPr>
            <a:spLocks noRo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FEC586C-688E-B443-8112-1288920517B0}" type="slidenum">
              <a:rPr lang="en-US"/>
              <a:pPr eaLnBrk="1" hangingPunct="1"/>
              <a:t>26</a:t>
            </a:fld>
            <a:endParaRPr lang="en-US"/>
          </a:p>
        </p:txBody>
      </p:sp>
      <p:sp>
        <p:nvSpPr>
          <p:cNvPr id="172035" name="Rectangle 2"/>
          <p:cNvSpPr>
            <a:spLocks noRot="1" noChangeArrowheads="1" noTextEdit="1"/>
          </p:cNvSpPr>
          <p:nvPr>
            <p:ph type="sldImg"/>
          </p:nvPr>
        </p:nvSpPr>
        <p:spPr>
          <a:ln/>
        </p:spPr>
      </p:sp>
      <p:sp>
        <p:nvSpPr>
          <p:cNvPr id="172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000">
                <a:latin typeface="Arial" charset="0"/>
              </a:rPr>
              <a:t>Literary form is like other historical narrative: Exodus, Numbers, Joshua, Judges, etc.</a:t>
            </a:r>
          </a:p>
          <a:p>
            <a:pPr eaLnBrk="1" hangingPunct="1"/>
            <a:r>
              <a:rPr lang="en-US" sz="1000">
                <a:latin typeface="Arial" charset="0"/>
              </a:rPr>
              <a:t>Sentence structure like narrative, unlike Hebrew poetry: waw-consecutive, </a:t>
            </a:r>
            <a:r>
              <a:rPr lang="en-US" sz="1000" i="1">
                <a:latin typeface="Arial" charset="0"/>
              </a:rPr>
              <a:t>et </a:t>
            </a:r>
            <a:r>
              <a:rPr lang="en-US" sz="1000">
                <a:latin typeface="Arial" charset="0"/>
              </a:rPr>
              <a:t>(Hebrew direct object marker), both dominant in narrative, but seldom in poetry</a:t>
            </a:r>
          </a:p>
          <a:p>
            <a:pPr eaLnBrk="1" hangingPunct="1"/>
            <a:r>
              <a:rPr lang="en-US" sz="1000">
                <a:latin typeface="Arial" charset="0"/>
              </a:rPr>
              <a:t>Lacking dominant features of poetry: parallelism </a:t>
            </a:r>
            <a:r>
              <a:rPr lang="en-US" sz="1000" b="1">
                <a:latin typeface="Arial" charset="0"/>
              </a:rPr>
              <a:t>(e.g., Psalm 1 and 105:1-6)</a:t>
            </a:r>
          </a:p>
          <a:p>
            <a:pPr eaLnBrk="1" hangingPunct="1"/>
            <a:r>
              <a:rPr lang="en-US" sz="1000">
                <a:latin typeface="Arial" charset="0"/>
              </a:rPr>
              <a:t>	Days 1-3 not strictly parallel to Days 4-6: </a:t>
            </a:r>
          </a:p>
          <a:p>
            <a:pPr eaLnBrk="1" hangingPunct="1"/>
            <a:r>
              <a:rPr lang="en-US" sz="1000">
                <a:latin typeface="Arial" charset="0"/>
              </a:rPr>
              <a:t>		* </a:t>
            </a:r>
            <a:r>
              <a:rPr lang="en-US" sz="1000" b="1">
                <a:latin typeface="Arial" charset="0"/>
              </a:rPr>
              <a:t>Water made on day 1 and sea/land distinction on day 3, (not day 2, which is parallel with the creation of sea creatures on day</a:t>
            </a:r>
            <a:r>
              <a:rPr lang="en-US" sz="1000">
                <a:latin typeface="Arial" charset="0"/>
              </a:rPr>
              <a:t> </a:t>
            </a:r>
          </a:p>
          <a:p>
            <a:pPr eaLnBrk="1" hangingPunct="1"/>
            <a:r>
              <a:rPr lang="en-US" sz="1000">
                <a:latin typeface="Arial" charset="0"/>
              </a:rPr>
              <a:t>		* </a:t>
            </a:r>
            <a:r>
              <a:rPr lang="en-US" sz="1000" b="1">
                <a:latin typeface="Arial" charset="0"/>
              </a:rPr>
              <a:t>The firmament was made on day 2 and the heavenly bodies in the firmament on day 4, not day 5 (the birds fly </a:t>
            </a:r>
            <a:r>
              <a:rPr lang="ja-JP" altLang="en-US" sz="1000" b="1">
                <a:latin typeface="Arial" charset="0"/>
              </a:rPr>
              <a:t>“</a:t>
            </a:r>
            <a:r>
              <a:rPr lang="en-US" sz="1000" b="1">
                <a:latin typeface="Arial" charset="0"/>
              </a:rPr>
              <a:t>on the face of the firmament</a:t>
            </a:r>
            <a:r>
              <a:rPr lang="ja-JP" altLang="en-US" sz="1000">
                <a:latin typeface="Arial" charset="0"/>
              </a:rPr>
              <a:t>”</a:t>
            </a:r>
            <a:r>
              <a:rPr lang="en-US" sz="1000">
                <a:latin typeface="Arial" charset="0"/>
              </a:rPr>
              <a:t>).</a:t>
            </a:r>
          </a:p>
          <a:p>
            <a:pPr eaLnBrk="1" hangingPunct="1"/>
            <a:r>
              <a:rPr lang="en-US" sz="1000">
                <a:latin typeface="Arial" charset="0"/>
              </a:rPr>
              <a:t>Figurative language: </a:t>
            </a:r>
            <a:r>
              <a:rPr lang="ja-JP" altLang="en-US" sz="1000">
                <a:latin typeface="Arial" charset="0"/>
              </a:rPr>
              <a:t>“</a:t>
            </a:r>
            <a:r>
              <a:rPr lang="en-US" sz="1000">
                <a:latin typeface="Arial" charset="0"/>
              </a:rPr>
              <a:t>like</a:t>
            </a:r>
            <a:r>
              <a:rPr lang="ja-JP" altLang="en-US" sz="1000">
                <a:latin typeface="Arial" charset="0"/>
              </a:rPr>
              <a:t>”</a:t>
            </a:r>
            <a:r>
              <a:rPr lang="en-US" sz="1000">
                <a:latin typeface="Arial" charset="0"/>
              </a:rPr>
              <a:t>, metaphor, simile (the Lord is my shepherd, my rock, my fortress and He hides me under His wings), frequent use of like or as (Ps. 1).  </a:t>
            </a:r>
          </a:p>
          <a:p>
            <a:pPr eaLnBrk="1" hangingPunct="1"/>
            <a:r>
              <a:rPr lang="en-US" sz="1000">
                <a:latin typeface="Arial" charset="0"/>
              </a:rPr>
              <a:t>Sound techniques (in poetry): </a:t>
            </a:r>
            <a:r>
              <a:rPr lang="en-US" sz="1000" b="1">
                <a:latin typeface="Arial" charset="0"/>
              </a:rPr>
              <a:t>Alliteration</a:t>
            </a:r>
            <a:r>
              <a:rPr lang="en-US" sz="1000">
                <a:latin typeface="Arial" charset="0"/>
              </a:rPr>
              <a:t>—similar or same sounds at beginning of words or syllables, </a:t>
            </a:r>
            <a:r>
              <a:rPr lang="en-US" sz="1000" b="1">
                <a:latin typeface="Arial" charset="0"/>
              </a:rPr>
              <a:t>Acrostics</a:t>
            </a:r>
            <a:r>
              <a:rPr lang="en-US" sz="1000">
                <a:latin typeface="Arial" charset="0"/>
              </a:rPr>
              <a:t>—same letter starting a series of lines, e.g., Ps. 119,</a:t>
            </a:r>
            <a:r>
              <a:rPr lang="en-US" sz="1000" b="1">
                <a:latin typeface="Arial" charset="0"/>
              </a:rPr>
              <a:t> Puns—</a:t>
            </a:r>
            <a:r>
              <a:rPr lang="en-US" sz="1000">
                <a:latin typeface="Arial" charset="0"/>
              </a:rPr>
              <a:t>plays on words  </a:t>
            </a:r>
          </a:p>
          <a:p>
            <a:pPr eaLnBrk="1" hangingPunct="1"/>
            <a:r>
              <a:rPr lang="en-US" sz="1000">
                <a:latin typeface="Arial" charset="0"/>
              </a:rPr>
              <a:t>Formatting in our bibles: </a:t>
            </a:r>
            <a:r>
              <a:rPr lang="en-US" sz="1000" b="1">
                <a:latin typeface="Arial" charset="0"/>
              </a:rPr>
              <a:t>in English, Hebrew and other languages the formatting of Gen. 1 is in prose narrative, not poetry or prophetic showing that the scholarly consensus is that it is historical narrative.</a:t>
            </a:r>
            <a:r>
              <a:rPr lang="en-US" sz="1000">
                <a:latin typeface="Arial" charset="0"/>
              </a:rPr>
              <a:t> </a:t>
            </a:r>
          </a:p>
          <a:p>
            <a:pPr eaLnBrk="1" hangingPunct="1"/>
            <a:r>
              <a:rPr lang="en-US" sz="1000">
                <a:latin typeface="Arial" charset="0"/>
              </a:rPr>
              <a:t>Even if we were concluded that Gen. 1 was poetry, that would not mean that it is not literal history (e.g., Ps. 78, 136, which recount the history of Israel).</a:t>
            </a:r>
          </a:p>
          <a:p>
            <a:pPr eaLnBrk="1" hangingPunct="1"/>
            <a:r>
              <a:rPr lang="en-US" sz="1000">
                <a:latin typeface="Arial" charset="0"/>
              </a:rPr>
              <a:t>No break in style—and all agree that Gen. 12-50 is history.  Also, Abraham becomes mythical, if Gen. 1-11 is not history because he part of the genealogies of Gen. 11, which is linked to Gen. 5</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831FAB3-8609-A244-97BE-384FB0DD7DFD}" type="slidenum">
              <a:rPr lang="en-US"/>
              <a:pPr eaLnBrk="1" hangingPunct="1"/>
              <a:t>27</a:t>
            </a:fld>
            <a:endParaRPr lang="en-US"/>
          </a:p>
        </p:txBody>
      </p:sp>
      <p:sp>
        <p:nvSpPr>
          <p:cNvPr id="173059" name="Rectangle 2"/>
          <p:cNvSpPr>
            <a:spLocks noRot="1" noChangeArrowheads="1" noTextEdit="1"/>
          </p:cNvSpPr>
          <p:nvPr>
            <p:ph type="sldImg"/>
          </p:nvPr>
        </p:nvSpPr>
        <p:spPr>
          <a:ln/>
        </p:spPr>
      </p:sp>
      <p:sp>
        <p:nvSpPr>
          <p:cNvPr id="173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09E440B9-0B58-6D49-B99A-16613FD82DE7}" type="slidenum">
              <a:rPr lang="en-US"/>
              <a:pPr eaLnBrk="1" hangingPunct="1"/>
              <a:t>28</a:t>
            </a:fld>
            <a:endParaRPr lang="en-US"/>
          </a:p>
        </p:txBody>
      </p:sp>
      <p:sp>
        <p:nvSpPr>
          <p:cNvPr id="174083" name="Rectangle 2"/>
          <p:cNvSpPr>
            <a:spLocks noRo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Psa. 78 does not have the parallelism that Psa 136 does, but it too recounts key events in Israel</a:t>
            </a:r>
            <a:r>
              <a:rPr lang="ja-JP" altLang="en-US">
                <a:latin typeface="Arial" charset="0"/>
              </a:rPr>
              <a:t>’</a:t>
            </a:r>
            <a:r>
              <a:rPr lang="en-US">
                <a:latin typeface="Arial" charset="0"/>
              </a:rPr>
              <a:t>s history in poetical form.</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01788927-674B-A548-9DD2-EE60E50BD6E3}" type="slidenum">
              <a:rPr lang="en-US"/>
              <a:pPr eaLnBrk="1" hangingPunct="1"/>
              <a:t>29</a:t>
            </a:fld>
            <a:endParaRPr lang="en-US"/>
          </a:p>
        </p:txBody>
      </p:sp>
      <p:sp>
        <p:nvSpPr>
          <p:cNvPr id="175107" name="Rectangle 2"/>
          <p:cNvSpPr>
            <a:spLocks noRo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092FEDF2-4D1C-D94D-A3C9-6795F72D0E5F}" type="slidenum">
              <a:rPr lang="en-US"/>
              <a:pPr eaLnBrk="1" hangingPunct="1"/>
              <a:t>30</a:t>
            </a:fld>
            <a:endParaRPr lang="en-US"/>
          </a:p>
        </p:txBody>
      </p:sp>
      <p:sp>
        <p:nvSpPr>
          <p:cNvPr id="176131" name="Rectangle 2"/>
          <p:cNvSpPr>
            <a:spLocks noRot="1" noChangeArrowheads="1" noTextEdit="1"/>
          </p:cNvSpPr>
          <p:nvPr>
            <p:ph type="sldImg"/>
          </p:nvPr>
        </p:nvSpPr>
        <p:spPr>
          <a:ln/>
        </p:spPr>
      </p:sp>
      <p:sp>
        <p:nvSpPr>
          <p:cNvPr id="176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90440958-5422-3A43-8B1E-E31A25A8A3E1}" type="slidenum">
              <a:rPr lang="en-US"/>
              <a:pPr eaLnBrk="1" hangingPunct="1"/>
              <a:t>31</a:t>
            </a:fld>
            <a:endParaRPr lang="en-US"/>
          </a:p>
        </p:txBody>
      </p:sp>
      <p:sp>
        <p:nvSpPr>
          <p:cNvPr id="177155" name="Rectangle 2"/>
          <p:cNvSpPr>
            <a:spLocks noRot="1" noChangeArrowheads="1" noTextEdit="1"/>
          </p:cNvSpPr>
          <p:nvPr>
            <p:ph type="sldImg"/>
          </p:nvPr>
        </p:nvSpPr>
        <p:spPr>
          <a:ln/>
        </p:spPr>
      </p:sp>
      <p:sp>
        <p:nvSpPr>
          <p:cNvPr id="177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fontAlgn="t" hangingPunct="1"/>
            <a:r>
              <a:rPr lang="en-US" sz="1000">
                <a:latin typeface="Arial" charset="0"/>
              </a:rPr>
              <a:t>Figurative language: </a:t>
            </a:r>
            <a:r>
              <a:rPr lang="ja-JP" altLang="en-US" sz="1000">
                <a:latin typeface="Arial" charset="0"/>
              </a:rPr>
              <a:t>“</a:t>
            </a:r>
            <a:r>
              <a:rPr lang="en-US" sz="1000">
                <a:latin typeface="Arial" charset="0"/>
              </a:rPr>
              <a:t>like</a:t>
            </a:r>
            <a:r>
              <a:rPr lang="ja-JP" altLang="en-US" sz="1000">
                <a:latin typeface="Arial" charset="0"/>
              </a:rPr>
              <a:t>”</a:t>
            </a:r>
            <a:r>
              <a:rPr lang="en-US" sz="1000">
                <a:latin typeface="Arial" charset="0"/>
              </a:rPr>
              <a:t>, metaphor, simile (the Lord is my shepherd, my rock, my fortress and He hides me under His wings), frequent use of </a:t>
            </a:r>
            <a:r>
              <a:rPr lang="ja-JP" altLang="en-US" sz="1000">
                <a:latin typeface="Arial" charset="0"/>
              </a:rPr>
              <a:t>“</a:t>
            </a:r>
            <a:r>
              <a:rPr lang="en-US" sz="1000">
                <a:latin typeface="Arial" charset="0"/>
              </a:rPr>
              <a:t>like</a:t>
            </a:r>
            <a:r>
              <a:rPr lang="ja-JP" altLang="en-US" sz="1000">
                <a:latin typeface="Arial" charset="0"/>
              </a:rPr>
              <a:t>”</a:t>
            </a:r>
            <a:r>
              <a:rPr lang="en-US" sz="1000">
                <a:latin typeface="Arial" charset="0"/>
              </a:rPr>
              <a:t> or </a:t>
            </a:r>
            <a:r>
              <a:rPr lang="ja-JP" altLang="en-US" sz="1000">
                <a:latin typeface="Arial" charset="0"/>
              </a:rPr>
              <a:t>“</a:t>
            </a:r>
            <a:r>
              <a:rPr lang="en-US" sz="1000">
                <a:latin typeface="Arial" charset="0"/>
              </a:rPr>
              <a:t>as</a:t>
            </a:r>
            <a:r>
              <a:rPr lang="ja-JP" altLang="en-US" sz="1000">
                <a:latin typeface="Arial" charset="0"/>
              </a:rPr>
              <a:t>”</a:t>
            </a:r>
            <a:r>
              <a:rPr lang="en-US" sz="1000">
                <a:latin typeface="Arial" charset="0"/>
              </a:rPr>
              <a:t> (Ps. 1).  </a:t>
            </a:r>
          </a:p>
          <a:p>
            <a:pPr eaLnBrk="1" hangingPunct="1"/>
            <a:r>
              <a:rPr lang="en-US" sz="1000">
                <a:latin typeface="Arial" charset="0"/>
              </a:rPr>
              <a:t>Sound techniques (in poetry): </a:t>
            </a:r>
            <a:r>
              <a:rPr lang="en-US" sz="1000" b="1">
                <a:latin typeface="Arial" charset="0"/>
              </a:rPr>
              <a:t>Alliteration</a:t>
            </a:r>
            <a:r>
              <a:rPr lang="en-US" sz="1000">
                <a:latin typeface="Arial" charset="0"/>
              </a:rPr>
              <a:t>—similar or same sounds at beginning of words or syllables, </a:t>
            </a:r>
            <a:r>
              <a:rPr lang="en-US" sz="1000" b="1">
                <a:latin typeface="Arial" charset="0"/>
              </a:rPr>
              <a:t>Acrostics</a:t>
            </a:r>
            <a:r>
              <a:rPr lang="en-US" sz="1000">
                <a:latin typeface="Arial" charset="0"/>
              </a:rPr>
              <a:t>—same letter starting a series of lines, e.g., Ps. 119,</a:t>
            </a:r>
            <a:r>
              <a:rPr lang="en-US" sz="1000" b="1">
                <a:latin typeface="Arial" charset="0"/>
              </a:rPr>
              <a:t> Puns—</a:t>
            </a:r>
            <a:r>
              <a:rPr lang="en-US" sz="1000">
                <a:latin typeface="Arial" charset="0"/>
              </a:rPr>
              <a:t>plays on words  </a:t>
            </a:r>
          </a:p>
          <a:p>
            <a:pPr eaLnBrk="1" hangingPunct="1"/>
            <a:r>
              <a:rPr lang="en-US" sz="1000">
                <a:latin typeface="Arial" charset="0"/>
              </a:rPr>
              <a:t>Formatting in our bibles: </a:t>
            </a:r>
            <a:r>
              <a:rPr lang="en-US" sz="1000" b="1">
                <a:latin typeface="Arial" charset="0"/>
              </a:rPr>
              <a:t>in English, Hebrew and other languages the formatting of Gen. 1 is in prose narrative, not poetry or prophetic showing that the scholarly consensus is that it is historical narrative.</a:t>
            </a:r>
            <a:r>
              <a:rPr lang="en-US" sz="1000">
                <a:latin typeface="Arial" charset="0"/>
              </a:rPr>
              <a:t> </a:t>
            </a:r>
          </a:p>
          <a:p>
            <a:pPr eaLnBrk="1" hangingPunct="1"/>
            <a:r>
              <a:rPr lang="en-US" sz="1000">
                <a:latin typeface="Arial" charset="0"/>
              </a:rPr>
              <a:t>Even if we were concluded that Gen. 1 was poetry, that would not mean that it is not literal history (e.g., Ps. 78, 136, which recount the history of Israel).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F349C557-D3E4-814D-8FFE-F3A172EB5FA9}" type="slidenum">
              <a:rPr lang="en-US" sz="1200"/>
              <a:pPr algn="r" eaLnBrk="1" hangingPunct="1"/>
              <a:t>3</a:t>
            </a:fld>
            <a:endParaRPr lang="en-US" sz="1200"/>
          </a:p>
        </p:txBody>
      </p:sp>
      <p:sp>
        <p:nvSpPr>
          <p:cNvPr id="55193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EA273C51-D0C9-6E41-A27E-EB05F6E4BF14}" type="slidenum">
              <a:rPr lang="en-US" sz="1200"/>
              <a:pPr algn="r" eaLnBrk="1" hangingPunct="1"/>
              <a:t>3</a:t>
            </a:fld>
            <a:endParaRPr lang="en-US" sz="1200"/>
          </a:p>
        </p:txBody>
      </p:sp>
      <p:sp>
        <p:nvSpPr>
          <p:cNvPr id="551940" name="Rectangle 2"/>
          <p:cNvSpPr>
            <a:spLocks noRot="1" noChangeArrowheads="1" noTextEdit="1"/>
          </p:cNvSpPr>
          <p:nvPr>
            <p:ph type="sldImg"/>
          </p:nvPr>
        </p:nvSpPr>
        <p:spPr>
          <a:ln/>
        </p:spPr>
      </p:sp>
      <p:sp>
        <p:nvSpPr>
          <p:cNvPr id="5519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This is an important question because many Christians and scholars doubt this today, including some very influential professing evangelical OT scholars, such as Bruce Waltke.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6ADB641-FCB0-D74C-908E-FFC9FFDCDADF}" type="slidenum">
              <a:rPr lang="en-US"/>
              <a:pPr eaLnBrk="1" hangingPunct="1"/>
              <a:t>32</a:t>
            </a:fld>
            <a:endParaRPr lang="en-US"/>
          </a:p>
        </p:txBody>
      </p:sp>
      <p:sp>
        <p:nvSpPr>
          <p:cNvPr id="178179" name="Rectangle 2"/>
          <p:cNvSpPr>
            <a:spLocks noRot="1" noChangeArrowheads="1" noTextEdit="1"/>
          </p:cNvSpPr>
          <p:nvPr>
            <p:ph type="sldImg"/>
          </p:nvPr>
        </p:nvSpPr>
        <p:spPr>
          <a:ln/>
        </p:spPr>
      </p:sp>
      <p:sp>
        <p:nvSpPr>
          <p:cNvPr id="178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And Adam gave names to all cattle, and to the fowl of the air, and to every beast of the field; but for Adam there was not found an help meet for him.</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F2C5A935-F3A8-854C-9F92-BF9FD63E0623}" type="slidenum">
              <a:rPr lang="en-US"/>
              <a:pPr eaLnBrk="1" hangingPunct="1"/>
              <a:t>33</a:t>
            </a:fld>
            <a:endParaRPr lang="en-US"/>
          </a:p>
        </p:txBody>
      </p:sp>
      <p:sp>
        <p:nvSpPr>
          <p:cNvPr id="179203" name="Rectangle 2"/>
          <p:cNvSpPr>
            <a:spLocks noRot="1" noChangeArrowheads="1" noTextEdit="1"/>
          </p:cNvSpPr>
          <p:nvPr>
            <p:ph type="sldImg"/>
          </p:nvPr>
        </p:nvSpPr>
        <p:spPr>
          <a:ln/>
        </p:spPr>
      </p:sp>
      <p:sp>
        <p:nvSpPr>
          <p:cNvPr id="179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000">
                <a:latin typeface="Arial" charset="0"/>
              </a:rPr>
              <a:t>No break in style—and all scholars agree that Gen. 12-50 is history.  </a:t>
            </a:r>
          </a:p>
          <a:p>
            <a:pPr eaLnBrk="1" hangingPunct="1"/>
            <a:r>
              <a:rPr lang="en-US" sz="1000">
                <a:latin typeface="Arial" charset="0"/>
              </a:rPr>
              <a:t>Also, Abraham becomes mythical, if Gen. 1-11 is not history because he part of the genealogies of Gen. 11, which is linked to Gen. 5</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76306C8-D5B3-FB4B-8A2D-D84FD00813A7}" type="slidenum">
              <a:rPr lang="en-US"/>
              <a:pPr eaLnBrk="1" hangingPunct="1"/>
              <a:t>34</a:t>
            </a:fld>
            <a:endParaRPr lang="en-US"/>
          </a:p>
        </p:txBody>
      </p:sp>
      <p:sp>
        <p:nvSpPr>
          <p:cNvPr id="180227" name="Rectangle 2"/>
          <p:cNvSpPr>
            <a:spLocks noRot="1" noChangeArrowheads="1" noTextEdit="1"/>
          </p:cNvSpPr>
          <p:nvPr>
            <p:ph type="sldImg"/>
          </p:nvPr>
        </p:nvSpPr>
        <p:spPr>
          <a:ln/>
        </p:spPr>
      </p:sp>
      <p:sp>
        <p:nvSpPr>
          <p:cNvPr id="180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Toledot: 2:4, 5:1, 6:9, etc.—ties the whole book together as a unit, indicates that Moses wrote Genesis on basis of written documents (5:1)—ancients would have wanted to preserve history for posterity (all eye-witness accounts [except for 1:1-2:7—revealed to Adam by God] and they clearly had ability to write, if Adam named animals, Cain built a city, mining and metallurgy in Gen. 4, Noah built an ark, people built tower of Babel)</a:t>
            </a:r>
          </a:p>
          <a:p>
            <a:pPr eaLnBrk="1" hangingPunct="1"/>
            <a:r>
              <a:rPr lang="en-US">
                <a:latin typeface="Arial" charset="0"/>
              </a:rPr>
              <a:t>Description of real time and places: numbered days, location of Eden (Flood explains why we can</a:t>
            </a:r>
            <a:r>
              <a:rPr lang="ja-JP" altLang="en-US">
                <a:latin typeface="Arial" charset="0"/>
              </a:rPr>
              <a:t>’</a:t>
            </a:r>
            <a:r>
              <a:rPr lang="en-US">
                <a:latin typeface="Arial" charset="0"/>
              </a:rPr>
              <a:t>t find Eden), genealogies give years and details (Gen. 5:29, 11</a:t>
            </a:r>
            <a:r>
              <a:rPr lang="en-US">
                <a:latin typeface="Arial" charset="0"/>
                <a:sym typeface="Wingdings" charset="0"/>
              </a:rPr>
              <a:t>:)unlike Matt and Luke), dating of events during the Flood.</a:t>
            </a:r>
          </a:p>
          <a:p>
            <a:pPr eaLnBrk="1" hangingPunct="1"/>
            <a:r>
              <a:rPr lang="en-US">
                <a:latin typeface="Arial" charset="0"/>
                <a:sym typeface="Wingdings" charset="0"/>
              </a:rPr>
              <a:t>Genesis not like parables, etc.  </a:t>
            </a:r>
            <a:r>
              <a:rPr lang="ja-JP" altLang="en-US">
                <a:latin typeface="Arial" charset="0"/>
                <a:sym typeface="Wingdings" charset="0"/>
              </a:rPr>
              <a:t>“</a:t>
            </a:r>
            <a:r>
              <a:rPr lang="en-US">
                <a:latin typeface="Arial" charset="0"/>
                <a:sym typeface="Wingdings" charset="0"/>
              </a:rPr>
              <a:t>and Mt. 13:3 (Jesus told them a parable saying), Ezek. 1:1 (</a:t>
            </a:r>
            <a:r>
              <a:rPr lang="ja-JP" altLang="en-US">
                <a:latin typeface="Arial" charset="0"/>
                <a:sym typeface="Wingdings" charset="0"/>
              </a:rPr>
              <a:t>“</a:t>
            </a:r>
            <a:r>
              <a:rPr lang="en-US">
                <a:latin typeface="Arial" charset="0"/>
                <a:sym typeface="Wingdings" charset="0"/>
              </a:rPr>
              <a:t>I saw visions</a:t>
            </a:r>
            <a:r>
              <a:rPr lang="ja-JP" altLang="en-US">
                <a:latin typeface="Arial" charset="0"/>
                <a:sym typeface="Wingdings" charset="0"/>
              </a:rPr>
              <a:t>”</a:t>
            </a:r>
            <a:r>
              <a:rPr lang="en-US">
                <a:latin typeface="Arial" charset="0"/>
                <a:sym typeface="Wingdings" charset="0"/>
              </a:rPr>
              <a:t>), Gen. 37:5 (</a:t>
            </a:r>
            <a:r>
              <a:rPr lang="ja-JP" altLang="en-US">
                <a:latin typeface="Arial" charset="0"/>
                <a:sym typeface="Wingdings" charset="0"/>
              </a:rPr>
              <a:t>“</a:t>
            </a:r>
            <a:r>
              <a:rPr lang="en-US">
                <a:latin typeface="Arial" charset="0"/>
                <a:sym typeface="Wingdings" charset="0"/>
              </a:rPr>
              <a:t>Joseph had a dream</a:t>
            </a:r>
            <a:r>
              <a:rPr lang="ja-JP" altLang="en-US">
                <a:latin typeface="Arial" charset="0"/>
                <a:sym typeface="Wingdings" charset="0"/>
              </a:rPr>
              <a:t>”</a:t>
            </a:r>
            <a:r>
              <a:rPr lang="en-US">
                <a:latin typeface="Arial" charset="0"/>
                <a:sym typeface="Wingdings" charset="0"/>
              </a:rPr>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9BAB9CF-3122-F54E-9F1D-60A2508D5701}" type="slidenum">
              <a:rPr lang="en-US"/>
              <a:pPr eaLnBrk="1" hangingPunct="1"/>
              <a:t>35</a:t>
            </a:fld>
            <a:endParaRPr lang="en-US"/>
          </a:p>
        </p:txBody>
      </p:sp>
      <p:sp>
        <p:nvSpPr>
          <p:cNvPr id="181251" name="Rectangle 2"/>
          <p:cNvSpPr>
            <a:spLocks noRot="1" noChangeArrowheads="1" noTextEdit="1"/>
          </p:cNvSpPr>
          <p:nvPr>
            <p:ph type="sldImg"/>
          </p:nvPr>
        </p:nvSpPr>
        <p:spPr>
          <a:ln/>
        </p:spPr>
      </p:sp>
      <p:sp>
        <p:nvSpPr>
          <p:cNvPr id="181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CB42F63-6DD3-8D4E-8D20-CF44E2082C76}" type="slidenum">
              <a:rPr lang="en-US"/>
              <a:pPr eaLnBrk="1" hangingPunct="1"/>
              <a:t>36</a:t>
            </a:fld>
            <a:endParaRPr lang="en-US"/>
          </a:p>
        </p:txBody>
      </p:sp>
      <p:sp>
        <p:nvSpPr>
          <p:cNvPr id="182275" name="Rectangle 2"/>
          <p:cNvSpPr>
            <a:spLocks noRot="1" noChangeArrowheads="1" noTextEdit="1"/>
          </p:cNvSpPr>
          <p:nvPr>
            <p:ph type="sldImg"/>
          </p:nvPr>
        </p:nvSpPr>
        <p:spPr>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Toledot: 2:4, 5:1, 6:9, etc.—ties the whole book together as a unit, indicates that Moses wrote Genesis on basis of written documents (5:1)—ancients would have wanted to preserve history for posterity (all eye-witness accounts [except for 1:1-2:7—revealed to Adam by God] and they clearly had ability to write, if Adam named animals, Cain built a city, mining and metallurgy in Gen. 4, Noah built an ark, people built tower of Babel)</a:t>
            </a:r>
          </a:p>
          <a:p>
            <a:pPr eaLnBrk="1" hangingPunct="1"/>
            <a:r>
              <a:rPr lang="en-US">
                <a:latin typeface="Arial" charset="0"/>
              </a:rPr>
              <a:t>Description of real time and places: numbered days, location of Eden (Flood explains why we can</a:t>
            </a:r>
            <a:r>
              <a:rPr lang="ja-JP" altLang="en-US">
                <a:latin typeface="Arial" charset="0"/>
              </a:rPr>
              <a:t>’</a:t>
            </a:r>
            <a:r>
              <a:rPr lang="en-US">
                <a:latin typeface="Arial" charset="0"/>
              </a:rPr>
              <a:t>t find Eden), genealogies give years and details (Gen. 5:29, 11</a:t>
            </a:r>
            <a:r>
              <a:rPr lang="en-US">
                <a:latin typeface="Arial" charset="0"/>
                <a:sym typeface="Wingdings" charset="0"/>
              </a:rPr>
              <a:t>:)unlike Matt and Luke), dating of events during the Flood.</a:t>
            </a:r>
          </a:p>
          <a:p>
            <a:pPr eaLnBrk="1" hangingPunct="1"/>
            <a:r>
              <a:rPr lang="en-US">
                <a:latin typeface="Arial" charset="0"/>
                <a:sym typeface="Wingdings" charset="0"/>
              </a:rPr>
              <a:t>Genesis not like parables, etc.  </a:t>
            </a:r>
            <a:r>
              <a:rPr lang="ja-JP" altLang="en-US">
                <a:latin typeface="Arial" charset="0"/>
                <a:sym typeface="Wingdings" charset="0"/>
              </a:rPr>
              <a:t>“</a:t>
            </a:r>
            <a:r>
              <a:rPr lang="en-US">
                <a:latin typeface="Arial" charset="0"/>
                <a:sym typeface="Wingdings" charset="0"/>
              </a:rPr>
              <a:t>and Mt. 13:3 (Jesus told them a parable saying), Ezek. 1:1 (</a:t>
            </a:r>
            <a:r>
              <a:rPr lang="ja-JP" altLang="en-US">
                <a:latin typeface="Arial" charset="0"/>
                <a:sym typeface="Wingdings" charset="0"/>
              </a:rPr>
              <a:t>“</a:t>
            </a:r>
            <a:r>
              <a:rPr lang="en-US">
                <a:latin typeface="Arial" charset="0"/>
                <a:sym typeface="Wingdings" charset="0"/>
              </a:rPr>
              <a:t>I saw visions</a:t>
            </a:r>
            <a:r>
              <a:rPr lang="ja-JP" altLang="en-US">
                <a:latin typeface="Arial" charset="0"/>
                <a:sym typeface="Wingdings" charset="0"/>
              </a:rPr>
              <a:t>”</a:t>
            </a:r>
            <a:r>
              <a:rPr lang="en-US">
                <a:latin typeface="Arial" charset="0"/>
                <a:sym typeface="Wingdings" charset="0"/>
              </a:rPr>
              <a:t>), Gen. 37:5 (</a:t>
            </a:r>
            <a:r>
              <a:rPr lang="ja-JP" altLang="en-US">
                <a:latin typeface="Arial" charset="0"/>
                <a:sym typeface="Wingdings" charset="0"/>
              </a:rPr>
              <a:t>“</a:t>
            </a:r>
            <a:r>
              <a:rPr lang="en-US">
                <a:latin typeface="Arial" charset="0"/>
                <a:sym typeface="Wingdings" charset="0"/>
              </a:rPr>
              <a:t>Joseph had a dream</a:t>
            </a:r>
            <a:r>
              <a:rPr lang="ja-JP" altLang="en-US">
                <a:latin typeface="Arial" charset="0"/>
                <a:sym typeface="Wingdings" charset="0"/>
              </a:rPr>
              <a:t>”</a:t>
            </a:r>
            <a:r>
              <a:rPr lang="en-US">
                <a:latin typeface="Arial" charset="0"/>
                <a:sym typeface="Wingdings" charset="0"/>
              </a:rPr>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20BDE45-9FC0-364B-B0E3-40EA73E70AE2}" type="slidenum">
              <a:rPr lang="en-US"/>
              <a:pPr eaLnBrk="1" hangingPunct="1"/>
              <a:t>37</a:t>
            </a:fld>
            <a:endParaRPr lang="en-US"/>
          </a:p>
        </p:txBody>
      </p:sp>
      <p:sp>
        <p:nvSpPr>
          <p:cNvPr id="183299" name="Rectangle 2"/>
          <p:cNvSpPr>
            <a:spLocks noRot="1" noChangeArrowheads="1" noTextEdit="1"/>
          </p:cNvSpPr>
          <p:nvPr>
            <p:ph type="sldImg"/>
          </p:nvPr>
        </p:nvSpPr>
        <p:spPr>
          <a:ln/>
        </p:spPr>
      </p:sp>
      <p:sp>
        <p:nvSpPr>
          <p:cNvPr id="183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sz="1000">
                <a:latin typeface="Arial" charset="0"/>
              </a:rPr>
              <a:t>Literary form is like other historical narrative: Exodus, Numbers, Joshua, Judges, etc.</a:t>
            </a:r>
          </a:p>
          <a:p>
            <a:pPr eaLnBrk="1" hangingPunct="1">
              <a:lnSpc>
                <a:spcPct val="90000"/>
              </a:lnSpc>
            </a:pPr>
            <a:r>
              <a:rPr lang="en-US" sz="1000">
                <a:latin typeface="Arial" charset="0"/>
              </a:rPr>
              <a:t>Sentence structure like narrative, unlike Hebrew poetry: waw-consecutive, ET—direct object marker, both dominant in narrative, but seldom in poetry</a:t>
            </a:r>
          </a:p>
          <a:p>
            <a:pPr eaLnBrk="1" hangingPunct="1">
              <a:lnSpc>
                <a:spcPct val="90000"/>
              </a:lnSpc>
            </a:pPr>
            <a:r>
              <a:rPr lang="en-US" sz="1000">
                <a:latin typeface="Arial" charset="0"/>
              </a:rPr>
              <a:t>Lacking dominant features of poetry: parallelism </a:t>
            </a:r>
            <a:r>
              <a:rPr lang="en-US" sz="1000" b="1">
                <a:latin typeface="Arial" charset="0"/>
              </a:rPr>
              <a:t>(e.g., Psalm 1 and 105:1-6)</a:t>
            </a:r>
          </a:p>
          <a:p>
            <a:pPr eaLnBrk="1" hangingPunct="1">
              <a:lnSpc>
                <a:spcPct val="90000"/>
              </a:lnSpc>
            </a:pPr>
            <a:r>
              <a:rPr lang="en-US" sz="1000">
                <a:latin typeface="Arial" charset="0"/>
              </a:rPr>
              <a:t>	Days 1-3 not strictly parallel to Days 4-6: </a:t>
            </a:r>
          </a:p>
          <a:p>
            <a:pPr eaLnBrk="1" hangingPunct="1">
              <a:lnSpc>
                <a:spcPct val="90000"/>
              </a:lnSpc>
            </a:pPr>
            <a:r>
              <a:rPr lang="en-US" sz="1000">
                <a:latin typeface="Arial" charset="0"/>
              </a:rPr>
              <a:t>		* </a:t>
            </a:r>
            <a:r>
              <a:rPr lang="en-US" sz="1000" b="1">
                <a:latin typeface="Arial" charset="0"/>
              </a:rPr>
              <a:t>Water made on day 1 and sea/land distinction on day 3, (not day 2, which is parallel with the creation of sea creatures on day</a:t>
            </a:r>
            <a:r>
              <a:rPr lang="en-US" sz="1000">
                <a:latin typeface="Arial" charset="0"/>
              </a:rPr>
              <a:t> </a:t>
            </a:r>
          </a:p>
          <a:p>
            <a:pPr eaLnBrk="1" hangingPunct="1">
              <a:lnSpc>
                <a:spcPct val="90000"/>
              </a:lnSpc>
            </a:pPr>
            <a:r>
              <a:rPr lang="en-US" sz="1000">
                <a:latin typeface="Arial" charset="0"/>
              </a:rPr>
              <a:t>		* </a:t>
            </a:r>
            <a:r>
              <a:rPr lang="en-US" sz="1000" b="1">
                <a:latin typeface="Arial" charset="0"/>
              </a:rPr>
              <a:t>The firmament was made on day 2 and the heavenly bodies in the firmament on day 4, not day 5 (the birds fly </a:t>
            </a:r>
            <a:r>
              <a:rPr lang="ja-JP" altLang="en-US" sz="1000" b="1">
                <a:latin typeface="Arial" charset="0"/>
              </a:rPr>
              <a:t>“</a:t>
            </a:r>
            <a:r>
              <a:rPr lang="en-US" sz="1000" b="1">
                <a:latin typeface="Arial" charset="0"/>
              </a:rPr>
              <a:t>on the face of the firmament</a:t>
            </a:r>
            <a:r>
              <a:rPr lang="ja-JP" altLang="en-US" sz="1000">
                <a:latin typeface="Arial" charset="0"/>
              </a:rPr>
              <a:t>”</a:t>
            </a:r>
            <a:r>
              <a:rPr lang="en-US" sz="1000">
                <a:latin typeface="Arial" charset="0"/>
              </a:rPr>
              <a:t>).</a:t>
            </a:r>
          </a:p>
          <a:p>
            <a:pPr eaLnBrk="1" hangingPunct="1">
              <a:lnSpc>
                <a:spcPct val="90000"/>
              </a:lnSpc>
            </a:pPr>
            <a:r>
              <a:rPr lang="en-US" sz="1000">
                <a:latin typeface="Arial" charset="0"/>
              </a:rPr>
              <a:t>Figurative language: metaphor, simile (the Lord is my shepherd, my rock, my fortress and He hides me under His wings), frequent use of like or as (Ps. 1).  </a:t>
            </a:r>
          </a:p>
          <a:p>
            <a:pPr eaLnBrk="1" hangingPunct="1">
              <a:lnSpc>
                <a:spcPct val="90000"/>
              </a:lnSpc>
            </a:pPr>
            <a:r>
              <a:rPr lang="en-US" sz="1000">
                <a:latin typeface="Arial" charset="0"/>
              </a:rPr>
              <a:t>Sound techniques (in poetry): </a:t>
            </a:r>
            <a:r>
              <a:rPr lang="en-US" sz="1000" b="1">
                <a:latin typeface="Arial" charset="0"/>
              </a:rPr>
              <a:t>Alliteration</a:t>
            </a:r>
            <a:r>
              <a:rPr lang="en-US" sz="1000">
                <a:latin typeface="Arial" charset="0"/>
              </a:rPr>
              <a:t>—similar or same sounds at beginning of words or syllables, </a:t>
            </a:r>
            <a:r>
              <a:rPr lang="en-US" sz="1000" b="1">
                <a:latin typeface="Arial" charset="0"/>
              </a:rPr>
              <a:t>Acrostics</a:t>
            </a:r>
            <a:r>
              <a:rPr lang="en-US" sz="1000">
                <a:latin typeface="Arial" charset="0"/>
              </a:rPr>
              <a:t>—same letter starting a series of lines, e.g., Ps. 119,</a:t>
            </a:r>
            <a:r>
              <a:rPr lang="en-US" sz="1000" b="1">
                <a:latin typeface="Arial" charset="0"/>
              </a:rPr>
              <a:t> Puns—</a:t>
            </a:r>
            <a:r>
              <a:rPr lang="en-US" sz="1000">
                <a:latin typeface="Arial" charset="0"/>
              </a:rPr>
              <a:t>plays on words  </a:t>
            </a:r>
          </a:p>
          <a:p>
            <a:pPr eaLnBrk="1" hangingPunct="1">
              <a:lnSpc>
                <a:spcPct val="90000"/>
              </a:lnSpc>
            </a:pPr>
            <a:r>
              <a:rPr lang="en-US" sz="1000">
                <a:latin typeface="Arial" charset="0"/>
              </a:rPr>
              <a:t>Formatting in our bibles: </a:t>
            </a:r>
            <a:r>
              <a:rPr lang="en-US" sz="1000" b="1">
                <a:latin typeface="Arial" charset="0"/>
              </a:rPr>
              <a:t>in English, Hebrew and other languages the formatting of Gen. 1 is in prose narrative, not poetry or prophetic showing that the scholarly consensus is that it is historical narrative.</a:t>
            </a:r>
            <a:r>
              <a:rPr lang="en-US" sz="1000">
                <a:latin typeface="Arial" charset="0"/>
              </a:rPr>
              <a:t> </a:t>
            </a:r>
          </a:p>
          <a:p>
            <a:pPr eaLnBrk="1" hangingPunct="1">
              <a:lnSpc>
                <a:spcPct val="90000"/>
              </a:lnSpc>
            </a:pPr>
            <a:r>
              <a:rPr lang="en-US" sz="1000">
                <a:latin typeface="Arial" charset="0"/>
              </a:rPr>
              <a:t>Even if we were concluded that Gen. 1 was poetry, that would not mean that it is not literal history (e.g., Ps. 78, 136, which recount the history of Israel).</a:t>
            </a:r>
          </a:p>
          <a:p>
            <a:pPr eaLnBrk="1" hangingPunct="1">
              <a:lnSpc>
                <a:spcPct val="90000"/>
              </a:lnSpc>
            </a:pPr>
            <a:r>
              <a:rPr lang="en-US" sz="1000">
                <a:latin typeface="Arial" charset="0"/>
              </a:rPr>
              <a:t>No break in style—and all agree that Gen. 12-50 is history.  Also, Abraham becomes mythical, if Gen. 1-11 is not history because he part of the genealogies of Gen. 11, which is linked to Gen. 5</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6E72727-00F8-F749-9AFE-F7B27A35E600}" type="slidenum">
              <a:rPr lang="en-US"/>
              <a:pPr eaLnBrk="1" hangingPunct="1"/>
              <a:t>38</a:t>
            </a:fld>
            <a:endParaRPr lang="en-US"/>
          </a:p>
        </p:txBody>
      </p:sp>
      <p:sp>
        <p:nvSpPr>
          <p:cNvPr id="184323" name="Rectangle 2"/>
          <p:cNvSpPr>
            <a:spLocks noRot="1" noChangeArrowheads="1" noTextEdit="1"/>
          </p:cNvSpPr>
          <p:nvPr>
            <p:ph type="sldImg"/>
          </p:nvPr>
        </p:nvSpPr>
        <p:spPr>
          <a:ln/>
        </p:spPr>
      </p:sp>
      <p:sp>
        <p:nvSpPr>
          <p:cNvPr id="184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latin typeface="Arial" charset="0"/>
              </a:rPr>
              <a:t>When Jesus said </a:t>
            </a:r>
            <a:r>
              <a:rPr lang="ja-JP" altLang="en-US" b="1">
                <a:latin typeface="Arial" charset="0"/>
              </a:rPr>
              <a:t>“</a:t>
            </a:r>
            <a:r>
              <a:rPr lang="en-US" b="1">
                <a:latin typeface="Arial" charset="0"/>
              </a:rPr>
              <a:t>Have you not read?</a:t>
            </a:r>
            <a:r>
              <a:rPr lang="ja-JP" altLang="en-US" b="1">
                <a:latin typeface="Arial" charset="0"/>
              </a:rPr>
              <a:t>”</a:t>
            </a:r>
            <a:r>
              <a:rPr lang="en-US" b="1">
                <a:latin typeface="Arial" charset="0"/>
              </a:rPr>
              <a:t>,</a:t>
            </a:r>
            <a:r>
              <a:rPr lang="en-US">
                <a:latin typeface="Arial" charset="0"/>
              </a:rPr>
              <a:t> he referred to Gen 1-2, Ex 3-6, 1 Sam 21:6, Ps 8:2, Ps 118:22 and to unspecified Levitical law, in other words, to passages from the historical narrative, the Law and the poetry of Scripture.</a:t>
            </a:r>
          </a:p>
          <a:p>
            <a:pPr eaLnBrk="1" hangingPunct="1"/>
            <a:r>
              <a:rPr lang="en-US" b="1">
                <a:latin typeface="Arial" charset="0"/>
              </a:rPr>
              <a:t>When Jesus said </a:t>
            </a:r>
            <a:r>
              <a:rPr lang="ja-JP" altLang="en-US" b="1">
                <a:latin typeface="Arial" charset="0"/>
              </a:rPr>
              <a:t>“</a:t>
            </a:r>
            <a:r>
              <a:rPr lang="en-US" b="1">
                <a:latin typeface="Arial" charset="0"/>
              </a:rPr>
              <a:t>it is written,</a:t>
            </a:r>
            <a:r>
              <a:rPr lang="ja-JP" altLang="en-US" b="1">
                <a:latin typeface="Arial" charset="0"/>
              </a:rPr>
              <a:t>”</a:t>
            </a:r>
            <a:r>
              <a:rPr lang="en-US">
                <a:latin typeface="Arial" charset="0"/>
              </a:rPr>
              <a:t> he referred to or quoted passages from all five books of the Pentateuch, Psalms, Isaiah, Jeremiah, Zechariah and Malachi. Interestingly, in the temptation of Jesus, Satan used Scripture literally and, in response, Jesus did not imply that the literal interpretation of Satan was wrong, but corrected Satan</a:t>
            </a:r>
            <a:r>
              <a:rPr lang="ja-JP" altLang="en-US">
                <a:latin typeface="Arial" charset="0"/>
              </a:rPr>
              <a:t>’</a:t>
            </a:r>
            <a:r>
              <a:rPr lang="en-US">
                <a:latin typeface="Arial" charset="0"/>
              </a:rPr>
              <a:t>s </a:t>
            </a:r>
            <a:r>
              <a:rPr lang="en-US" i="1">
                <a:latin typeface="Arial" charset="0"/>
              </a:rPr>
              <a:t>misapplication</a:t>
            </a:r>
            <a:r>
              <a:rPr lang="en-US">
                <a:latin typeface="Arial" charset="0"/>
              </a:rPr>
              <a:t> of the literal text by quoting another literal text (cf. Matt 4:6-7). </a:t>
            </a:r>
          </a:p>
          <a:p>
            <a:pPr eaLnBrk="1" hangingPunct="1"/>
            <a:r>
              <a:rPr lang="en-US" b="1">
                <a:latin typeface="Arial" charset="0"/>
              </a:rPr>
              <a:t>Jesus clearly demonstrates that the literal interpretation of Scripture is the correct general approach.</a:t>
            </a:r>
            <a:r>
              <a:rPr lang="en-US">
                <a:latin typeface="Arial" charset="0"/>
              </a:rPr>
              <a:t>  If the literal sense makes good sense, then don</a:t>
            </a:r>
            <a:r>
              <a:rPr lang="ja-JP" altLang="en-US">
                <a:latin typeface="Arial" charset="0"/>
              </a:rPr>
              <a:t>’</a:t>
            </a:r>
            <a:r>
              <a:rPr lang="en-US">
                <a:latin typeface="Arial" charset="0"/>
              </a:rPr>
              <a:t>t seek another sense.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0C86784-6F2A-C14E-AA5F-A9D6C6AE54F0}" type="slidenum">
              <a:rPr lang="en-US"/>
              <a:pPr eaLnBrk="1" hangingPunct="1"/>
              <a:t>39</a:t>
            </a:fld>
            <a:endParaRPr lang="en-US"/>
          </a:p>
        </p:txBody>
      </p:sp>
      <p:sp>
        <p:nvSpPr>
          <p:cNvPr id="185347" name="Rectangle 2"/>
          <p:cNvSpPr>
            <a:spLocks noRot="1" noChangeArrowheads="1" noTextEdit="1"/>
          </p:cNvSpPr>
          <p:nvPr>
            <p:ph type="sldImg"/>
          </p:nvPr>
        </p:nvSpPr>
        <p:spPr>
          <a:ln/>
        </p:spPr>
      </p:sp>
      <p:sp>
        <p:nvSpPr>
          <p:cNvPr id="185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Another way that Jesus revealed His complete trust in the Scriptures was by treating as historical fact the accounts in the Old Testament which most contemporary people think are unbelievable mythology.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76699EF-AACB-A748-BA66-17407BE3B12F}" type="slidenum">
              <a:rPr lang="en-US"/>
              <a:pPr eaLnBrk="1" hangingPunct="1"/>
              <a:t>40</a:t>
            </a:fld>
            <a:endParaRPr lang="en-US"/>
          </a:p>
        </p:txBody>
      </p:sp>
      <p:sp>
        <p:nvSpPr>
          <p:cNvPr id="186371" name="Rectangle 2"/>
          <p:cNvSpPr>
            <a:spLocks noRot="1" noChangeArrowheads="1" noTextEdit="1"/>
          </p:cNvSpPr>
          <p:nvPr>
            <p:ph type="sldImg"/>
          </p:nvPr>
        </p:nvSpPr>
        <p:spPr>
          <a:ln/>
        </p:spPr>
      </p:sp>
      <p:sp>
        <p:nvSpPr>
          <p:cNvPr id="18637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If the biblical timeline = 2 metres (7 feet) on the screen, then the evolutionary timeline would stretch 7,500 km (4500 miles).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72757AB-124C-7E4A-AB24-A867546E23CA}" type="slidenum">
              <a:rPr lang="en-US"/>
              <a:pPr eaLnBrk="1" hangingPunct="1"/>
              <a:t>41</a:t>
            </a:fld>
            <a:endParaRPr lang="en-US"/>
          </a:p>
        </p:txBody>
      </p:sp>
      <p:sp>
        <p:nvSpPr>
          <p:cNvPr id="187395" name="Rectangle 2"/>
          <p:cNvSpPr>
            <a:spLocks noRot="1"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C8546E5-6314-DA4B-96F6-853C5B74AE7E}" type="slidenum">
              <a:rPr lang="en-US"/>
              <a:pPr eaLnBrk="1" hangingPunct="1"/>
              <a:t>6</a:t>
            </a:fld>
            <a:endParaRPr lang="en-US"/>
          </a:p>
        </p:txBody>
      </p:sp>
      <p:sp>
        <p:nvSpPr>
          <p:cNvPr id="151555" name="Rectangle 2"/>
          <p:cNvSpPr>
            <a:spLocks noRo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Dr. William Lane Craig, Research Prof. of Philosophy at Talbot School of Theology, La Mirada, CA.  Also teaches courses at Biola University (associated with Talbot).</a:t>
            </a:r>
          </a:p>
          <a:p>
            <a:pPr eaLnBrk="1" hangingPunct="1"/>
            <a:r>
              <a:rPr lang="en-US">
                <a:latin typeface="Arial" charset="0"/>
              </a:rPr>
              <a:t>http://www.youtube.com/watch?v=_IQoLg7w-_4, accessed 4 Mar 2010.  The interview was on 6 Feb 2009 with Canadian TV host, Michael Coren (http://www.michaelcoren.com/bio.html). The clip is 1 min, 20 sec.  I</a:t>
            </a:r>
            <a:r>
              <a:rPr lang="ja-JP" altLang="en-US">
                <a:latin typeface="Arial" charset="0"/>
              </a:rPr>
              <a:t>’</a:t>
            </a:r>
            <a:r>
              <a:rPr lang="en-US">
                <a:latin typeface="Arial" charset="0"/>
              </a:rPr>
              <a:t>ve have been told by Canadian visitors to the Creation Museum in Jan 2010 that Coren is a professing evangelical who has had YEC on the program and seemed supportive.  But here he seems quite opposed to YEC.</a:t>
            </a:r>
          </a:p>
          <a:p>
            <a:pPr eaLnBrk="1" hangingPunct="1"/>
            <a:endParaRPr lang="en-US">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6CB0E78-E4FE-FF45-B6E3-6D51A3CA570F}" type="slidenum">
              <a:rPr lang="en-US"/>
              <a:pPr eaLnBrk="1" hangingPunct="1"/>
              <a:t>42</a:t>
            </a:fld>
            <a:endParaRPr lang="en-US"/>
          </a:p>
        </p:txBody>
      </p:sp>
      <p:sp>
        <p:nvSpPr>
          <p:cNvPr id="188419" name="Rectangle 2"/>
          <p:cNvSpPr>
            <a:spLocks noRo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atin typeface="Arial" charset="0"/>
              </a:rPr>
              <a:t>This was the objection of Prof Gijsbert van den Brink (my debate opponent in Holland) in 2009.</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6F55007-EB87-3044-9FA1-C5186198C7D3}" type="slidenum">
              <a:rPr lang="en-US"/>
              <a:pPr eaLnBrk="1" hangingPunct="1"/>
              <a:t>43</a:t>
            </a:fld>
            <a:endParaRPr lang="en-US"/>
          </a:p>
        </p:txBody>
      </p:sp>
      <p:sp>
        <p:nvSpPr>
          <p:cNvPr id="189443" name="Rectangle 2"/>
          <p:cNvSpPr>
            <a:spLocks noRot="1" noChangeArrowheads="1" noTextEdit="1"/>
          </p:cNvSpPr>
          <p:nvPr>
            <p:ph type="sldImg"/>
          </p:nvPr>
        </p:nvSpPr>
        <p:spPr>
          <a:ln/>
        </p:spPr>
      </p:sp>
      <p:sp>
        <p:nvSpPr>
          <p:cNvPr id="189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solidFill>
                  <a:schemeClr val="bg1"/>
                </a:solidFill>
                <a:latin typeface="Arial" charset="0"/>
              </a:rPr>
              <a:t>Jesus taught not as the scribes and Pharisees: Mt. 7:28-29, Jn. 14:6, 1 Pet. 2:22, Jn. 17:17</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27EC391-B35F-9640-A0D9-732632B7AE16}" type="slidenum">
              <a:rPr lang="en-US"/>
              <a:pPr eaLnBrk="1" hangingPunct="1"/>
              <a:t>44</a:t>
            </a:fld>
            <a:endParaRPr lang="en-US"/>
          </a:p>
        </p:txBody>
      </p:sp>
      <p:sp>
        <p:nvSpPr>
          <p:cNvPr id="190467" name="Rectangle 2"/>
          <p:cNvSpPr>
            <a:spLocks noRot="1" noChangeArrowheads="1" noTextEdit="1"/>
          </p:cNvSpPr>
          <p:nvPr>
            <p:ph type="sldImg"/>
          </p:nvPr>
        </p:nvSpPr>
        <p:spPr>
          <a:ln/>
        </p:spPr>
      </p:sp>
      <p:sp>
        <p:nvSpPr>
          <p:cNvPr id="190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2" eaLnBrk="1" hangingPunct="1"/>
            <a:r>
              <a:rPr lang="en-US" b="1">
                <a:solidFill>
                  <a:schemeClr val="bg1"/>
                </a:solidFill>
                <a:latin typeface="Arial" charset="0"/>
              </a:rPr>
              <a:t>Jesus didn</a:t>
            </a:r>
            <a:r>
              <a:rPr lang="ja-JP" altLang="en-US" b="1">
                <a:solidFill>
                  <a:schemeClr val="bg1"/>
                </a:solidFill>
                <a:latin typeface="Arial" charset="0"/>
              </a:rPr>
              <a:t>’</a:t>
            </a:r>
            <a:r>
              <a:rPr lang="en-US" b="1">
                <a:solidFill>
                  <a:schemeClr val="bg1"/>
                </a:solidFill>
                <a:latin typeface="Arial" charset="0"/>
              </a:rPr>
              <a:t>t hesitate to challenge views: Mt. 22:29, Jn. 2:15-16, Jn. 4:3-4, 9, Jn. 3:10, Mk. 7:9-13</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47B6EDFB-9E5A-4942-8A71-4FCE02185B21}" type="slidenum">
              <a:rPr lang="en-US" sz="1200"/>
              <a:pPr algn="r" eaLnBrk="1" hangingPunct="1"/>
              <a:t>45</a:t>
            </a:fld>
            <a:endParaRPr lang="en-US" sz="1200"/>
          </a:p>
        </p:txBody>
      </p:sp>
      <p:sp>
        <p:nvSpPr>
          <p:cNvPr id="556035" name="Rectangle 2"/>
          <p:cNvSpPr>
            <a:spLocks noRot="1" noChangeArrowheads="1" noTextEdit="1"/>
          </p:cNvSpPr>
          <p:nvPr>
            <p:ph type="sldImg"/>
          </p:nvPr>
        </p:nvSpPr>
        <p:spPr>
          <a:ln/>
        </p:spPr>
      </p:sp>
      <p:sp>
        <p:nvSpPr>
          <p:cNvPr id="556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544E70B-AB84-BC45-A9D7-BD1409F4E816}" type="slidenum">
              <a:rPr lang="en-US"/>
              <a:pPr eaLnBrk="1" hangingPunct="1"/>
              <a:t>46</a:t>
            </a:fld>
            <a:endParaRPr lang="en-US"/>
          </a:p>
        </p:txBody>
      </p:sp>
      <p:sp>
        <p:nvSpPr>
          <p:cNvPr id="192515" name="Rectangle 2"/>
          <p:cNvSpPr>
            <a:spLocks noRo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sz="1000">
                <a:latin typeface="Arial" charset="0"/>
              </a:rPr>
              <a:t>My experience at TWU—evangelical college, most profs don</a:t>
            </a:r>
            <a:r>
              <a:rPr lang="ja-JP" altLang="en-US" sz="1000">
                <a:latin typeface="Arial" charset="0"/>
              </a:rPr>
              <a:t>’</a:t>
            </a:r>
            <a:r>
              <a:rPr lang="en-US" sz="1000">
                <a:latin typeface="Arial" charset="0"/>
              </a:rPr>
              <a:t>t take Genesis 1-11 as history, but as myth or figurative poetry</a:t>
            </a:r>
          </a:p>
          <a:p>
            <a:pPr eaLnBrk="1" hangingPunct="1">
              <a:lnSpc>
                <a:spcPct val="90000"/>
              </a:lnSpc>
            </a:pPr>
            <a:r>
              <a:rPr lang="en-US" sz="1000">
                <a:latin typeface="Arial" charset="0"/>
              </a:rPr>
              <a:t>Literary form is like other historical narrative: Exodus, Numbers, Joshua, Judges, etc.</a:t>
            </a:r>
          </a:p>
          <a:p>
            <a:pPr eaLnBrk="1" hangingPunct="1">
              <a:lnSpc>
                <a:spcPct val="90000"/>
              </a:lnSpc>
            </a:pPr>
            <a:r>
              <a:rPr lang="en-US" sz="1000">
                <a:latin typeface="Arial" charset="0"/>
              </a:rPr>
              <a:t>Sentence structure like narrative, unlike Hebrew poetry: waw-consecutive, ET—direct object marker, both dominant in narrative, but seldom in poetry</a:t>
            </a:r>
          </a:p>
          <a:p>
            <a:pPr eaLnBrk="1" hangingPunct="1">
              <a:lnSpc>
                <a:spcPct val="90000"/>
              </a:lnSpc>
            </a:pPr>
            <a:r>
              <a:rPr lang="en-US" sz="1000">
                <a:latin typeface="Arial" charset="0"/>
              </a:rPr>
              <a:t>Lacking dominant features of poetry: parallelism </a:t>
            </a:r>
            <a:r>
              <a:rPr lang="en-US" sz="1000" b="1">
                <a:latin typeface="Arial" charset="0"/>
              </a:rPr>
              <a:t>(e.g., Psalm 1 and 105:1-6)</a:t>
            </a:r>
          </a:p>
          <a:p>
            <a:pPr eaLnBrk="1" hangingPunct="1">
              <a:lnSpc>
                <a:spcPct val="90000"/>
              </a:lnSpc>
            </a:pPr>
            <a:r>
              <a:rPr lang="en-US" sz="1000">
                <a:latin typeface="Arial" charset="0"/>
              </a:rPr>
              <a:t>	Days 1-3 not strictly parallel to Days 4-6: </a:t>
            </a:r>
          </a:p>
          <a:p>
            <a:pPr eaLnBrk="1" hangingPunct="1">
              <a:lnSpc>
                <a:spcPct val="90000"/>
              </a:lnSpc>
            </a:pPr>
            <a:r>
              <a:rPr lang="en-US" sz="1000">
                <a:latin typeface="Arial" charset="0"/>
              </a:rPr>
              <a:t>		* </a:t>
            </a:r>
            <a:r>
              <a:rPr lang="en-US" sz="1000" b="1">
                <a:latin typeface="Arial" charset="0"/>
              </a:rPr>
              <a:t>Water made on day 1 and sea/land distinction on day 3, (not day 2, which is parallel with the creation of sea creatures on day</a:t>
            </a:r>
            <a:r>
              <a:rPr lang="en-US" sz="1000">
                <a:latin typeface="Arial" charset="0"/>
              </a:rPr>
              <a:t> </a:t>
            </a:r>
          </a:p>
          <a:p>
            <a:pPr eaLnBrk="1" hangingPunct="1">
              <a:lnSpc>
                <a:spcPct val="90000"/>
              </a:lnSpc>
            </a:pPr>
            <a:r>
              <a:rPr lang="en-US" sz="1000">
                <a:latin typeface="Arial" charset="0"/>
              </a:rPr>
              <a:t>		* </a:t>
            </a:r>
            <a:r>
              <a:rPr lang="en-US" sz="1000" b="1">
                <a:latin typeface="Arial" charset="0"/>
              </a:rPr>
              <a:t>The firmament was made on day 2 and the heavenly bodies in the firmament on day 4, not day 5 (the birds fly </a:t>
            </a:r>
            <a:r>
              <a:rPr lang="ja-JP" altLang="en-US" sz="1000" b="1">
                <a:latin typeface="Arial" charset="0"/>
              </a:rPr>
              <a:t>“</a:t>
            </a:r>
            <a:r>
              <a:rPr lang="en-US" sz="1000" b="1">
                <a:latin typeface="Arial" charset="0"/>
              </a:rPr>
              <a:t>on the face of the firmament</a:t>
            </a:r>
            <a:r>
              <a:rPr lang="ja-JP" altLang="en-US" sz="1000">
                <a:latin typeface="Arial" charset="0"/>
              </a:rPr>
              <a:t>”</a:t>
            </a:r>
            <a:r>
              <a:rPr lang="en-US" sz="1000">
                <a:latin typeface="Arial" charset="0"/>
              </a:rPr>
              <a:t>).</a:t>
            </a:r>
          </a:p>
          <a:p>
            <a:pPr eaLnBrk="1" hangingPunct="1">
              <a:lnSpc>
                <a:spcPct val="90000"/>
              </a:lnSpc>
            </a:pPr>
            <a:r>
              <a:rPr lang="en-US" sz="1000">
                <a:latin typeface="Arial" charset="0"/>
              </a:rPr>
              <a:t>Figurative language: metaphor, simile (the Lord is my shepherd, my rock, my fortress and He hides me under His wings), frequent use of like or as (Ps. 1).  </a:t>
            </a:r>
          </a:p>
          <a:p>
            <a:pPr eaLnBrk="1" hangingPunct="1">
              <a:lnSpc>
                <a:spcPct val="90000"/>
              </a:lnSpc>
            </a:pPr>
            <a:r>
              <a:rPr lang="en-US" sz="1000">
                <a:latin typeface="Arial" charset="0"/>
              </a:rPr>
              <a:t>Sound techniques (in poetry): </a:t>
            </a:r>
            <a:r>
              <a:rPr lang="en-US" sz="1000" b="1">
                <a:latin typeface="Arial" charset="0"/>
              </a:rPr>
              <a:t>Alliteration</a:t>
            </a:r>
            <a:r>
              <a:rPr lang="en-US" sz="1000">
                <a:latin typeface="Arial" charset="0"/>
              </a:rPr>
              <a:t>—similar or same sounds at beginning of words or syllables, </a:t>
            </a:r>
            <a:r>
              <a:rPr lang="en-US" sz="1000" b="1">
                <a:latin typeface="Arial" charset="0"/>
              </a:rPr>
              <a:t>Acrostics</a:t>
            </a:r>
            <a:r>
              <a:rPr lang="en-US" sz="1000">
                <a:latin typeface="Arial" charset="0"/>
              </a:rPr>
              <a:t>—same letter starting a series of lines, e.g., Ps. 119,</a:t>
            </a:r>
            <a:r>
              <a:rPr lang="en-US" sz="1000" b="1">
                <a:latin typeface="Arial" charset="0"/>
              </a:rPr>
              <a:t> Puns—</a:t>
            </a:r>
            <a:r>
              <a:rPr lang="en-US" sz="1000">
                <a:latin typeface="Arial" charset="0"/>
              </a:rPr>
              <a:t>plays on words  </a:t>
            </a:r>
          </a:p>
          <a:p>
            <a:pPr eaLnBrk="1" hangingPunct="1">
              <a:lnSpc>
                <a:spcPct val="90000"/>
              </a:lnSpc>
            </a:pPr>
            <a:r>
              <a:rPr lang="en-US" sz="1000">
                <a:latin typeface="Arial" charset="0"/>
              </a:rPr>
              <a:t>Formatting in our bibles: </a:t>
            </a:r>
            <a:r>
              <a:rPr lang="en-US" sz="1000" b="1">
                <a:latin typeface="Arial" charset="0"/>
              </a:rPr>
              <a:t>in English, Hebrew and other languages the formatting of Gen. 1 is in prose narrative, not poetry or prophetic showing that the scholarly consensus is that it is historical narrative.</a:t>
            </a:r>
            <a:r>
              <a:rPr lang="en-US" sz="1000">
                <a:latin typeface="Arial" charset="0"/>
              </a:rPr>
              <a:t> </a:t>
            </a:r>
          </a:p>
          <a:p>
            <a:pPr eaLnBrk="1" hangingPunct="1">
              <a:lnSpc>
                <a:spcPct val="90000"/>
              </a:lnSpc>
            </a:pPr>
            <a:r>
              <a:rPr lang="en-US" sz="1000">
                <a:latin typeface="Arial" charset="0"/>
              </a:rPr>
              <a:t>Even if we were concluded that Gen. 1 was poetry, that would not mean that it is not literal history (e.g., Ps. 78, 136, which recount the history of Israel).</a:t>
            </a:r>
          </a:p>
          <a:p>
            <a:pPr eaLnBrk="1" hangingPunct="1">
              <a:lnSpc>
                <a:spcPct val="90000"/>
              </a:lnSpc>
            </a:pPr>
            <a:r>
              <a:rPr lang="en-US" sz="1000">
                <a:latin typeface="Arial" charset="0"/>
              </a:rPr>
              <a:t>No break in style—and all agree that Gen. 12-50 is history.  Also, Abraham becomes mythical, if Gen. 1-11 is not history because he part of the genealogies of Gen. 11, which is linked to Gen. 5</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BAF80BA-30F8-B141-B01D-E2AC48A6A3BF}" type="slidenum">
              <a:rPr lang="en-US"/>
              <a:pPr eaLnBrk="1" hangingPunct="1"/>
              <a:t>47</a:t>
            </a:fld>
            <a:endParaRPr lang="en-US"/>
          </a:p>
        </p:txBody>
      </p:sp>
      <p:sp>
        <p:nvSpPr>
          <p:cNvPr id="193539" name="Rectangle 2"/>
          <p:cNvSpPr>
            <a:spLocks noRot="1" noChangeArrowheads="1" noTextEdit="1"/>
          </p:cNvSpPr>
          <p:nvPr>
            <p:ph type="sldImg"/>
          </p:nvPr>
        </p:nvSpPr>
        <p:spPr>
          <a:ln/>
        </p:spPr>
      </p:sp>
      <p:sp>
        <p:nvSpPr>
          <p:cNvPr id="193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1B008D1-8C03-A64C-957B-C3F10CF97ACB}" type="slidenum">
              <a:rPr lang="en-US"/>
              <a:pPr eaLnBrk="1" hangingPunct="1"/>
              <a:t>48</a:t>
            </a:fld>
            <a:endParaRPr lang="en-US"/>
          </a:p>
        </p:txBody>
      </p:sp>
      <p:sp>
        <p:nvSpPr>
          <p:cNvPr id="194563" name="Rectangle 2"/>
          <p:cNvSpPr>
            <a:spLocks noRot="1" noChangeArrowheads="1" noTextEdit="1"/>
          </p:cNvSpPr>
          <p:nvPr>
            <p:ph type="sldImg"/>
          </p:nvPr>
        </p:nvSpPr>
        <p:spPr>
          <a:ln/>
        </p:spPr>
      </p:sp>
      <p:sp>
        <p:nvSpPr>
          <p:cNvPr id="194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In its midst = in the land of wicked Israel</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F742757-A587-214A-928C-CD34AFE2E5EB}" type="slidenum">
              <a:rPr lang="en-US"/>
              <a:pPr eaLnBrk="1" hangingPunct="1"/>
              <a:t>49</a:t>
            </a:fld>
            <a:endParaRPr lang="en-US"/>
          </a:p>
        </p:txBody>
      </p:sp>
      <p:sp>
        <p:nvSpPr>
          <p:cNvPr id="195587" name="Rectangle 2"/>
          <p:cNvSpPr>
            <a:spLocks noRot="1" noChangeArrowheads="1" noTextEdit="1"/>
          </p:cNvSpPr>
          <p:nvPr>
            <p:ph type="sldImg"/>
          </p:nvPr>
        </p:nvSpPr>
        <p:spPr>
          <a:ln/>
        </p:spPr>
      </p:sp>
      <p:sp>
        <p:nvSpPr>
          <p:cNvPr id="195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All flesh is not the same flesh, but there is one flesh of men, and another flesh of beasts, and another flesh of birds, and another of fish.</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71B86EC-C89B-434C-A690-97417367FF18}" type="slidenum">
              <a:rPr lang="en-US"/>
              <a:pPr eaLnBrk="1" hangingPunct="1"/>
              <a:t>50</a:t>
            </a:fld>
            <a:endParaRPr lang="en-US"/>
          </a:p>
        </p:txBody>
      </p:sp>
      <p:sp>
        <p:nvSpPr>
          <p:cNvPr id="19661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171BB003-DC34-FB4F-A485-E4409A60F523}" type="slidenum">
              <a:rPr lang="en-US" sz="1200"/>
              <a:pPr algn="r" eaLnBrk="1" hangingPunct="1"/>
              <a:t>50</a:t>
            </a:fld>
            <a:endParaRPr lang="en-US" sz="1200"/>
          </a:p>
        </p:txBody>
      </p:sp>
      <p:sp>
        <p:nvSpPr>
          <p:cNvPr id="196612" name="Rectangle 2"/>
          <p:cNvSpPr>
            <a:spLocks noRot="1" noChangeArrowheads="1" noTextEdit="1"/>
          </p:cNvSpPr>
          <p:nvPr>
            <p:ph type="sldImg"/>
          </p:nvPr>
        </p:nvSpPr>
        <p:spPr>
          <a:ln/>
        </p:spPr>
      </p:sp>
      <p:sp>
        <p:nvSpPr>
          <p:cNvPr id="1966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BE8D05B-1EB8-B34B-AFCF-B99171B93D0A}" type="slidenum">
              <a:rPr lang="en-US"/>
              <a:pPr eaLnBrk="1" hangingPunct="1"/>
              <a:t>51</a:t>
            </a:fld>
            <a:endParaRPr lang="en-US"/>
          </a:p>
        </p:txBody>
      </p:sp>
      <p:sp>
        <p:nvSpPr>
          <p:cNvPr id="197635" name="Rectangle 2"/>
          <p:cNvSpPr>
            <a:spLocks noRot="1" noChangeArrowheads="1" noTextEdit="1"/>
          </p:cNvSpPr>
          <p:nvPr>
            <p:ph type="sldImg"/>
          </p:nvPr>
        </p:nvSpPr>
        <p:spPr>
          <a:ln/>
        </p:spPr>
      </p:sp>
      <p:sp>
        <p:nvSpPr>
          <p:cNvPr id="197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Verse 4 from Gen. 1,</a:t>
            </a:r>
          </a:p>
          <a:p>
            <a:pPr eaLnBrk="1" hangingPunct="1"/>
            <a:r>
              <a:rPr lang="en-US">
                <a:latin typeface="Arial" charset="0"/>
              </a:rPr>
              <a:t>Verse 5 from Gen. 2</a:t>
            </a:r>
          </a:p>
          <a:p>
            <a:pPr eaLnBrk="1" hangingPunct="1"/>
            <a:r>
              <a:rPr lang="en-US">
                <a:latin typeface="Arial" charset="0"/>
              </a:rPr>
              <a:t>Verse 6 is Jesus</a:t>
            </a:r>
            <a:r>
              <a:rPr lang="ja-JP" altLang="en-US">
                <a:latin typeface="Arial" charset="0"/>
              </a:rPr>
              <a:t>’</a:t>
            </a:r>
            <a:r>
              <a:rPr lang="en-US">
                <a:latin typeface="Arial" charset="0"/>
              </a:rPr>
              <a:t> own words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5474DB8-A51B-4147-AB7C-8B24DD1A3219}" type="slidenum">
              <a:rPr lang="en-US"/>
              <a:pPr eaLnBrk="1" hangingPunct="1"/>
              <a:t>7</a:t>
            </a:fld>
            <a:endParaRPr lang="en-US"/>
          </a:p>
        </p:txBody>
      </p:sp>
      <p:sp>
        <p:nvSpPr>
          <p:cNvPr id="152579" name="Rectangle 2"/>
          <p:cNvSpPr>
            <a:spLocks noRo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In an interview with Michael Coren on Canadian TV on Feb, 6, 2009.  </a:t>
            </a:r>
          </a:p>
          <a:p>
            <a:pPr eaLnBrk="1" hangingPunct="1"/>
            <a:r>
              <a:rPr lang="en-US">
                <a:latin typeface="Arial" charset="0"/>
              </a:rPr>
              <a:t>By this interview statement, Craig is giving Coren and his TV viewers an excuse to reject the Word of God! </a:t>
            </a:r>
          </a:p>
          <a:p>
            <a:pPr eaLnBrk="1" hangingPunct="1"/>
            <a:endParaRPr lang="en-US">
              <a:latin typeface="Arial" charset="0"/>
            </a:endParaRPr>
          </a:p>
          <a:p>
            <a:pPr eaLnBrk="1" hangingPunct="1"/>
            <a:r>
              <a:rPr lang="en-US">
                <a:latin typeface="Arial" charset="0"/>
              </a:rPr>
              <a:t>Dr. William Lane Craig, Research Prof. of Philosophy at Talbot School of Theology, La Mirada, CA.  Also teaches courses at Biola University (associated with Talbot).</a:t>
            </a:r>
          </a:p>
          <a:p>
            <a:pPr eaLnBrk="1" hangingPunct="1"/>
            <a:r>
              <a:rPr lang="en-US">
                <a:latin typeface="Arial" charset="0"/>
              </a:rPr>
              <a:t>Video of the interview: http://www.youtube.com/watch?v=_IQoLg7w-_4, accessed 4 Mar 2010. </a:t>
            </a:r>
          </a:p>
          <a:p>
            <a:pPr eaLnBrk="1" hangingPunct="1"/>
            <a:r>
              <a:rPr lang="en-US">
                <a:latin typeface="Arial" charset="0"/>
              </a:rPr>
              <a:t>About Canadian TV host Michael Coren (http://www.michaelcoren.com/bio.html). The clip is 1 min, 20 sec.</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3E8E560-CD3C-1E4E-A951-6675E0A08C17}" type="slidenum">
              <a:rPr lang="en-US"/>
              <a:pPr eaLnBrk="1" hangingPunct="1"/>
              <a:t>52</a:t>
            </a:fld>
            <a:endParaRPr lang="en-US"/>
          </a:p>
        </p:txBody>
      </p:sp>
      <p:sp>
        <p:nvSpPr>
          <p:cNvPr id="198659" name="Rectangle 2"/>
          <p:cNvSpPr>
            <a:spLocks noRot="1" noChangeArrowheads="1" noTextEdit="1"/>
          </p:cNvSpPr>
          <p:nvPr>
            <p:ph type="sldImg"/>
          </p:nvPr>
        </p:nvSpPr>
        <p:spPr>
          <a:ln/>
        </p:spPr>
      </p:sp>
      <p:sp>
        <p:nvSpPr>
          <p:cNvPr id="198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en-US" b="1">
                <a:solidFill>
                  <a:srgbClr val="FF9900"/>
                </a:solidFill>
                <a:latin typeface="Arial" charset="0"/>
              </a:rPr>
              <a:t>NASB, ESV, HCSB, NKJV and NRSV have </a:t>
            </a:r>
            <a:r>
              <a:rPr lang="ja-JP" altLang="en-US" b="1">
                <a:solidFill>
                  <a:srgbClr val="FF9900"/>
                </a:solidFill>
                <a:latin typeface="Arial" charset="0"/>
              </a:rPr>
              <a:t>“</a:t>
            </a:r>
            <a:r>
              <a:rPr lang="en-US" b="1">
                <a:solidFill>
                  <a:srgbClr val="FF9900"/>
                </a:solidFill>
                <a:latin typeface="Arial" charset="0"/>
              </a:rPr>
              <a:t>since.</a:t>
            </a:r>
            <a:r>
              <a:rPr lang="ja-JP" altLang="en-US" b="1">
                <a:solidFill>
                  <a:srgbClr val="FF9900"/>
                </a:solidFill>
                <a:latin typeface="Arial" charset="0"/>
              </a:rPr>
              <a:t>”</a:t>
            </a:r>
            <a:endParaRPr lang="en-US" b="1">
              <a:solidFill>
                <a:srgbClr val="FF9900"/>
              </a:solidFill>
              <a:latin typeface="Arial" charset="0"/>
            </a:endParaRPr>
          </a:p>
          <a:p>
            <a:pPr eaLnBrk="1" hangingPunct="1">
              <a:spcBef>
                <a:spcPct val="50000"/>
              </a:spcBef>
            </a:pPr>
            <a:r>
              <a:rPr lang="en-US" b="1">
                <a:solidFill>
                  <a:srgbClr val="FF9900"/>
                </a:solidFill>
                <a:latin typeface="Arial" charset="0"/>
              </a:rPr>
              <a:t>KJV has </a:t>
            </a:r>
            <a:r>
              <a:rPr lang="ja-JP" altLang="en-US" b="1">
                <a:solidFill>
                  <a:srgbClr val="FF9900"/>
                </a:solidFill>
                <a:latin typeface="Arial" charset="0"/>
              </a:rPr>
              <a:t>“</a:t>
            </a:r>
            <a:r>
              <a:rPr lang="en-US" b="1">
                <a:solidFill>
                  <a:srgbClr val="FF9900"/>
                </a:solidFill>
                <a:latin typeface="Arial" charset="0"/>
              </a:rPr>
              <a:t>from.</a:t>
            </a:r>
            <a:r>
              <a:rPr lang="ja-JP" altLang="en-US" b="1">
                <a:solidFill>
                  <a:srgbClr val="FF9900"/>
                </a:solidFill>
                <a:latin typeface="Arial" charset="0"/>
              </a:rPr>
              <a:t>”</a:t>
            </a:r>
            <a:endParaRPr lang="en-US" b="1">
              <a:solidFill>
                <a:srgbClr val="FF9900"/>
              </a:solidFill>
              <a:latin typeface="Arial" charset="0"/>
            </a:endParaRPr>
          </a:p>
          <a:p>
            <a:pPr eaLnBrk="1" hangingPunct="1"/>
            <a:endParaRPr lang="en-US">
              <a:latin typeface="Arial"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531B08A-E88C-4F4A-BFA8-0602C7F43453}" type="slidenum">
              <a:rPr lang="en-US"/>
              <a:pPr eaLnBrk="1" hangingPunct="1"/>
              <a:t>53</a:t>
            </a:fld>
            <a:endParaRPr lang="en-US"/>
          </a:p>
        </p:txBody>
      </p:sp>
      <p:sp>
        <p:nvSpPr>
          <p:cNvPr id="199683" name="Rectangle 2"/>
          <p:cNvSpPr>
            <a:spLocks noRo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All flesh is not the same flesh, but there is one flesh of men, and another flesh of beasts, and another flesh of birds, and another of fish.</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EF7C668-1464-B641-9E19-902349A74DC1}" type="slidenum">
              <a:rPr lang="en-US"/>
              <a:pPr eaLnBrk="1" hangingPunct="1"/>
              <a:t>54</a:t>
            </a:fld>
            <a:endParaRPr lang="en-US"/>
          </a:p>
        </p:txBody>
      </p:sp>
      <p:sp>
        <p:nvSpPr>
          <p:cNvPr id="200707" name="Rectangle 2"/>
          <p:cNvSpPr>
            <a:spLocks noRot="1" noChangeArrowheads="1" noTextEdit="1"/>
          </p:cNvSpPr>
          <p:nvPr>
            <p:ph type="sldImg"/>
          </p:nvPr>
        </p:nvSpPr>
        <p:spPr>
          <a:ln/>
        </p:spPr>
      </p:sp>
      <p:sp>
        <p:nvSpPr>
          <p:cNvPr id="200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B0BDB47-C9E7-024C-801F-21FA290215EA}" type="slidenum">
              <a:rPr lang="en-US"/>
              <a:pPr eaLnBrk="1" hangingPunct="1"/>
              <a:t>55</a:t>
            </a:fld>
            <a:endParaRPr lang="en-US"/>
          </a:p>
        </p:txBody>
      </p:sp>
      <p:sp>
        <p:nvSpPr>
          <p:cNvPr id="201731" name="Rectangle 2"/>
          <p:cNvSpPr>
            <a:spLocks noRot="1" noChangeArrowheads="1" noTextEdit="1"/>
          </p:cNvSpPr>
          <p:nvPr>
            <p:ph type="sldImg"/>
          </p:nvPr>
        </p:nvSpPr>
        <p:spPr>
          <a:ln/>
        </p:spPr>
      </p:sp>
      <p:sp>
        <p:nvSpPr>
          <p:cNvPr id="201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6C2A785-66C3-E74B-AD3A-60C942F2F9BB}" type="slidenum">
              <a:rPr lang="en-US"/>
              <a:pPr eaLnBrk="1" hangingPunct="1"/>
              <a:t>56</a:t>
            </a:fld>
            <a:endParaRPr lang="en-US"/>
          </a:p>
        </p:txBody>
      </p:sp>
      <p:sp>
        <p:nvSpPr>
          <p:cNvPr id="202755" name="Rectangle 2"/>
          <p:cNvSpPr>
            <a:spLocks noRot="1" noChangeArrowheads="1" noTextEdit="1"/>
          </p:cNvSpPr>
          <p:nvPr>
            <p:ph type="sldImg"/>
          </p:nvPr>
        </p:nvSpPr>
        <p:spPr>
          <a:ln/>
        </p:spPr>
      </p:sp>
      <p:sp>
        <p:nvSpPr>
          <p:cNvPr id="202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228600" indent="-228600" eaLnBrk="1" hangingPunct="1"/>
            <a:endParaRPr lang="en-US">
              <a:latin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01D4460-7ACA-E84B-9071-4FFB3FC9ACA4}" type="slidenum">
              <a:rPr lang="en-US"/>
              <a:pPr eaLnBrk="1" hangingPunct="1"/>
              <a:t>57</a:t>
            </a:fld>
            <a:endParaRPr lang="en-US"/>
          </a:p>
        </p:txBody>
      </p:sp>
      <p:sp>
        <p:nvSpPr>
          <p:cNvPr id="20377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154EB188-9784-A441-AF9E-80EDE04CA30F}" type="slidenum">
              <a:rPr lang="en-US" sz="1200"/>
              <a:pPr algn="r" eaLnBrk="1" hangingPunct="1"/>
              <a:t>57</a:t>
            </a:fld>
            <a:endParaRPr lang="en-US" sz="1200"/>
          </a:p>
        </p:txBody>
      </p:sp>
      <p:sp>
        <p:nvSpPr>
          <p:cNvPr id="203780" name="Rectangle 2"/>
          <p:cNvSpPr>
            <a:spLocks noRot="1" noChangeArrowheads="1" noTextEdit="1"/>
          </p:cNvSpPr>
          <p:nvPr>
            <p:ph type="sldImg"/>
          </p:nvPr>
        </p:nvSpPr>
        <p:spPr>
          <a:ln/>
        </p:spPr>
      </p:sp>
      <p:sp>
        <p:nvSpPr>
          <p:cNvPr id="2037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myths = </a:t>
            </a:r>
            <a:r>
              <a:rPr lang="en-US" i="1">
                <a:latin typeface="Arial" charset="0"/>
              </a:rPr>
              <a:t>muthos</a:t>
            </a:r>
            <a:endParaRPr lang="en-US">
              <a:latin typeface="Arial" charset="0"/>
            </a:endParaRPr>
          </a:p>
          <a:p>
            <a:pPr eaLnBrk="1" hangingPunct="1"/>
            <a:endParaRPr lang="en-US">
              <a:latin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BFD8216-7432-C84B-AF7B-BEE3E7F8D842}" type="slidenum">
              <a:rPr lang="en-US"/>
              <a:pPr eaLnBrk="1" hangingPunct="1"/>
              <a:t>58</a:t>
            </a:fld>
            <a:endParaRPr lang="en-US"/>
          </a:p>
        </p:txBody>
      </p:sp>
      <p:sp>
        <p:nvSpPr>
          <p:cNvPr id="204803" name="Rectangle 2"/>
          <p:cNvSpPr>
            <a:spLocks noRot="1" noChangeArrowheads="1" noTextEdit="1"/>
          </p:cNvSpPr>
          <p:nvPr>
            <p:ph type="sldImg"/>
          </p:nvPr>
        </p:nvSpPr>
        <p:spPr>
          <a:ln/>
        </p:spPr>
      </p:sp>
      <p:sp>
        <p:nvSpPr>
          <p:cNvPr id="204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228600" indent="-228600" eaLnBrk="1" hangingPunct="1"/>
            <a:endParaRPr lang="en-US">
              <a:latin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D3793F7-287B-884A-B37A-BBDF772EA605}" type="slidenum">
              <a:rPr lang="en-US"/>
              <a:pPr eaLnBrk="1" hangingPunct="1"/>
              <a:t>59</a:t>
            </a:fld>
            <a:endParaRPr lang="en-US"/>
          </a:p>
        </p:txBody>
      </p:sp>
      <p:sp>
        <p:nvSpPr>
          <p:cNvPr id="205827" name="Rectangle 2"/>
          <p:cNvSpPr>
            <a:spLocks noRot="1" noChangeArrowheads="1" noTextEdit="1"/>
          </p:cNvSpPr>
          <p:nvPr>
            <p:ph type="sldImg"/>
          </p:nvPr>
        </p:nvSpPr>
        <p:spPr>
          <a:ln/>
        </p:spPr>
      </p:sp>
      <p:sp>
        <p:nvSpPr>
          <p:cNvPr id="205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ja-JP" altLang="en-US">
                <a:latin typeface="Arial" charset="0"/>
              </a:rPr>
              <a:t>’</a:t>
            </a:r>
            <a:r>
              <a:rPr lang="en-US">
                <a:latin typeface="Arial" charset="0"/>
              </a:rPr>
              <a:t>s content.</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E74E8555-B4AF-9948-A6D1-29C9B4248FE2}" type="slidenum">
              <a:rPr lang="en-US" sz="1200"/>
              <a:pPr algn="r" eaLnBrk="1" hangingPunct="1"/>
              <a:t>60</a:t>
            </a:fld>
            <a:endParaRPr lang="en-US" sz="1200"/>
          </a:p>
        </p:txBody>
      </p:sp>
      <p:sp>
        <p:nvSpPr>
          <p:cNvPr id="566275" name="Rectangle 2"/>
          <p:cNvSpPr>
            <a:spLocks noRot="1" noChangeArrowheads="1" noTextEdit="1"/>
          </p:cNvSpPr>
          <p:nvPr>
            <p:ph type="sldImg"/>
          </p:nvPr>
        </p:nvSpPr>
        <p:spPr>
          <a:ln/>
        </p:spPr>
      </p:sp>
      <p:sp>
        <p:nvSpPr>
          <p:cNvPr id="566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E11297AF-6665-924A-81FC-A70463D30D46}" type="slidenum">
              <a:rPr lang="en-US" sz="1200"/>
              <a:pPr algn="r" eaLnBrk="1" hangingPunct="1"/>
              <a:t>61</a:t>
            </a:fld>
            <a:endParaRPr lang="en-US" sz="1200"/>
          </a:p>
        </p:txBody>
      </p:sp>
      <p:sp>
        <p:nvSpPr>
          <p:cNvPr id="568323" name="Rectangle 2"/>
          <p:cNvSpPr>
            <a:spLocks noRot="1" noChangeArrowheads="1" noTextEdit="1"/>
          </p:cNvSpPr>
          <p:nvPr>
            <p:ph type="sldImg"/>
          </p:nvPr>
        </p:nvSpPr>
        <p:spPr>
          <a:ln/>
        </p:spPr>
      </p:sp>
      <p:sp>
        <p:nvSpPr>
          <p:cNvPr id="568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3C204EE-2255-0F46-B740-8A0180E260AC}" type="slidenum">
              <a:rPr lang="en-US"/>
              <a:pPr eaLnBrk="1" hangingPunct="1"/>
              <a:t>8</a:t>
            </a:fld>
            <a:endParaRPr lang="en-US"/>
          </a:p>
        </p:txBody>
      </p:sp>
      <p:sp>
        <p:nvSpPr>
          <p:cNvPr id="153603" name="Rectangle 2"/>
          <p:cNvSpPr>
            <a:spLocks noRo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In an interview with Michael Coren on Canadian TV on Feb, 6, 2009.  </a:t>
            </a:r>
          </a:p>
          <a:p>
            <a:pPr eaLnBrk="1" hangingPunct="1"/>
            <a:r>
              <a:rPr lang="en-US">
                <a:latin typeface="Arial" charset="0"/>
              </a:rPr>
              <a:t>By this interview statement, Craig is giving Coren and his TV viewers an excuse to reject the Word of God! </a:t>
            </a:r>
          </a:p>
          <a:p>
            <a:pPr eaLnBrk="1" hangingPunct="1"/>
            <a:endParaRPr lang="en-US">
              <a:latin typeface="Arial" charset="0"/>
            </a:endParaRPr>
          </a:p>
          <a:p>
            <a:pPr eaLnBrk="1" hangingPunct="1"/>
            <a:r>
              <a:rPr lang="en-US">
                <a:latin typeface="Arial" charset="0"/>
              </a:rPr>
              <a:t>Dr. William Lane Craig, Research Prof. of Philosophy at Talbot School of Theology, La Mirada, CA.  Also teaches courses at Biola University (associated with Talbot).</a:t>
            </a:r>
          </a:p>
          <a:p>
            <a:pPr eaLnBrk="1" hangingPunct="1"/>
            <a:r>
              <a:rPr lang="en-US">
                <a:latin typeface="Arial" charset="0"/>
              </a:rPr>
              <a:t>Video of the interview: http://www.youtube.com/watch?v=_IQoLg7w-_4, accessed 4 Mar 2010. </a:t>
            </a:r>
          </a:p>
          <a:p>
            <a:pPr eaLnBrk="1" hangingPunct="1"/>
            <a:r>
              <a:rPr lang="en-US">
                <a:latin typeface="Arial" charset="0"/>
              </a:rPr>
              <a:t>About Canadian TV host Michael Coren (http://www.michaelcoren.com/bio.html). The clip is 1 min, 20 sec.</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D081B643-1DD2-194D-9266-5E3BE6444B92}" type="slidenum">
              <a:rPr lang="en-US" sz="1200"/>
              <a:pPr algn="r" eaLnBrk="1" hangingPunct="1"/>
              <a:t>62</a:t>
            </a:fld>
            <a:endParaRPr lang="en-US" sz="1200"/>
          </a:p>
        </p:txBody>
      </p:sp>
      <p:sp>
        <p:nvSpPr>
          <p:cNvPr id="570371" name="Rectangle 2"/>
          <p:cNvSpPr>
            <a:spLocks noRot="1" noChangeArrowheads="1" noTextEdit="1"/>
          </p:cNvSpPr>
          <p:nvPr>
            <p:ph type="sldImg"/>
          </p:nvPr>
        </p:nvSpPr>
        <p:spPr>
          <a:ln/>
        </p:spPr>
      </p:sp>
      <p:sp>
        <p:nvSpPr>
          <p:cNvPr id="570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C48A1708-3E45-DC4F-86BD-D01D452B223A}" type="slidenum">
              <a:rPr lang="en-US" sz="1200"/>
              <a:pPr algn="r" eaLnBrk="1" hangingPunct="1"/>
              <a:t>63</a:t>
            </a:fld>
            <a:endParaRPr lang="en-US" sz="1200"/>
          </a:p>
        </p:txBody>
      </p:sp>
      <p:sp>
        <p:nvSpPr>
          <p:cNvPr id="572419" name="Rectangle 2"/>
          <p:cNvSpPr>
            <a:spLocks noRot="1" noChangeArrowheads="1" noTextEdit="1"/>
          </p:cNvSpPr>
          <p:nvPr>
            <p:ph type="sldImg"/>
          </p:nvPr>
        </p:nvSpPr>
        <p:spPr>
          <a:ln/>
        </p:spPr>
      </p:sp>
      <p:sp>
        <p:nvSpPr>
          <p:cNvPr id="572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4128DEC-2084-4B4A-8659-399876BED6C9}" type="slidenum">
              <a:rPr lang="en-US"/>
              <a:pPr eaLnBrk="1" hangingPunct="1"/>
              <a:t>64</a:t>
            </a:fld>
            <a:endParaRPr lang="en-US"/>
          </a:p>
        </p:txBody>
      </p:sp>
      <p:sp>
        <p:nvSpPr>
          <p:cNvPr id="21094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1D285097-1322-FE4F-8649-F917F337B771}" type="slidenum">
              <a:rPr lang="en-US" sz="1200"/>
              <a:pPr algn="r" eaLnBrk="1" hangingPunct="1"/>
              <a:t>64</a:t>
            </a:fld>
            <a:endParaRPr lang="en-US" sz="1200"/>
          </a:p>
        </p:txBody>
      </p:sp>
      <p:sp>
        <p:nvSpPr>
          <p:cNvPr id="210948" name="Rectangle 2"/>
          <p:cNvSpPr>
            <a:spLocks noGrp="1" noRot="1" noChangeAspect="1" noChangeArrowheads="1" noTextEdit="1"/>
          </p:cNvSpPr>
          <p:nvPr>
            <p:ph type="sldImg"/>
          </p:nvPr>
        </p:nvSpPr>
        <p:spPr>
          <a:ln/>
        </p:spPr>
      </p:sp>
      <p:sp>
        <p:nvSpPr>
          <p:cNvPr id="2109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216E44B-2341-1C4D-B7DB-6FF4FACEE2A5}" type="slidenum">
              <a:rPr lang="en-US"/>
              <a:pPr eaLnBrk="1" hangingPunct="1"/>
              <a:t>66</a:t>
            </a:fld>
            <a:endParaRPr lang="en-US"/>
          </a:p>
        </p:txBody>
      </p:sp>
      <p:sp>
        <p:nvSpPr>
          <p:cNvPr id="21197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EFC09F96-AFC5-BE46-9E48-CF2A0D4BB97E}" type="slidenum">
              <a:rPr lang="en-US" sz="1200"/>
              <a:pPr algn="r" eaLnBrk="1" hangingPunct="1"/>
              <a:t>66</a:t>
            </a:fld>
            <a:endParaRPr lang="en-US" sz="1200"/>
          </a:p>
        </p:txBody>
      </p:sp>
      <p:sp>
        <p:nvSpPr>
          <p:cNvPr id="211972" name="Rectangle 2"/>
          <p:cNvSpPr>
            <a:spLocks noRot="1" noChangeArrowheads="1" noTextEdit="1"/>
          </p:cNvSpPr>
          <p:nvPr>
            <p:ph type="sldImg"/>
          </p:nvPr>
        </p:nvSpPr>
        <p:spPr>
          <a:ln/>
        </p:spPr>
      </p:sp>
      <p:sp>
        <p:nvSpPr>
          <p:cNvPr id="2119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228600" indent="-228600" eaLnBrk="1" hangingPunct="1"/>
            <a:endParaRPr lang="en-US">
              <a:latin typeface="Arial"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A18ACA3-3230-3347-8004-276D33C7A1BC}" type="slidenum">
              <a:rPr lang="en-US"/>
              <a:pPr eaLnBrk="1" hangingPunct="1"/>
              <a:t>68</a:t>
            </a:fld>
            <a:endParaRPr lang="en-US"/>
          </a:p>
        </p:txBody>
      </p:sp>
      <p:sp>
        <p:nvSpPr>
          <p:cNvPr id="21299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D9F3E755-E3E8-A745-BA3E-636B12F9CE1E}" type="slidenum">
              <a:rPr lang="en-US" sz="1200"/>
              <a:pPr algn="r" eaLnBrk="1" hangingPunct="1"/>
              <a:t>68</a:t>
            </a:fld>
            <a:endParaRPr lang="en-US" sz="1200"/>
          </a:p>
        </p:txBody>
      </p:sp>
      <p:sp>
        <p:nvSpPr>
          <p:cNvPr id="212996" name="Rectangle 2"/>
          <p:cNvSpPr>
            <a:spLocks noRot="1" noChangeArrowheads="1" noTextEdit="1"/>
          </p:cNvSpPr>
          <p:nvPr>
            <p:ph type="sldImg"/>
          </p:nvPr>
        </p:nvSpPr>
        <p:spPr>
          <a:ln/>
        </p:spPr>
      </p:sp>
      <p:sp>
        <p:nvSpPr>
          <p:cNvPr id="2129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No, God moved Moses to use information passed down from the patriarchs all the way back to Adam to write Genesis so that the ancient Jews and we would know the truth about the original creation and what has gone wrong with it and what He is going to do about it.</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2362AE43-9F7C-8A48-8191-5726348EA4C8}" type="slidenum">
              <a:rPr lang="en-US" sz="1200"/>
              <a:pPr algn="r" eaLnBrk="1" hangingPunct="1"/>
              <a:t>69</a:t>
            </a:fld>
            <a:endParaRPr lang="en-US" sz="1200"/>
          </a:p>
        </p:txBody>
      </p:sp>
      <p:sp>
        <p:nvSpPr>
          <p:cNvPr id="57446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7496EA27-5280-9B41-8C55-64D2482560A1}" type="slidenum">
              <a:rPr lang="en-US" sz="1200"/>
              <a:pPr algn="r" eaLnBrk="1" hangingPunct="1"/>
              <a:t>69</a:t>
            </a:fld>
            <a:endParaRPr lang="en-US" sz="1200"/>
          </a:p>
        </p:txBody>
      </p:sp>
      <p:sp>
        <p:nvSpPr>
          <p:cNvPr id="574468" name="Rectangle 2"/>
          <p:cNvSpPr>
            <a:spLocks noRot="1" noChangeArrowheads="1" noTextEdit="1"/>
          </p:cNvSpPr>
          <p:nvPr>
            <p:ph type="sldImg"/>
          </p:nvPr>
        </p:nvSpPr>
        <p:spPr>
          <a:ln/>
        </p:spPr>
      </p:sp>
      <p:sp>
        <p:nvSpPr>
          <p:cNvPr id="5744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Arial" charset="0"/>
              </a:rPr>
              <a:t>“</a:t>
            </a:r>
            <a:r>
              <a:rPr lang="en-US">
                <a:latin typeface="Arial" charset="0"/>
              </a:rPr>
              <a:t>Cosmic Temple</a:t>
            </a:r>
            <a:r>
              <a:rPr lang="ja-JP" altLang="en-US">
                <a:latin typeface="Arial" charset="0"/>
              </a:rPr>
              <a:t>”</a:t>
            </a:r>
            <a:r>
              <a:rPr lang="en-US">
                <a:latin typeface="Arial" charset="0"/>
              </a:rPr>
              <a:t> view of John Walton—God didn</a:t>
            </a:r>
            <a:r>
              <a:rPr lang="ja-JP" altLang="en-US">
                <a:latin typeface="Arial" charset="0"/>
              </a:rPr>
              <a:t>’</a:t>
            </a:r>
            <a:r>
              <a:rPr lang="en-US">
                <a:latin typeface="Arial" charset="0"/>
              </a:rPr>
              <a:t>t make anything in Genesis 1, He only gave it function.</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C8275554-E5C7-174F-87C5-4C84C61AA0D2}" type="slidenum">
              <a:rPr lang="en-US" sz="1200"/>
              <a:pPr algn="r" eaLnBrk="1" hangingPunct="1"/>
              <a:t>70</a:t>
            </a:fld>
            <a:endParaRPr lang="en-US" sz="1200"/>
          </a:p>
        </p:txBody>
      </p:sp>
      <p:sp>
        <p:nvSpPr>
          <p:cNvPr id="5765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47A23DCC-8058-6549-850D-C7F8EBE0B19B}" type="slidenum">
              <a:rPr lang="en-US" sz="1200"/>
              <a:pPr algn="r" eaLnBrk="1" hangingPunct="1"/>
              <a:t>70</a:t>
            </a:fld>
            <a:endParaRPr lang="en-US" sz="1200"/>
          </a:p>
        </p:txBody>
      </p:sp>
      <p:sp>
        <p:nvSpPr>
          <p:cNvPr id="576516" name="Rectangle 2"/>
          <p:cNvSpPr>
            <a:spLocks noRot="1" noChangeArrowheads="1" noTextEdit="1"/>
          </p:cNvSpPr>
          <p:nvPr>
            <p:ph type="sldImg"/>
          </p:nvPr>
        </p:nvSpPr>
        <p:spPr>
          <a:ln/>
        </p:spPr>
      </p:sp>
      <p:sp>
        <p:nvSpPr>
          <p:cNvPr id="57651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29F6250F-1F89-9F40-8CF0-5EE1A05A15A3}" type="slidenum">
              <a:rPr lang="en-US" sz="1200"/>
              <a:pPr algn="r" eaLnBrk="1" hangingPunct="1"/>
              <a:t>71</a:t>
            </a:fld>
            <a:endParaRPr lang="en-US" sz="1200"/>
          </a:p>
        </p:txBody>
      </p:sp>
      <p:sp>
        <p:nvSpPr>
          <p:cNvPr id="578563" name="Rectangle 2"/>
          <p:cNvSpPr>
            <a:spLocks noRot="1" noChangeArrowheads="1" noTextEdit="1"/>
          </p:cNvSpPr>
          <p:nvPr>
            <p:ph type="sldImg"/>
          </p:nvPr>
        </p:nvSpPr>
        <p:spPr>
          <a:ln/>
        </p:spPr>
      </p:sp>
      <p:sp>
        <p:nvSpPr>
          <p:cNvPr id="578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DA74CD78-EDBE-034F-88CB-2E300701732A}" type="slidenum">
              <a:rPr lang="en-US" sz="1200"/>
              <a:pPr algn="r" eaLnBrk="1" hangingPunct="1"/>
              <a:t>72</a:t>
            </a:fld>
            <a:endParaRPr lang="en-US" sz="1200"/>
          </a:p>
        </p:txBody>
      </p:sp>
      <p:sp>
        <p:nvSpPr>
          <p:cNvPr id="58061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785FDA1E-9399-1D4C-A919-B93ED5DA36EC}" type="slidenum">
              <a:rPr lang="en-US" sz="1200"/>
              <a:pPr algn="r" eaLnBrk="1" hangingPunct="1"/>
              <a:t>72</a:t>
            </a:fld>
            <a:endParaRPr lang="en-US" sz="1200"/>
          </a:p>
        </p:txBody>
      </p:sp>
      <p:sp>
        <p:nvSpPr>
          <p:cNvPr id="580612" name="Rectangle 2"/>
          <p:cNvSpPr>
            <a:spLocks noRot="1" noChangeArrowheads="1" noTextEdit="1"/>
          </p:cNvSpPr>
          <p:nvPr>
            <p:ph type="sldImg"/>
          </p:nvPr>
        </p:nvSpPr>
        <p:spPr>
          <a:ln/>
        </p:spPr>
      </p:sp>
      <p:sp>
        <p:nvSpPr>
          <p:cNvPr id="5806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Verse 9 echoes the language of Gen. 9:10-16.  There is nothing on Day 3, when God made dry land, to link this description with creation week.</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53253DB3-C380-D040-834B-E57F443F4DFC}" type="slidenum">
              <a:rPr lang="en-US" sz="1200"/>
              <a:pPr algn="r" eaLnBrk="1" hangingPunct="1"/>
              <a:t>73</a:t>
            </a:fld>
            <a:endParaRPr lang="en-US" sz="1200"/>
          </a:p>
        </p:txBody>
      </p:sp>
      <p:sp>
        <p:nvSpPr>
          <p:cNvPr id="58265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09F504B2-C6C4-6243-9881-4B48E2B89213}" type="slidenum">
              <a:rPr lang="en-US" sz="1200"/>
              <a:pPr algn="r" eaLnBrk="1" hangingPunct="1"/>
              <a:t>73</a:t>
            </a:fld>
            <a:endParaRPr lang="en-US" sz="1200"/>
          </a:p>
        </p:txBody>
      </p:sp>
      <p:sp>
        <p:nvSpPr>
          <p:cNvPr id="582660" name="Rectangle 2"/>
          <p:cNvSpPr>
            <a:spLocks noRot="1" noChangeArrowheads="1" noTextEdit="1"/>
          </p:cNvSpPr>
          <p:nvPr>
            <p:ph type="sldImg"/>
          </p:nvPr>
        </p:nvSpPr>
        <p:spPr>
          <a:ln/>
        </p:spPr>
      </p:sp>
      <p:sp>
        <p:nvSpPr>
          <p:cNvPr id="5826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KJV has </a:t>
            </a:r>
            <a:r>
              <a:rPr lang="ja-JP" altLang="en-US">
                <a:latin typeface="Arial" charset="0"/>
              </a:rPr>
              <a:t>“</a:t>
            </a:r>
            <a:r>
              <a:rPr lang="en-US">
                <a:latin typeface="Arial" charset="0"/>
              </a:rPr>
              <a:t>replenish</a:t>
            </a:r>
            <a:r>
              <a:rPr lang="ja-JP" altLang="en-US">
                <a:latin typeface="Arial" charset="0"/>
              </a:rPr>
              <a:t>”</a:t>
            </a:r>
            <a:r>
              <a:rPr lang="en-US">
                <a:latin typeface="Arial" charset="0"/>
              </a:rPr>
              <a:t> here and in Gen. 9:1, but the identical Hebrew word is used in Gen. 1:22 where the KJV translate it </a:t>
            </a:r>
            <a:r>
              <a:rPr lang="ja-JP" altLang="en-US">
                <a:latin typeface="Arial" charset="0"/>
              </a:rPr>
              <a:t>“</a:t>
            </a:r>
            <a:r>
              <a:rPr lang="en-US">
                <a:latin typeface="Arial" charset="0"/>
              </a:rPr>
              <a:t>fill</a:t>
            </a:r>
            <a:r>
              <a:rPr lang="ja-JP" altLang="en-US">
                <a:latin typeface="Arial" charset="0"/>
              </a:rPr>
              <a:t>”</a:t>
            </a:r>
            <a:endParaRPr lang="en-US">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56A4A15-1AD1-C74C-B6BC-DC4DA20B46FC}" type="slidenum">
              <a:rPr lang="en-US"/>
              <a:pPr eaLnBrk="1" hangingPunct="1"/>
              <a:t>9</a:t>
            </a:fld>
            <a:endParaRPr lang="en-US"/>
          </a:p>
        </p:txBody>
      </p:sp>
      <p:sp>
        <p:nvSpPr>
          <p:cNvPr id="154627" name="Rectangle 2"/>
          <p:cNvSpPr>
            <a:spLocks noRo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In an interview with Michael Coren on Canadian TV on Feb, 6, 2009.  </a:t>
            </a:r>
          </a:p>
          <a:p>
            <a:pPr eaLnBrk="1" hangingPunct="1"/>
            <a:r>
              <a:rPr lang="en-US">
                <a:latin typeface="Arial" charset="0"/>
              </a:rPr>
              <a:t>By this interview statement, Craig is giving Coren and his TV viewers an excuse to reject the Word of God! </a:t>
            </a:r>
          </a:p>
          <a:p>
            <a:pPr eaLnBrk="1" hangingPunct="1"/>
            <a:endParaRPr lang="en-US">
              <a:latin typeface="Arial" charset="0"/>
            </a:endParaRPr>
          </a:p>
          <a:p>
            <a:pPr eaLnBrk="1" hangingPunct="1"/>
            <a:r>
              <a:rPr lang="en-US">
                <a:latin typeface="Arial" charset="0"/>
              </a:rPr>
              <a:t>Dr. William Lane Craig, Research Prof. of Philosophy at Talbot School of Theology, La Mirada, CA.  Also teaches courses at Biola University (associated with Talbot).</a:t>
            </a:r>
          </a:p>
          <a:p>
            <a:pPr eaLnBrk="1" hangingPunct="1"/>
            <a:r>
              <a:rPr lang="en-US">
                <a:latin typeface="Arial" charset="0"/>
              </a:rPr>
              <a:t>Video of the interview: http://www.youtube.com/watch?v=_IQoLg7w-_4, accessed 4 Mar 2010. </a:t>
            </a:r>
          </a:p>
          <a:p>
            <a:pPr eaLnBrk="1" hangingPunct="1"/>
            <a:r>
              <a:rPr lang="en-US">
                <a:latin typeface="Arial" charset="0"/>
              </a:rPr>
              <a:t>About Canadian TV host Michael Coren (http://www.michaelcoren.com/bio.html). The clip is 1 min, 20 sec.</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97A9DB8-468D-9645-B1B1-DA97B15B3FBE}" type="slidenum">
              <a:rPr lang="en-US"/>
              <a:pPr eaLnBrk="1" hangingPunct="1"/>
              <a:t>74</a:t>
            </a:fld>
            <a:endParaRPr lang="en-US"/>
          </a:p>
        </p:txBody>
      </p:sp>
      <p:sp>
        <p:nvSpPr>
          <p:cNvPr id="21913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5DDAC333-9F74-3943-BF80-28F879A02B47}" type="slidenum">
              <a:rPr lang="en-US" sz="1200"/>
              <a:pPr algn="r" eaLnBrk="1" hangingPunct="1"/>
              <a:t>74</a:t>
            </a:fld>
            <a:endParaRPr lang="en-US" sz="1200"/>
          </a:p>
        </p:txBody>
      </p:sp>
      <p:sp>
        <p:nvSpPr>
          <p:cNvPr id="219140" name="Rectangle 2"/>
          <p:cNvSpPr>
            <a:spLocks noRot="1" noChangeArrowheads="1" noTextEdit="1"/>
          </p:cNvSpPr>
          <p:nvPr>
            <p:ph type="sldImg"/>
          </p:nvPr>
        </p:nvSpPr>
        <p:spPr>
          <a:ln/>
        </p:spPr>
      </p:sp>
      <p:sp>
        <p:nvSpPr>
          <p:cNvPr id="2191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EA86322-02D0-8241-A9EE-05A4D11038B1}" type="slidenum">
              <a:rPr lang="en-US"/>
              <a:pPr eaLnBrk="1" hangingPunct="1"/>
              <a:t>75</a:t>
            </a:fld>
            <a:endParaRPr lang="en-US"/>
          </a:p>
        </p:txBody>
      </p:sp>
      <p:sp>
        <p:nvSpPr>
          <p:cNvPr id="22016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2886CB81-CEFD-F64A-8520-277ABA919F62}" type="slidenum">
              <a:rPr lang="en-US" sz="1200"/>
              <a:pPr algn="r" eaLnBrk="1" hangingPunct="1"/>
              <a:t>75</a:t>
            </a:fld>
            <a:endParaRPr lang="en-US" sz="1200"/>
          </a:p>
        </p:txBody>
      </p:sp>
      <p:sp>
        <p:nvSpPr>
          <p:cNvPr id="220164" name="Rectangle 2"/>
          <p:cNvSpPr>
            <a:spLocks noRot="1" noChangeArrowheads="1" noTextEdit="1"/>
          </p:cNvSpPr>
          <p:nvPr>
            <p:ph type="sldImg"/>
          </p:nvPr>
        </p:nvSpPr>
        <p:spPr>
          <a:ln/>
        </p:spPr>
      </p:sp>
      <p:sp>
        <p:nvSpPr>
          <p:cNvPr id="2201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1D1AAD1-B350-4B45-A29B-4D8DDF4FE159}" type="slidenum">
              <a:rPr lang="en-US"/>
              <a:pPr eaLnBrk="1" hangingPunct="1"/>
              <a:t>76</a:t>
            </a:fld>
            <a:endParaRPr lang="en-US"/>
          </a:p>
        </p:txBody>
      </p:sp>
      <p:sp>
        <p:nvSpPr>
          <p:cNvPr id="22118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06E543B0-4F16-2C49-AD34-5C1D50FDEB6B}" type="slidenum">
              <a:rPr lang="en-US" sz="1200"/>
              <a:pPr algn="r" eaLnBrk="1" hangingPunct="1"/>
              <a:t>76</a:t>
            </a:fld>
            <a:endParaRPr lang="en-US" sz="1200"/>
          </a:p>
        </p:txBody>
      </p:sp>
      <p:sp>
        <p:nvSpPr>
          <p:cNvPr id="221188" name="Rectangle 2"/>
          <p:cNvSpPr>
            <a:spLocks noRot="1" noChangeArrowheads="1" noTextEdit="1"/>
          </p:cNvSpPr>
          <p:nvPr>
            <p:ph type="sldImg"/>
          </p:nvPr>
        </p:nvSpPr>
        <p:spPr>
          <a:ln/>
        </p:spPr>
      </p:sp>
      <p:sp>
        <p:nvSpPr>
          <p:cNvPr id="2211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6FE28FD-4540-4542-9FE7-0D3FB7D761D7}" type="slidenum">
              <a:rPr lang="en-US"/>
              <a:pPr eaLnBrk="1" hangingPunct="1"/>
              <a:t>78</a:t>
            </a:fld>
            <a:endParaRPr lang="en-US"/>
          </a:p>
        </p:txBody>
      </p:sp>
      <p:sp>
        <p:nvSpPr>
          <p:cNvPr id="222211" name="Rectangle 2"/>
          <p:cNvSpPr>
            <a:spLocks noRot="1" noChangeArrowheads="1" noTextEdit="1"/>
          </p:cNvSpPr>
          <p:nvPr>
            <p:ph type="sldImg"/>
          </p:nvPr>
        </p:nvSpPr>
        <p:spPr>
          <a:ln/>
        </p:spPr>
      </p:sp>
      <p:sp>
        <p:nvSpPr>
          <p:cNvPr id="222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A528632-79AF-D143-BB9E-E1DC5055FDFF}" type="slidenum">
              <a:rPr lang="en-US"/>
              <a:pPr eaLnBrk="1" hangingPunct="1"/>
              <a:t>80</a:t>
            </a:fld>
            <a:endParaRPr lang="en-US"/>
          </a:p>
        </p:txBody>
      </p:sp>
      <p:sp>
        <p:nvSpPr>
          <p:cNvPr id="223235" name="Rectangle 2"/>
          <p:cNvSpPr>
            <a:spLocks noRot="1" noChangeArrowheads="1" noTextEdit="1"/>
          </p:cNvSpPr>
          <p:nvPr>
            <p:ph type="sldImg"/>
          </p:nvPr>
        </p:nvSpPr>
        <p:spPr>
          <a:ln/>
        </p:spPr>
      </p:sp>
      <p:sp>
        <p:nvSpPr>
          <p:cNvPr id="223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228600" indent="-228600" eaLnBrk="1" hangingPunct="1"/>
            <a:endParaRPr lang="en-US">
              <a:latin typeface="Arial"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F8307DA-4F4D-0F46-BE93-8969F7A528A5}" type="slidenum">
              <a:rPr lang="en-US"/>
              <a:pPr eaLnBrk="1" hangingPunct="1"/>
              <a:t>81</a:t>
            </a:fld>
            <a:endParaRPr lang="en-US"/>
          </a:p>
        </p:txBody>
      </p:sp>
      <p:sp>
        <p:nvSpPr>
          <p:cNvPr id="22425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70688096-9224-5040-975E-B3069A26B570}" type="slidenum">
              <a:rPr lang="en-US" sz="1200"/>
              <a:pPr algn="r" eaLnBrk="1" hangingPunct="1"/>
              <a:t>81</a:t>
            </a:fld>
            <a:endParaRPr lang="en-US" sz="1200"/>
          </a:p>
        </p:txBody>
      </p:sp>
      <p:sp>
        <p:nvSpPr>
          <p:cNvPr id="224260" name="Rectangle 2"/>
          <p:cNvSpPr>
            <a:spLocks noRot="1" noChangeArrowheads="1" noTextEdit="1"/>
          </p:cNvSpPr>
          <p:nvPr>
            <p:ph type="sldImg"/>
          </p:nvPr>
        </p:nvSpPr>
        <p:spPr>
          <a:ln/>
        </p:spPr>
      </p:sp>
      <p:sp>
        <p:nvSpPr>
          <p:cNvPr id="2242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And if God didn</a:t>
            </a:r>
            <a:r>
              <a:rPr lang="ja-JP" altLang="en-US">
                <a:latin typeface="Arial" charset="0"/>
              </a:rPr>
              <a:t>’</a:t>
            </a:r>
            <a:r>
              <a:rPr lang="en-US">
                <a:latin typeface="Arial" charset="0"/>
              </a:rPr>
              <a:t>t like those words He could have used foreign (Aramaic) words</a:t>
            </a:r>
          </a:p>
          <a:p>
            <a:pPr eaLnBrk="1" hangingPunct="1"/>
            <a:r>
              <a:rPr lang="en-US" i="1">
                <a:latin typeface="Arial" charset="0"/>
              </a:rPr>
              <a:t>zeman</a:t>
            </a:r>
            <a:r>
              <a:rPr lang="en-US">
                <a:latin typeface="Arial" charset="0"/>
              </a:rPr>
              <a:t> (Neh 2:6, Dan 2:16, 21, 4:36 [Hebrew Bible: Dan 4:33], 7:25 ) or </a:t>
            </a:r>
          </a:p>
          <a:p>
            <a:pPr eaLnBrk="1" hangingPunct="1"/>
            <a:r>
              <a:rPr lang="en-US" i="1">
                <a:latin typeface="Arial" charset="0"/>
              </a:rPr>
              <a:t>iddan</a:t>
            </a:r>
            <a:r>
              <a:rPr lang="en-US">
                <a:latin typeface="Arial" charset="0"/>
              </a:rPr>
              <a:t> (Dan. 4:16, 23, 25, 32 [Hebrew: Dan. 4:13, 20, 22, 29, translated </a:t>
            </a:r>
            <a:r>
              <a:rPr lang="ja-JP" altLang="en-US">
                <a:latin typeface="Arial" charset="0"/>
              </a:rPr>
              <a:t>“</a:t>
            </a:r>
            <a:r>
              <a:rPr lang="en-US">
                <a:latin typeface="Arial" charset="0"/>
              </a:rPr>
              <a:t>period</a:t>
            </a:r>
            <a:r>
              <a:rPr lang="ja-JP" altLang="en-US">
                <a:latin typeface="Arial" charset="0"/>
              </a:rPr>
              <a:t>”</a:t>
            </a:r>
            <a:r>
              <a:rPr lang="en-US">
                <a:latin typeface="Arial" charset="0"/>
              </a:rPr>
              <a:t>) </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AE24FE5-4431-F646-80BD-062BCF00F5D7}" type="slidenum">
              <a:rPr lang="en-US"/>
              <a:pPr eaLnBrk="1" hangingPunct="1"/>
              <a:t>82</a:t>
            </a:fld>
            <a:endParaRPr lang="en-US"/>
          </a:p>
        </p:txBody>
      </p:sp>
      <p:sp>
        <p:nvSpPr>
          <p:cNvPr id="22528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80AB9064-0734-E144-BEFC-6168F293D0B3}" type="slidenum">
              <a:rPr lang="en-US" sz="1200"/>
              <a:pPr algn="r" eaLnBrk="1" hangingPunct="1"/>
              <a:t>82</a:t>
            </a:fld>
            <a:endParaRPr lang="en-US" sz="1200"/>
          </a:p>
        </p:txBody>
      </p:sp>
      <p:sp>
        <p:nvSpPr>
          <p:cNvPr id="225284" name="Rectangle 2"/>
          <p:cNvSpPr>
            <a:spLocks noRot="1" noChangeArrowheads="1" noTextEdit="1"/>
          </p:cNvSpPr>
          <p:nvPr>
            <p:ph type="sldImg"/>
          </p:nvPr>
        </p:nvSpPr>
        <p:spPr>
          <a:ln/>
        </p:spPr>
      </p:sp>
      <p:sp>
        <p:nvSpPr>
          <p:cNvPr id="2252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And if God didn</a:t>
            </a:r>
            <a:r>
              <a:rPr lang="ja-JP" altLang="en-US">
                <a:latin typeface="Arial" charset="0"/>
              </a:rPr>
              <a:t>’</a:t>
            </a:r>
            <a:r>
              <a:rPr lang="en-US">
                <a:latin typeface="Arial" charset="0"/>
              </a:rPr>
              <a:t>t like those words He could have used foreign (Aramaic) words</a:t>
            </a:r>
          </a:p>
          <a:p>
            <a:pPr eaLnBrk="1" hangingPunct="1"/>
            <a:r>
              <a:rPr lang="en-US" i="1">
                <a:latin typeface="Arial" charset="0"/>
              </a:rPr>
              <a:t>zeman</a:t>
            </a:r>
            <a:r>
              <a:rPr lang="en-US">
                <a:latin typeface="Arial" charset="0"/>
              </a:rPr>
              <a:t> (Neh 2:6, Dan 2:16, 21, 4:36 [Hebrew Bible: Dan 4:33], 7:25 ) or </a:t>
            </a:r>
          </a:p>
          <a:p>
            <a:pPr eaLnBrk="1" hangingPunct="1"/>
            <a:r>
              <a:rPr lang="en-US" i="1">
                <a:latin typeface="Arial" charset="0"/>
              </a:rPr>
              <a:t>iddan</a:t>
            </a:r>
            <a:r>
              <a:rPr lang="en-US">
                <a:latin typeface="Arial" charset="0"/>
              </a:rPr>
              <a:t> (Dan. 4:16, 23, 25, 32 [Hebrew: Dan. 4:13, 20, 22, 29, translated </a:t>
            </a:r>
            <a:r>
              <a:rPr lang="ja-JP" altLang="en-US">
                <a:latin typeface="Arial" charset="0"/>
              </a:rPr>
              <a:t>“</a:t>
            </a:r>
            <a:r>
              <a:rPr lang="en-US">
                <a:latin typeface="Arial" charset="0"/>
              </a:rPr>
              <a:t>period</a:t>
            </a:r>
            <a:r>
              <a:rPr lang="ja-JP" altLang="en-US">
                <a:latin typeface="Arial" charset="0"/>
              </a:rPr>
              <a:t>”</a:t>
            </a:r>
            <a:r>
              <a:rPr lang="en-US">
                <a:latin typeface="Arial" charset="0"/>
              </a:rPr>
              <a:t>) </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D0A99FC-1B56-E940-B25D-F63E0CE7DCEF}" type="slidenum">
              <a:rPr lang="en-US"/>
              <a:pPr eaLnBrk="1" hangingPunct="1"/>
              <a:t>83</a:t>
            </a:fld>
            <a:endParaRPr lang="en-US"/>
          </a:p>
        </p:txBody>
      </p:sp>
      <p:sp>
        <p:nvSpPr>
          <p:cNvPr id="226307" name="Rectangle 2"/>
          <p:cNvSpPr>
            <a:spLocks noRot="1" noChangeArrowheads="1" noTextEdit="1"/>
          </p:cNvSpPr>
          <p:nvPr>
            <p:ph type="sldImg"/>
          </p:nvPr>
        </p:nvSpPr>
        <p:spPr>
          <a:ln/>
        </p:spPr>
      </p:sp>
      <p:sp>
        <p:nvSpPr>
          <p:cNvPr id="226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All flesh is not the same flesh, but there is one flesh of men, and another flesh of beasts, and another flesh of birds, and another of fish.</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8BD08DB-8D1C-1C4B-A14C-66F454B64BD5}" type="slidenum">
              <a:rPr lang="en-US"/>
              <a:pPr eaLnBrk="1" hangingPunct="1"/>
              <a:t>84</a:t>
            </a:fld>
            <a:endParaRPr lang="en-US"/>
          </a:p>
        </p:txBody>
      </p:sp>
      <p:sp>
        <p:nvSpPr>
          <p:cNvPr id="227331" name="Rectangle 2"/>
          <p:cNvSpPr>
            <a:spLocks noRot="1" noChangeArrowheads="1" noTextEdit="1"/>
          </p:cNvSpPr>
          <p:nvPr>
            <p:ph type="sldImg"/>
          </p:nvPr>
        </p:nvSpPr>
        <p:spPr>
          <a:ln/>
        </p:spPr>
      </p:sp>
      <p:sp>
        <p:nvSpPr>
          <p:cNvPr id="227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All flesh is not the same flesh, but there is one flesh of men, and another flesh of beasts, and another flesh of birds, and another of fish.</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E041F68-C359-B046-A30D-C08995FE7271}" type="slidenum">
              <a:rPr lang="en-US"/>
              <a:pPr eaLnBrk="1" hangingPunct="1"/>
              <a:t>85</a:t>
            </a:fld>
            <a:endParaRPr lang="en-US"/>
          </a:p>
        </p:txBody>
      </p:sp>
      <p:sp>
        <p:nvSpPr>
          <p:cNvPr id="228355" name="Rectangle 2"/>
          <p:cNvSpPr>
            <a:spLocks noRot="1" noChangeArrowheads="1" noTextEdit="1"/>
          </p:cNvSpPr>
          <p:nvPr>
            <p:ph type="sldImg"/>
          </p:nvPr>
        </p:nvSpPr>
        <p:spPr>
          <a:ln/>
        </p:spPr>
      </p:sp>
      <p:sp>
        <p:nvSpPr>
          <p:cNvPr id="228356" name="Rectangle 3"/>
          <p:cNvSpPr>
            <a:spLocks noGrp="1" noChangeArrowheads="1"/>
          </p:cNvSpPr>
          <p:nvPr>
            <p:ph type="body" idx="1"/>
          </p:nvPr>
        </p:nvSpPr>
        <p:spPr>
          <a:xfrm>
            <a:off x="915988" y="4344988"/>
            <a:ext cx="502602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08ED408-E1F1-C54C-89BF-7D5F205B1889}" type="slidenum">
              <a:rPr lang="en-US"/>
              <a:pPr eaLnBrk="1" hangingPunct="1"/>
              <a:t>10</a:t>
            </a:fld>
            <a:endParaRPr lang="en-US"/>
          </a:p>
        </p:txBody>
      </p:sp>
      <p:sp>
        <p:nvSpPr>
          <p:cNvPr id="155651" name="Rectangle 2"/>
          <p:cNvSpPr>
            <a:spLocks noRo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52B9E04-A068-DA4F-8C59-93102494E587}" type="slidenum">
              <a:rPr lang="en-US"/>
              <a:pPr eaLnBrk="1" hangingPunct="1"/>
              <a:t>86</a:t>
            </a:fld>
            <a:endParaRPr lang="en-US"/>
          </a:p>
        </p:txBody>
      </p:sp>
      <p:sp>
        <p:nvSpPr>
          <p:cNvPr id="229379" name="Rectangle 2"/>
          <p:cNvSpPr>
            <a:spLocks noRot="1" noChangeArrowheads="1" noTextEdit="1"/>
          </p:cNvSpPr>
          <p:nvPr>
            <p:ph type="sldImg"/>
          </p:nvPr>
        </p:nvSpPr>
        <p:spPr>
          <a:ln/>
        </p:spPr>
      </p:sp>
      <p:sp>
        <p:nvSpPr>
          <p:cNvPr id="229380" name="Rectangle 3"/>
          <p:cNvSpPr>
            <a:spLocks noGrp="1" noChangeArrowheads="1"/>
          </p:cNvSpPr>
          <p:nvPr>
            <p:ph type="body" idx="1"/>
          </p:nvPr>
        </p:nvSpPr>
        <p:spPr>
          <a:xfrm>
            <a:off x="915988" y="4344988"/>
            <a:ext cx="502602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cs typeface="Arial"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Rot="1" noChangeArrowheads="1" noTextEdit="1"/>
          </p:cNvSpPr>
          <p:nvPr>
            <p:ph type="sldImg"/>
          </p:nvPr>
        </p:nvSpPr>
        <p:spPr>
          <a:ln/>
        </p:spPr>
      </p:sp>
      <p:sp>
        <p:nvSpPr>
          <p:cNvPr id="544771"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rPr>
              <a:t>Endorsed by Chuck Colson, Hank Hanegraaff, Josh and Sean McDowell, JP Moreland, Gary Habermas, Norman Geisler, and Phillip Johnson</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9A664CB-6DE8-9D49-B3B6-6DDA497A4FFF}" type="slidenum">
              <a:rPr lang="en-US"/>
              <a:pPr eaLnBrk="1" hangingPunct="1"/>
              <a:t>89</a:t>
            </a:fld>
            <a:endParaRPr lang="en-US"/>
          </a:p>
        </p:txBody>
      </p:sp>
      <p:sp>
        <p:nvSpPr>
          <p:cNvPr id="230403" name="Rectangle 2"/>
          <p:cNvSpPr>
            <a:spLocks noRot="1" noChangeArrowheads="1" noTextEdit="1"/>
          </p:cNvSpPr>
          <p:nvPr>
            <p:ph type="sldImg"/>
          </p:nvPr>
        </p:nvSpPr>
        <p:spPr>
          <a:ln/>
        </p:spPr>
      </p:sp>
      <p:sp>
        <p:nvSpPr>
          <p:cNvPr id="230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atin typeface="Arial" charset="0"/>
              </a:rPr>
              <a:t>Genesis was intended to teach theology, not history.  No, it was intended to teach theology through history—God acts in time-space history!</a:t>
            </a:r>
          </a:p>
          <a:p>
            <a:pPr marL="228600" indent="-228600" eaLnBrk="1" hangingPunct="1"/>
            <a:r>
              <a:rPr lang="en-US">
                <a:latin typeface="Arial" charset="0"/>
              </a:rPr>
              <a:t>Genesis was a polemic or apologetic against the pagan theology around Israel.  Yes, but it can</a:t>
            </a:r>
            <a:r>
              <a:rPr lang="ja-JP" altLang="en-US">
                <a:latin typeface="Arial" charset="0"/>
              </a:rPr>
              <a:t>’</a:t>
            </a:r>
            <a:r>
              <a:rPr lang="en-US">
                <a:latin typeface="Arial" charset="0"/>
              </a:rPr>
              <a:t>t really be a polemic or apologetic unless it is factually, historically true.  You can</a:t>
            </a:r>
            <a:r>
              <a:rPr lang="ja-JP" altLang="en-US">
                <a:latin typeface="Arial" charset="0"/>
              </a:rPr>
              <a:t>’</a:t>
            </a:r>
            <a:r>
              <a:rPr lang="en-US">
                <a:latin typeface="Arial" charset="0"/>
              </a:rPr>
              <a:t>t use the myth of Santa Claus giving to people to support the Christian mandate to be generous toward others in need.</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3D2F5EE-06AF-5749-9680-703ADEBE665A}" type="slidenum">
              <a:rPr lang="en-US"/>
              <a:pPr eaLnBrk="1" hangingPunct="1"/>
              <a:t>91</a:t>
            </a:fld>
            <a:endParaRPr lang="en-US"/>
          </a:p>
        </p:txBody>
      </p:sp>
      <p:sp>
        <p:nvSpPr>
          <p:cNvPr id="23142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2DDBF1DC-5B7F-C449-80DD-46F0EEE1C4FD}" type="slidenum">
              <a:rPr lang="en-US" sz="1200"/>
              <a:pPr algn="r" eaLnBrk="1" hangingPunct="1"/>
              <a:t>91</a:t>
            </a:fld>
            <a:endParaRPr lang="en-US" sz="1200"/>
          </a:p>
        </p:txBody>
      </p:sp>
      <p:sp>
        <p:nvSpPr>
          <p:cNvPr id="231428" name="Rectangle 2"/>
          <p:cNvSpPr>
            <a:spLocks noGrp="1" noRot="1" noChangeAspect="1" noChangeArrowheads="1" noTextEdit="1"/>
          </p:cNvSpPr>
          <p:nvPr>
            <p:ph type="sldImg"/>
          </p:nvPr>
        </p:nvSpPr>
        <p:spPr>
          <a:ln/>
        </p:spPr>
      </p:sp>
      <p:sp>
        <p:nvSpPr>
          <p:cNvPr id="2314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Psalm 90:4		</a:t>
            </a:r>
            <a:r>
              <a:rPr lang="ja-JP" altLang="en-US">
                <a:latin typeface="Arial" charset="0"/>
              </a:rPr>
              <a:t>“</a:t>
            </a:r>
            <a:r>
              <a:rPr lang="en-US">
                <a:latin typeface="Arial" charset="0"/>
              </a:rPr>
              <a:t>For a thousand years in your sight are like yesterday when it passes by or as a watch in the night</a:t>
            </a:r>
            <a:r>
              <a:rPr lang="ja-JP" altLang="en-US">
                <a:latin typeface="Arial" charset="0"/>
              </a:rPr>
              <a:t>”</a:t>
            </a:r>
            <a:r>
              <a:rPr lang="en-US">
                <a:latin typeface="Arial" charset="0"/>
              </a:rPr>
              <a:t> (NAS)</a:t>
            </a:r>
          </a:p>
          <a:p>
            <a:pPr eaLnBrk="1" hangingPunct="1"/>
            <a:r>
              <a:rPr lang="en-US">
                <a:latin typeface="Arial" charset="0"/>
              </a:rPr>
              <a:t>			</a:t>
            </a:r>
            <a:r>
              <a:rPr lang="ja-JP" altLang="en-US">
                <a:latin typeface="Arial" charset="0"/>
              </a:rPr>
              <a:t>“</a:t>
            </a:r>
            <a:r>
              <a:rPr lang="en-US">
                <a:latin typeface="Arial" charset="0"/>
              </a:rPr>
              <a:t>For a thousand years in thy sight are but as yesterday when it is past, and as a watch in the night</a:t>
            </a:r>
            <a:r>
              <a:rPr lang="ja-JP" altLang="en-US">
                <a:latin typeface="Arial" charset="0"/>
              </a:rPr>
              <a:t>”</a:t>
            </a:r>
            <a:r>
              <a:rPr lang="en-US">
                <a:latin typeface="Arial" charset="0"/>
              </a:rPr>
              <a:t> (KJV)</a:t>
            </a:r>
          </a:p>
          <a:p>
            <a:pPr eaLnBrk="1" hangingPunct="1"/>
            <a:r>
              <a:rPr lang="en-US">
                <a:latin typeface="Arial" charset="0"/>
              </a:rPr>
              <a:t>But Ps. 90:2	</a:t>
            </a:r>
            <a:r>
              <a:rPr lang="ja-JP" altLang="en-US">
                <a:latin typeface="Arial" charset="0"/>
              </a:rPr>
              <a:t>“</a:t>
            </a:r>
            <a:r>
              <a:rPr lang="en-US">
                <a:latin typeface="Arial" charset="0"/>
              </a:rPr>
              <a:t>Even from everlasting to everlasting, you are God</a:t>
            </a:r>
            <a:r>
              <a:rPr lang="ja-JP" altLang="en-US">
                <a:latin typeface="Arial" charset="0"/>
              </a:rPr>
              <a:t>”</a:t>
            </a:r>
            <a:r>
              <a:rPr lang="en-US">
                <a:latin typeface="Arial" charset="0"/>
              </a:rPr>
              <a:t> (NAS)     </a:t>
            </a:r>
            <a:r>
              <a:rPr lang="ja-JP" altLang="en-US">
                <a:latin typeface="Arial" charset="0"/>
              </a:rPr>
              <a:t>“</a:t>
            </a:r>
            <a:r>
              <a:rPr lang="en-US">
                <a:latin typeface="Arial" charset="0"/>
              </a:rPr>
              <a:t>even from everlasting to everlasting, thou art God</a:t>
            </a:r>
            <a:r>
              <a:rPr lang="ja-JP" altLang="en-US">
                <a:latin typeface="Arial" charset="0"/>
              </a:rPr>
              <a:t>”</a:t>
            </a:r>
            <a:r>
              <a:rPr lang="en-US">
                <a:latin typeface="Arial" charset="0"/>
              </a:rPr>
              <a:t> (KJV)</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0DC1AD3-854D-C348-9A7B-FE22588C37BC}" type="slidenum">
              <a:rPr lang="en-US"/>
              <a:pPr eaLnBrk="1" hangingPunct="1"/>
              <a:t>92</a:t>
            </a:fld>
            <a:endParaRPr lang="en-US"/>
          </a:p>
        </p:txBody>
      </p:sp>
      <p:sp>
        <p:nvSpPr>
          <p:cNvPr id="23245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7849909B-2CE3-F84A-9BBB-7D0AC2FA61C1}" type="slidenum">
              <a:rPr lang="en-US" sz="1200"/>
              <a:pPr algn="r" eaLnBrk="1" hangingPunct="1"/>
              <a:t>92</a:t>
            </a:fld>
            <a:endParaRPr lang="en-US" sz="1200"/>
          </a:p>
        </p:txBody>
      </p:sp>
      <p:sp>
        <p:nvSpPr>
          <p:cNvPr id="232452" name="Rectangle 2"/>
          <p:cNvSpPr>
            <a:spLocks noGrp="1" noRot="1" noChangeAspect="1" noChangeArrowheads="1" noTextEdit="1"/>
          </p:cNvSpPr>
          <p:nvPr>
            <p:ph type="sldImg"/>
          </p:nvPr>
        </p:nvSpPr>
        <p:spPr>
          <a:ln/>
        </p:spPr>
      </p:sp>
      <p:sp>
        <p:nvSpPr>
          <p:cNvPr id="2324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68B4E83-D7D2-5F4A-9BE8-496D3007692E}" type="slidenum">
              <a:rPr lang="en-US"/>
              <a:pPr eaLnBrk="1" hangingPunct="1"/>
              <a:t>93</a:t>
            </a:fld>
            <a:endParaRPr lang="en-US"/>
          </a:p>
        </p:txBody>
      </p:sp>
      <p:sp>
        <p:nvSpPr>
          <p:cNvPr id="23347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A059822F-AD4D-A443-8B0D-880ED69ADB8F}" type="slidenum">
              <a:rPr lang="en-US" sz="1200"/>
              <a:pPr algn="r" eaLnBrk="1" hangingPunct="1"/>
              <a:t>93</a:t>
            </a:fld>
            <a:endParaRPr lang="en-US" sz="1200"/>
          </a:p>
        </p:txBody>
      </p:sp>
      <p:sp>
        <p:nvSpPr>
          <p:cNvPr id="233476" name="Rectangle 2"/>
          <p:cNvSpPr>
            <a:spLocks noGrp="1" noRot="1" noChangeAspect="1" noChangeArrowheads="1" noTextEdit="1"/>
          </p:cNvSpPr>
          <p:nvPr>
            <p:ph type="sldImg"/>
          </p:nvPr>
        </p:nvSpPr>
        <p:spPr>
          <a:ln/>
        </p:spPr>
      </p:sp>
      <p:sp>
        <p:nvSpPr>
          <p:cNvPr id="23347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latin typeface="Arial" charset="0"/>
              </a:rPr>
              <a:t>Revised: August 2005.</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B751CDE-7330-7744-9185-DE3A3750AD5B}" type="slidenum">
              <a:rPr lang="en-US"/>
              <a:pPr eaLnBrk="1" hangingPunct="1"/>
              <a:t>94</a:t>
            </a:fld>
            <a:endParaRPr lang="en-US"/>
          </a:p>
        </p:txBody>
      </p:sp>
      <p:sp>
        <p:nvSpPr>
          <p:cNvPr id="234499" name="Rectangle 2"/>
          <p:cNvSpPr>
            <a:spLocks noRot="1" noChangeArrowheads="1" noTextEdit="1"/>
          </p:cNvSpPr>
          <p:nvPr>
            <p:ph type="sldImg"/>
          </p:nvPr>
        </p:nvSpPr>
        <p:spPr>
          <a:ln/>
        </p:spPr>
      </p:sp>
      <p:sp>
        <p:nvSpPr>
          <p:cNvPr id="234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CCB6B25-99F4-324D-AA74-9F4422E55787}" type="slidenum">
              <a:rPr lang="en-US"/>
              <a:pPr eaLnBrk="1" hangingPunct="1"/>
              <a:t>95</a:t>
            </a:fld>
            <a:endParaRPr lang="en-US"/>
          </a:p>
        </p:txBody>
      </p:sp>
      <p:sp>
        <p:nvSpPr>
          <p:cNvPr id="235523" name="Rectangle 2"/>
          <p:cNvSpPr>
            <a:spLocks noRot="1" noChangeArrowheads="1" noTextEdit="1"/>
          </p:cNvSpPr>
          <p:nvPr>
            <p:ph type="sldImg"/>
          </p:nvPr>
        </p:nvSpPr>
        <p:spPr>
          <a:ln/>
        </p:spPr>
      </p:sp>
      <p:sp>
        <p:nvSpPr>
          <p:cNvPr id="23552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6BC5434-A75A-784F-A9BA-BDEE838DED48}" type="slidenum">
              <a:rPr lang="en-US"/>
              <a:pPr eaLnBrk="1" hangingPunct="1"/>
              <a:t>96</a:t>
            </a:fld>
            <a:endParaRPr lang="en-US"/>
          </a:p>
        </p:txBody>
      </p:sp>
      <p:sp>
        <p:nvSpPr>
          <p:cNvPr id="236547" name="Rectangle 2"/>
          <p:cNvSpPr>
            <a:spLocks noRot="1" noChangeArrowheads="1" noTextEdit="1"/>
          </p:cNvSpPr>
          <p:nvPr>
            <p:ph type="sldImg"/>
          </p:nvPr>
        </p:nvSpPr>
        <p:spPr>
          <a:ln/>
        </p:spPr>
      </p:sp>
      <p:sp>
        <p:nvSpPr>
          <p:cNvPr id="236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59D5B45-7213-6D43-BC1E-AB5923F5FC8F}" type="slidenum">
              <a:rPr lang="en-US"/>
              <a:pPr eaLnBrk="1" hangingPunct="1"/>
              <a:t>97</a:t>
            </a:fld>
            <a:endParaRPr lang="en-US"/>
          </a:p>
        </p:txBody>
      </p:sp>
      <p:sp>
        <p:nvSpPr>
          <p:cNvPr id="237571" name="Rectangle 2"/>
          <p:cNvSpPr>
            <a:spLocks noRot="1" noChangeArrowheads="1" noTextEdit="1"/>
          </p:cNvSpPr>
          <p:nvPr>
            <p:ph type="sldImg"/>
          </p:nvPr>
        </p:nvSpPr>
        <p:spPr>
          <a:ln/>
        </p:spPr>
      </p:sp>
      <p:sp>
        <p:nvSpPr>
          <p:cNvPr id="237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Miracles of Jesus were all instantaneous—at His Word.</a:t>
            </a:r>
          </a:p>
          <a:p>
            <a:pPr eaLnBrk="1" hangingPunct="1"/>
            <a:endParaRPr lang="en-US">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A2E5E33-010A-ED42-A7A2-75167CD9117A}" type="slidenum">
              <a:rPr lang="en-US"/>
              <a:pPr eaLnBrk="1" hangingPunct="1"/>
              <a:t>11</a:t>
            </a:fld>
            <a:endParaRPr lang="en-US"/>
          </a:p>
        </p:txBody>
      </p:sp>
      <p:sp>
        <p:nvSpPr>
          <p:cNvPr id="156675" name="Rectangle 2"/>
          <p:cNvSpPr>
            <a:spLocks noRot="1"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2"/>
          <p:cNvSpPr>
            <a:spLocks noRot="1" noChangeArrowheads="1" noTextEdit="1"/>
          </p:cNvSpPr>
          <p:nvPr>
            <p:ph type="sldImg"/>
          </p:nvPr>
        </p:nvSpPr>
        <p:spPr>
          <a:ln/>
        </p:spPr>
      </p:sp>
      <p:sp>
        <p:nvSpPr>
          <p:cNvPr id="541699"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8D09201-F131-B14F-A7DC-11F2B9AEBA6A}" type="slidenum">
              <a:rPr lang="en-US"/>
              <a:pPr eaLnBrk="1" hangingPunct="1"/>
              <a:t>99</a:t>
            </a:fld>
            <a:endParaRPr lang="en-US"/>
          </a:p>
        </p:txBody>
      </p:sp>
      <p:sp>
        <p:nvSpPr>
          <p:cNvPr id="238595" name="Rectangle 2"/>
          <p:cNvSpPr>
            <a:spLocks noRot="1" noChangeArrowheads="1" noTextEdit="1"/>
          </p:cNvSpPr>
          <p:nvPr>
            <p:ph type="sldImg"/>
          </p:nvPr>
        </p:nvSpPr>
        <p:spPr>
          <a:ln/>
        </p:spPr>
      </p:sp>
      <p:sp>
        <p:nvSpPr>
          <p:cNvPr id="238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9519AB0F-2E09-464B-B25F-F828F554E7D0}" type="slidenum">
              <a:rPr lang="en-US"/>
              <a:pPr eaLnBrk="1" hangingPunct="1"/>
              <a:t>100</a:t>
            </a:fld>
            <a:endParaRPr lang="en-US"/>
          </a:p>
        </p:txBody>
      </p:sp>
      <p:sp>
        <p:nvSpPr>
          <p:cNvPr id="239619" name="Rectangle 2"/>
          <p:cNvSpPr>
            <a:spLocks noRot="1" noChangeArrowheads="1" noTextEdit="1"/>
          </p:cNvSpPr>
          <p:nvPr>
            <p:ph type="sldImg"/>
          </p:nvPr>
        </p:nvSpPr>
        <p:spPr>
          <a:ln/>
        </p:spPr>
      </p:sp>
      <p:sp>
        <p:nvSpPr>
          <p:cNvPr id="239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95F2DC2-8202-A14A-A76E-1B42A728DEA4}" type="slidenum">
              <a:rPr lang="en-US"/>
              <a:pPr eaLnBrk="1" hangingPunct="1"/>
              <a:t>101</a:t>
            </a:fld>
            <a:endParaRPr lang="en-US"/>
          </a:p>
        </p:txBody>
      </p:sp>
      <p:sp>
        <p:nvSpPr>
          <p:cNvPr id="240643" name="Rectangle 2"/>
          <p:cNvSpPr>
            <a:spLocks noRot="1" noChangeArrowheads="1" noTextEdit="1"/>
          </p:cNvSpPr>
          <p:nvPr>
            <p:ph type="sldImg"/>
          </p:nvPr>
        </p:nvSpPr>
        <p:spPr>
          <a:ln/>
        </p:spPr>
      </p:sp>
      <p:sp>
        <p:nvSpPr>
          <p:cNvPr id="240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LXX confirms the Hebrew in Gen. 1:16  and Ps. 136:8-9 by using the accusative forms of the definite articles and the nouns.</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BE0ED5B-1A92-B544-8A86-7F7ED5424FE3}" type="slidenum">
              <a:rPr lang="en-US"/>
              <a:pPr eaLnBrk="1" hangingPunct="1"/>
              <a:t>102</a:t>
            </a:fld>
            <a:endParaRPr lang="en-US"/>
          </a:p>
        </p:txBody>
      </p:sp>
      <p:sp>
        <p:nvSpPr>
          <p:cNvPr id="241667" name="Rectangle 2"/>
          <p:cNvSpPr>
            <a:spLocks noRot="1" noChangeArrowheads="1" noTextEdit="1"/>
          </p:cNvSpPr>
          <p:nvPr>
            <p:ph type="sldImg"/>
          </p:nvPr>
        </p:nvSpPr>
        <p:spPr>
          <a:ln/>
        </p:spPr>
      </p:sp>
      <p:sp>
        <p:nvSpPr>
          <p:cNvPr id="241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All flesh is not the same flesh, but there is one flesh of men, and another flesh of beasts, and another flesh of birds, and another of fish.</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FE867530-55D8-9943-A0AC-1216524515B8}" type="slidenum">
              <a:rPr lang="en-US"/>
              <a:pPr eaLnBrk="1" hangingPunct="1"/>
              <a:t>103</a:t>
            </a:fld>
            <a:endParaRPr lang="en-US"/>
          </a:p>
        </p:txBody>
      </p:sp>
      <p:sp>
        <p:nvSpPr>
          <p:cNvPr id="242691" name="Rectangle 2"/>
          <p:cNvSpPr>
            <a:spLocks noRot="1" noChangeArrowheads="1" noTextEdit="1"/>
          </p:cNvSpPr>
          <p:nvPr>
            <p:ph type="sldImg"/>
          </p:nvPr>
        </p:nvSpPr>
        <p:spPr>
          <a:ln/>
        </p:spPr>
      </p:sp>
      <p:sp>
        <p:nvSpPr>
          <p:cNvPr id="242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LXX confirms the Hebrew in Gen. 1:16 by using the accusative forms of the definite articles and the nouns. </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99E0887-EBF3-214A-A041-9E355B2596D1}" type="slidenum">
              <a:rPr lang="en-US"/>
              <a:pPr eaLnBrk="1" hangingPunct="1"/>
              <a:t>104</a:t>
            </a:fld>
            <a:endParaRPr lang="en-US"/>
          </a:p>
        </p:txBody>
      </p:sp>
      <p:sp>
        <p:nvSpPr>
          <p:cNvPr id="243715" name="Rectangle 2"/>
          <p:cNvSpPr>
            <a:spLocks noRot="1" noChangeArrowheads="1" noTextEdit="1"/>
          </p:cNvSpPr>
          <p:nvPr>
            <p:ph type="sldImg"/>
          </p:nvPr>
        </p:nvSpPr>
        <p:spPr>
          <a:ln/>
        </p:spPr>
      </p:sp>
      <p:sp>
        <p:nvSpPr>
          <p:cNvPr id="24371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756B61F-CC21-5F4F-B2CB-AFE0EE915465}" type="slidenum">
              <a:rPr lang="en-US"/>
              <a:pPr eaLnBrk="1" hangingPunct="1"/>
              <a:t>105</a:t>
            </a:fld>
            <a:endParaRPr lang="en-US"/>
          </a:p>
        </p:txBody>
      </p:sp>
      <p:sp>
        <p:nvSpPr>
          <p:cNvPr id="244739" name="Rectangle 2"/>
          <p:cNvSpPr>
            <a:spLocks noRot="1" noChangeArrowheads="1" noTextEdit="1"/>
          </p:cNvSpPr>
          <p:nvPr>
            <p:ph type="sldImg"/>
          </p:nvPr>
        </p:nvSpPr>
        <p:spPr>
          <a:ln/>
        </p:spPr>
      </p:sp>
      <p:sp>
        <p:nvSpPr>
          <p:cNvPr id="244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3B477CD-DBF3-EE4E-B23E-1DA999AA9F5D}" type="slidenum">
              <a:rPr lang="en-US"/>
              <a:pPr eaLnBrk="1" hangingPunct="1"/>
              <a:t>106</a:t>
            </a:fld>
            <a:endParaRPr lang="en-US"/>
          </a:p>
        </p:txBody>
      </p:sp>
      <p:sp>
        <p:nvSpPr>
          <p:cNvPr id="245763" name="Rectangle 2"/>
          <p:cNvSpPr>
            <a:spLocks noRot="1" noChangeArrowheads="1" noTextEdit="1"/>
          </p:cNvSpPr>
          <p:nvPr>
            <p:ph type="sldImg"/>
          </p:nvPr>
        </p:nvSpPr>
        <p:spPr>
          <a:ln/>
        </p:spPr>
      </p:sp>
      <p:sp>
        <p:nvSpPr>
          <p:cNvPr id="24576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Of the 2,000,000 known animal species (in 2005), 98% are invertebrates, which he didn</a:t>
            </a:r>
            <a:r>
              <a:rPr lang="ja-JP" altLang="en-US">
                <a:latin typeface="Arial" charset="0"/>
              </a:rPr>
              <a:t>’</a:t>
            </a:r>
            <a:r>
              <a:rPr lang="en-US">
                <a:latin typeface="Arial" charset="0"/>
              </a:rPr>
              <a:t>t name (he didn</a:t>
            </a:r>
            <a:r>
              <a:rPr lang="ja-JP" altLang="en-US">
                <a:latin typeface="Arial" charset="0"/>
              </a:rPr>
              <a:t>’</a:t>
            </a:r>
            <a:r>
              <a:rPr lang="en-US">
                <a:latin typeface="Arial" charset="0"/>
              </a:rPr>
              <a:t>t name any plants either)</a:t>
            </a:r>
          </a:p>
          <a:p>
            <a:pPr eaLnBrk="1" hangingPunct="1"/>
            <a:r>
              <a:rPr lang="en-US">
                <a:latin typeface="Arial" charset="0"/>
              </a:rPr>
              <a:t>Of the 40,000 vertebrates, 25,000 are sea creatures and 4,000 are amphibians, which he didn</a:t>
            </a:r>
            <a:r>
              <a:rPr lang="ja-JP" altLang="en-US">
                <a:latin typeface="Arial" charset="0"/>
              </a:rPr>
              <a:t>’</a:t>
            </a:r>
            <a:r>
              <a:rPr lang="en-US">
                <a:latin typeface="Arial" charset="0"/>
              </a:rPr>
              <a:t>t name.</a:t>
            </a:r>
          </a:p>
          <a:p>
            <a:pPr eaLnBrk="1" hangingPunct="1"/>
            <a:r>
              <a:rPr lang="en-US">
                <a:latin typeface="Arial" charset="0"/>
              </a:rPr>
              <a:t>11,000 species would be much less </a:t>
            </a:r>
            <a:r>
              <a:rPr lang="ja-JP" altLang="en-US">
                <a:latin typeface="Arial" charset="0"/>
              </a:rPr>
              <a:t>“</a:t>
            </a:r>
            <a:r>
              <a:rPr lang="en-US">
                <a:latin typeface="Arial" charset="0"/>
              </a:rPr>
              <a:t>kinds</a:t>
            </a:r>
            <a:r>
              <a:rPr lang="ja-JP" altLang="en-US">
                <a:latin typeface="Arial" charset="0"/>
              </a:rPr>
              <a:t>”</a:t>
            </a:r>
            <a:r>
              <a:rPr lang="en-US">
                <a:latin typeface="Arial" charset="0"/>
              </a:rPr>
              <a:t> (= genus or even family) =&gt; Adam named probably a maximum of 3000, which he could have done at 1 every 12 seconds in 10 hours, given that he was not giving double Latin taxonomic classifications based on the careful study of the physical appearance and behavior of the animal. </a:t>
            </a:r>
          </a:p>
          <a:p>
            <a:pPr eaLnBrk="1" hangingPunct="1"/>
            <a:r>
              <a:rPr lang="en-US">
                <a:latin typeface="Arial" charset="0"/>
              </a:rPr>
              <a:t>Adam naming animals: See Kulikovsky 2005 (in file cabinet)</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F72993ED-5F91-FD46-B802-8980BD981A0C}" type="slidenum">
              <a:rPr lang="en-US"/>
              <a:pPr eaLnBrk="1" hangingPunct="1"/>
              <a:t>107</a:t>
            </a:fld>
            <a:endParaRPr lang="en-US"/>
          </a:p>
        </p:txBody>
      </p:sp>
      <p:sp>
        <p:nvSpPr>
          <p:cNvPr id="246787" name="Rectangle 2"/>
          <p:cNvSpPr>
            <a:spLocks noRot="1" noChangeArrowheads="1" noTextEdit="1"/>
          </p:cNvSpPr>
          <p:nvPr>
            <p:ph type="sldImg"/>
          </p:nvPr>
        </p:nvSpPr>
        <p:spPr>
          <a:ln/>
        </p:spPr>
      </p:sp>
      <p:sp>
        <p:nvSpPr>
          <p:cNvPr id="246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Gen. 1 is the wide-angle lens view of the whole creation week</a:t>
            </a:r>
          </a:p>
          <a:p>
            <a:pPr eaLnBrk="1" hangingPunct="1"/>
            <a:r>
              <a:rPr lang="en-US">
                <a:latin typeface="Arial" charset="0"/>
              </a:rPr>
              <a:t>Gen. 2 is the telephoto-zoom lens view of some of the events of Day 6</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7A10A4F-B567-E34D-8834-B2A2823098C7}" type="slidenum">
              <a:rPr lang="en-US"/>
              <a:pPr/>
              <a:t>‹#›</a:t>
            </a:fld>
            <a:endParaRPr lang="en-US"/>
          </a:p>
        </p:txBody>
      </p:sp>
    </p:spTree>
    <p:extLst>
      <p:ext uri="{BB962C8B-B14F-4D97-AF65-F5344CB8AC3E}">
        <p14:creationId xmlns:p14="http://schemas.microsoft.com/office/powerpoint/2010/main" val="967862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2FFC790-63C1-844E-B7C7-09F348093046}" type="slidenum">
              <a:rPr lang="en-US"/>
              <a:pPr/>
              <a:t>‹#›</a:t>
            </a:fld>
            <a:endParaRPr lang="en-US"/>
          </a:p>
        </p:txBody>
      </p:sp>
    </p:spTree>
    <p:extLst>
      <p:ext uri="{BB962C8B-B14F-4D97-AF65-F5344CB8AC3E}">
        <p14:creationId xmlns:p14="http://schemas.microsoft.com/office/powerpoint/2010/main" val="2601611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8193028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80146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9382068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77970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694000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594255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5886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640786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360199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5620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F943136-00FE-0F47-8396-58264CA95698}" type="slidenum">
              <a:rPr lang="en-US"/>
              <a:pPr/>
              <a:t>‹#›</a:t>
            </a:fld>
            <a:endParaRPr lang="en-US"/>
          </a:p>
        </p:txBody>
      </p:sp>
    </p:spTree>
    <p:extLst>
      <p:ext uri="{BB962C8B-B14F-4D97-AF65-F5344CB8AC3E}">
        <p14:creationId xmlns:p14="http://schemas.microsoft.com/office/powerpoint/2010/main" val="228699313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42253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CB22D80-3D90-C94F-BEE0-4ABAD21723D2}" type="slidenum">
              <a:rPr lang="en-US"/>
              <a:pPr/>
              <a:t>‹#›</a:t>
            </a:fld>
            <a:endParaRPr lang="en-US"/>
          </a:p>
        </p:txBody>
      </p:sp>
    </p:spTree>
    <p:extLst>
      <p:ext uri="{BB962C8B-B14F-4D97-AF65-F5344CB8AC3E}">
        <p14:creationId xmlns:p14="http://schemas.microsoft.com/office/powerpoint/2010/main" val="14918790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F2D4788-C7EF-E545-9578-662C681E80FF}" type="slidenum">
              <a:rPr lang="en-US"/>
              <a:pPr/>
              <a:t>‹#›</a:t>
            </a:fld>
            <a:endParaRPr lang="en-US"/>
          </a:p>
        </p:txBody>
      </p:sp>
    </p:spTree>
    <p:extLst>
      <p:ext uri="{BB962C8B-B14F-4D97-AF65-F5344CB8AC3E}">
        <p14:creationId xmlns:p14="http://schemas.microsoft.com/office/powerpoint/2010/main" val="738997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156AD3F-CAE7-1541-8122-A5CA960C6D9A}" type="slidenum">
              <a:rPr lang="en-US"/>
              <a:pPr/>
              <a:t>‹#›</a:t>
            </a:fld>
            <a:endParaRPr lang="en-US"/>
          </a:p>
        </p:txBody>
      </p:sp>
    </p:spTree>
    <p:extLst>
      <p:ext uri="{BB962C8B-B14F-4D97-AF65-F5344CB8AC3E}">
        <p14:creationId xmlns:p14="http://schemas.microsoft.com/office/powerpoint/2010/main" val="27941207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2C7A555-63E7-1C44-8424-A4170DDD2B66}" type="slidenum">
              <a:rPr lang="en-US"/>
              <a:pPr/>
              <a:t>‹#›</a:t>
            </a:fld>
            <a:endParaRPr lang="en-US"/>
          </a:p>
        </p:txBody>
      </p:sp>
    </p:spTree>
    <p:extLst>
      <p:ext uri="{BB962C8B-B14F-4D97-AF65-F5344CB8AC3E}">
        <p14:creationId xmlns:p14="http://schemas.microsoft.com/office/powerpoint/2010/main" val="20605566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A2A4B2B-10CF-3F4B-8068-CC13D6A3D1F0}" type="slidenum">
              <a:rPr lang="en-US"/>
              <a:pPr/>
              <a:t>‹#›</a:t>
            </a:fld>
            <a:endParaRPr lang="en-US"/>
          </a:p>
        </p:txBody>
      </p:sp>
    </p:spTree>
    <p:extLst>
      <p:ext uri="{BB962C8B-B14F-4D97-AF65-F5344CB8AC3E}">
        <p14:creationId xmlns:p14="http://schemas.microsoft.com/office/powerpoint/2010/main" val="166411959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D01D05C2-3750-7E4A-8606-D58644C63363}" type="slidenum">
              <a:rPr lang="en-US"/>
              <a:pPr/>
              <a:t>‹#›</a:t>
            </a:fld>
            <a:endParaRPr lang="en-US"/>
          </a:p>
        </p:txBody>
      </p:sp>
    </p:spTree>
    <p:extLst>
      <p:ext uri="{BB962C8B-B14F-4D97-AF65-F5344CB8AC3E}">
        <p14:creationId xmlns:p14="http://schemas.microsoft.com/office/powerpoint/2010/main" val="409363651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5DB39F2-71EB-BB4D-A28D-AC28162D81D6}" type="slidenum">
              <a:rPr lang="en-US"/>
              <a:pPr/>
              <a:t>‹#›</a:t>
            </a:fld>
            <a:endParaRPr lang="en-US"/>
          </a:p>
        </p:txBody>
      </p:sp>
    </p:spTree>
    <p:extLst>
      <p:ext uri="{BB962C8B-B14F-4D97-AF65-F5344CB8AC3E}">
        <p14:creationId xmlns:p14="http://schemas.microsoft.com/office/powerpoint/2010/main" val="69577118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9377FF2-CD5D-654C-90DA-4F67F6034DA3}" type="slidenum">
              <a:rPr lang="en-US"/>
              <a:pPr/>
              <a:t>‹#›</a:t>
            </a:fld>
            <a:endParaRPr lang="en-US"/>
          </a:p>
        </p:txBody>
      </p:sp>
    </p:spTree>
    <p:extLst>
      <p:ext uri="{BB962C8B-B14F-4D97-AF65-F5344CB8AC3E}">
        <p14:creationId xmlns:p14="http://schemas.microsoft.com/office/powerpoint/2010/main" val="9577132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E205558-AD12-EB4A-BAF4-8276F8311FC9}" type="slidenum">
              <a:rPr lang="en-US"/>
              <a:pPr/>
              <a:t>‹#›</a:t>
            </a:fld>
            <a:endParaRPr lang="en-US"/>
          </a:p>
        </p:txBody>
      </p:sp>
    </p:spTree>
    <p:extLst>
      <p:ext uri="{BB962C8B-B14F-4D97-AF65-F5344CB8AC3E}">
        <p14:creationId xmlns:p14="http://schemas.microsoft.com/office/powerpoint/2010/main" val="3711337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5D703BC-4213-4640-B6AE-4DE93BA2CB2D}" type="slidenum">
              <a:rPr lang="en-US"/>
              <a:pPr/>
              <a:t>‹#›</a:t>
            </a:fld>
            <a:endParaRPr lang="en-US"/>
          </a:p>
        </p:txBody>
      </p:sp>
    </p:spTree>
    <p:extLst>
      <p:ext uri="{BB962C8B-B14F-4D97-AF65-F5344CB8AC3E}">
        <p14:creationId xmlns:p14="http://schemas.microsoft.com/office/powerpoint/2010/main" val="16335673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2065F4E-B0CB-9746-870A-B14E337FFA3C}" type="slidenum">
              <a:rPr lang="en-US"/>
              <a:pPr/>
              <a:t>‹#›</a:t>
            </a:fld>
            <a:endParaRPr lang="en-US"/>
          </a:p>
        </p:txBody>
      </p:sp>
    </p:spTree>
    <p:extLst>
      <p:ext uri="{BB962C8B-B14F-4D97-AF65-F5344CB8AC3E}">
        <p14:creationId xmlns:p14="http://schemas.microsoft.com/office/powerpoint/2010/main" val="42762219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D29B1DC-9452-864B-8E64-4E0F5412384C}" type="slidenum">
              <a:rPr lang="en-US"/>
              <a:pPr/>
              <a:t>‹#›</a:t>
            </a:fld>
            <a:endParaRPr lang="en-US"/>
          </a:p>
        </p:txBody>
      </p:sp>
    </p:spTree>
    <p:extLst>
      <p:ext uri="{BB962C8B-B14F-4D97-AF65-F5344CB8AC3E}">
        <p14:creationId xmlns:p14="http://schemas.microsoft.com/office/powerpoint/2010/main" val="42428355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964242D-7883-6A4A-A968-D0BCD39A2DA1}" type="slidenum">
              <a:rPr lang="en-US"/>
              <a:pPr/>
              <a:t>‹#›</a:t>
            </a:fld>
            <a:endParaRPr lang="en-US"/>
          </a:p>
        </p:txBody>
      </p:sp>
    </p:spTree>
    <p:extLst>
      <p:ext uri="{BB962C8B-B14F-4D97-AF65-F5344CB8AC3E}">
        <p14:creationId xmlns:p14="http://schemas.microsoft.com/office/powerpoint/2010/main" val="137340825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E58925B-EE55-0548-B494-07F67A72C81D}" type="slidenum">
              <a:rPr lang="en-US"/>
              <a:pPr/>
              <a:t>‹#›</a:t>
            </a:fld>
            <a:endParaRPr lang="en-US"/>
          </a:p>
        </p:txBody>
      </p:sp>
    </p:spTree>
    <p:extLst>
      <p:ext uri="{BB962C8B-B14F-4D97-AF65-F5344CB8AC3E}">
        <p14:creationId xmlns:p14="http://schemas.microsoft.com/office/powerpoint/2010/main" val="75358049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EAD961B-7E9D-E341-BAE5-400E6638E84E}" type="slidenum">
              <a:rPr lang="en-US"/>
              <a:pPr/>
              <a:t>‹#›</a:t>
            </a:fld>
            <a:endParaRPr lang="en-US"/>
          </a:p>
        </p:txBody>
      </p:sp>
    </p:spTree>
    <p:extLst>
      <p:ext uri="{BB962C8B-B14F-4D97-AF65-F5344CB8AC3E}">
        <p14:creationId xmlns:p14="http://schemas.microsoft.com/office/powerpoint/2010/main" val="12513663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BD9BA1F-0292-FF45-BBAD-9C292E60105E}" type="slidenum">
              <a:rPr lang="en-US"/>
              <a:pPr/>
              <a:t>‹#›</a:t>
            </a:fld>
            <a:endParaRPr lang="en-US"/>
          </a:p>
        </p:txBody>
      </p:sp>
    </p:spTree>
    <p:extLst>
      <p:ext uri="{BB962C8B-B14F-4D97-AF65-F5344CB8AC3E}">
        <p14:creationId xmlns:p14="http://schemas.microsoft.com/office/powerpoint/2010/main" val="42750890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B87F7ED-61B1-964A-8095-80C8EADA897D}" type="slidenum">
              <a:rPr lang="en-US"/>
              <a:pPr/>
              <a:t>‹#›</a:t>
            </a:fld>
            <a:endParaRPr lang="en-US"/>
          </a:p>
        </p:txBody>
      </p:sp>
    </p:spTree>
    <p:extLst>
      <p:ext uri="{BB962C8B-B14F-4D97-AF65-F5344CB8AC3E}">
        <p14:creationId xmlns:p14="http://schemas.microsoft.com/office/powerpoint/2010/main" val="30334305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CC5742E-0471-5948-A3E6-40E2010B0C25}" type="slidenum">
              <a:rPr lang="en-US"/>
              <a:pPr/>
              <a:t>‹#›</a:t>
            </a:fld>
            <a:endParaRPr lang="en-US"/>
          </a:p>
        </p:txBody>
      </p:sp>
    </p:spTree>
    <p:extLst>
      <p:ext uri="{BB962C8B-B14F-4D97-AF65-F5344CB8AC3E}">
        <p14:creationId xmlns:p14="http://schemas.microsoft.com/office/powerpoint/2010/main" val="33173675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A5C097C-9AB8-CA43-9825-89B1816B1682}" type="slidenum">
              <a:rPr lang="en-US"/>
              <a:pPr/>
              <a:t>‹#›</a:t>
            </a:fld>
            <a:endParaRPr lang="en-US"/>
          </a:p>
        </p:txBody>
      </p:sp>
    </p:spTree>
    <p:extLst>
      <p:ext uri="{BB962C8B-B14F-4D97-AF65-F5344CB8AC3E}">
        <p14:creationId xmlns:p14="http://schemas.microsoft.com/office/powerpoint/2010/main" val="28004565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FEF14D5-2516-C042-AA7F-59F0D3692BFE}" type="slidenum">
              <a:rPr lang="en-US"/>
              <a:pPr/>
              <a:t>‹#›</a:t>
            </a:fld>
            <a:endParaRPr lang="en-US"/>
          </a:p>
        </p:txBody>
      </p:sp>
    </p:spTree>
    <p:extLst>
      <p:ext uri="{BB962C8B-B14F-4D97-AF65-F5344CB8AC3E}">
        <p14:creationId xmlns:p14="http://schemas.microsoft.com/office/powerpoint/2010/main" val="2516443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FA4EDE2-0E95-C94F-ABF0-994E48438ABA}" type="slidenum">
              <a:rPr lang="en-US"/>
              <a:pPr/>
              <a:t>‹#›</a:t>
            </a:fld>
            <a:endParaRPr lang="en-US"/>
          </a:p>
        </p:txBody>
      </p:sp>
    </p:spTree>
    <p:extLst>
      <p:ext uri="{BB962C8B-B14F-4D97-AF65-F5344CB8AC3E}">
        <p14:creationId xmlns:p14="http://schemas.microsoft.com/office/powerpoint/2010/main" val="346074979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376BB00-424F-AC41-9D68-811BF0D18A0D}" type="slidenum">
              <a:rPr lang="en-US"/>
              <a:pPr/>
              <a:t>‹#›</a:t>
            </a:fld>
            <a:endParaRPr lang="en-US"/>
          </a:p>
        </p:txBody>
      </p:sp>
    </p:spTree>
    <p:extLst>
      <p:ext uri="{BB962C8B-B14F-4D97-AF65-F5344CB8AC3E}">
        <p14:creationId xmlns:p14="http://schemas.microsoft.com/office/powerpoint/2010/main" val="179555032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85038C5-2D81-B946-93FD-EBA181225E53}" type="slidenum">
              <a:rPr lang="en-US"/>
              <a:pPr/>
              <a:t>‹#›</a:t>
            </a:fld>
            <a:endParaRPr lang="en-US"/>
          </a:p>
        </p:txBody>
      </p:sp>
    </p:spTree>
    <p:extLst>
      <p:ext uri="{BB962C8B-B14F-4D97-AF65-F5344CB8AC3E}">
        <p14:creationId xmlns:p14="http://schemas.microsoft.com/office/powerpoint/2010/main" val="169080066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9A753C5-E327-FA4C-BF15-EB016072FB15}" type="slidenum">
              <a:rPr lang="en-US"/>
              <a:pPr/>
              <a:t>‹#›</a:t>
            </a:fld>
            <a:endParaRPr lang="en-US"/>
          </a:p>
        </p:txBody>
      </p:sp>
    </p:spTree>
    <p:extLst>
      <p:ext uri="{BB962C8B-B14F-4D97-AF65-F5344CB8AC3E}">
        <p14:creationId xmlns:p14="http://schemas.microsoft.com/office/powerpoint/2010/main" val="99236304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292467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985538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6592546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83690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011038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8586525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7993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DF837D7-2393-3D4F-9935-FB80A1EDF978}" type="slidenum">
              <a:rPr lang="en-US"/>
              <a:pPr/>
              <a:t>‹#›</a:t>
            </a:fld>
            <a:endParaRPr lang="en-US"/>
          </a:p>
        </p:txBody>
      </p:sp>
    </p:spTree>
    <p:extLst>
      <p:ext uri="{BB962C8B-B14F-4D97-AF65-F5344CB8AC3E}">
        <p14:creationId xmlns:p14="http://schemas.microsoft.com/office/powerpoint/2010/main" val="25350019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8074316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7606008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539468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2566580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47148601"/>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1468548"/>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71904120"/>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890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4343225"/>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04870013"/>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095160395"/>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2CEF8DA-930C-4A4F-99C5-D5EAD31C6868}" type="slidenum">
              <a:rPr lang="en-US"/>
              <a:pPr/>
              <a:t>‹#›</a:t>
            </a:fld>
            <a:endParaRPr lang="en-US"/>
          </a:p>
        </p:txBody>
      </p:sp>
    </p:spTree>
    <p:extLst>
      <p:ext uri="{BB962C8B-B14F-4D97-AF65-F5344CB8AC3E}">
        <p14:creationId xmlns:p14="http://schemas.microsoft.com/office/powerpoint/2010/main" val="73509979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6268842"/>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05409716"/>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22219744"/>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8093734"/>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6943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694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2939460"/>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F9FC80D-2592-7944-87FE-5CD1E1D1252B}" type="slidenum">
              <a:rPr lang="en-US"/>
              <a:pPr/>
              <a:t>‹#›</a:t>
            </a:fld>
            <a:endParaRPr lang="en-US"/>
          </a:p>
        </p:txBody>
      </p:sp>
    </p:spTree>
    <p:extLst>
      <p:ext uri="{BB962C8B-B14F-4D97-AF65-F5344CB8AC3E}">
        <p14:creationId xmlns:p14="http://schemas.microsoft.com/office/powerpoint/2010/main" val="275761265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E77F1FD-4472-7841-A36B-886FC1FC6F0F}" type="slidenum">
              <a:rPr lang="en-US"/>
              <a:pPr/>
              <a:t>‹#›</a:t>
            </a:fld>
            <a:endParaRPr lang="en-US"/>
          </a:p>
        </p:txBody>
      </p:sp>
    </p:spTree>
    <p:extLst>
      <p:ext uri="{BB962C8B-B14F-4D97-AF65-F5344CB8AC3E}">
        <p14:creationId xmlns:p14="http://schemas.microsoft.com/office/powerpoint/2010/main" val="46986617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5A03320-348C-1641-B0EE-C12BAF60CC1F}" type="slidenum">
              <a:rPr lang="en-US"/>
              <a:pPr/>
              <a:t>‹#›</a:t>
            </a:fld>
            <a:endParaRPr lang="en-US"/>
          </a:p>
        </p:txBody>
      </p:sp>
    </p:spTree>
    <p:extLst>
      <p:ext uri="{BB962C8B-B14F-4D97-AF65-F5344CB8AC3E}">
        <p14:creationId xmlns:p14="http://schemas.microsoft.com/office/powerpoint/2010/main" val="209795485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2CB0B77-FA4C-604E-86F1-35B8196C4E3E}" type="slidenum">
              <a:rPr lang="en-US"/>
              <a:pPr/>
              <a:t>‹#›</a:t>
            </a:fld>
            <a:endParaRPr lang="en-US"/>
          </a:p>
        </p:txBody>
      </p:sp>
    </p:spTree>
    <p:extLst>
      <p:ext uri="{BB962C8B-B14F-4D97-AF65-F5344CB8AC3E}">
        <p14:creationId xmlns:p14="http://schemas.microsoft.com/office/powerpoint/2010/main" val="23393579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486D14C0-CBC6-1742-82C6-59DBEFF27580}" type="slidenum">
              <a:rPr lang="en-US"/>
              <a:pPr/>
              <a:t>‹#›</a:t>
            </a:fld>
            <a:endParaRPr lang="en-US"/>
          </a:p>
        </p:txBody>
      </p:sp>
    </p:spTree>
    <p:extLst>
      <p:ext uri="{BB962C8B-B14F-4D97-AF65-F5344CB8AC3E}">
        <p14:creationId xmlns:p14="http://schemas.microsoft.com/office/powerpoint/2010/main" val="4277060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7B25D11-C6C1-4D43-A1D0-47CA19C2E1C1}" type="slidenum">
              <a:rPr lang="en-US"/>
              <a:pPr/>
              <a:t>‹#›</a:t>
            </a:fld>
            <a:endParaRPr lang="en-US"/>
          </a:p>
        </p:txBody>
      </p:sp>
    </p:spTree>
    <p:extLst>
      <p:ext uri="{BB962C8B-B14F-4D97-AF65-F5344CB8AC3E}">
        <p14:creationId xmlns:p14="http://schemas.microsoft.com/office/powerpoint/2010/main" val="32050400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950FB925-70FC-D845-932F-5E4F0977FC7B}" type="slidenum">
              <a:rPr lang="en-US"/>
              <a:pPr/>
              <a:t>‹#›</a:t>
            </a:fld>
            <a:endParaRPr lang="en-US"/>
          </a:p>
        </p:txBody>
      </p:sp>
    </p:spTree>
    <p:extLst>
      <p:ext uri="{BB962C8B-B14F-4D97-AF65-F5344CB8AC3E}">
        <p14:creationId xmlns:p14="http://schemas.microsoft.com/office/powerpoint/2010/main" val="210332759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50AD782-14F6-8E43-BE1F-560CECD4AAF7}" type="slidenum">
              <a:rPr lang="en-US"/>
              <a:pPr/>
              <a:t>‹#›</a:t>
            </a:fld>
            <a:endParaRPr lang="en-US"/>
          </a:p>
        </p:txBody>
      </p:sp>
    </p:spTree>
    <p:extLst>
      <p:ext uri="{BB962C8B-B14F-4D97-AF65-F5344CB8AC3E}">
        <p14:creationId xmlns:p14="http://schemas.microsoft.com/office/powerpoint/2010/main" val="412625570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61CEFF1-E57C-BC45-90F1-39CE2E616C30}" type="slidenum">
              <a:rPr lang="en-US"/>
              <a:pPr/>
              <a:t>‹#›</a:t>
            </a:fld>
            <a:endParaRPr lang="en-US"/>
          </a:p>
        </p:txBody>
      </p:sp>
    </p:spTree>
    <p:extLst>
      <p:ext uri="{BB962C8B-B14F-4D97-AF65-F5344CB8AC3E}">
        <p14:creationId xmlns:p14="http://schemas.microsoft.com/office/powerpoint/2010/main" val="281724397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01780B3-12F6-DC40-9CFC-599C6A45AF11}" type="slidenum">
              <a:rPr lang="en-US"/>
              <a:pPr/>
              <a:t>‹#›</a:t>
            </a:fld>
            <a:endParaRPr lang="en-US"/>
          </a:p>
        </p:txBody>
      </p:sp>
    </p:spTree>
    <p:extLst>
      <p:ext uri="{BB962C8B-B14F-4D97-AF65-F5344CB8AC3E}">
        <p14:creationId xmlns:p14="http://schemas.microsoft.com/office/powerpoint/2010/main" val="214531562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1DDBB68-ACF6-9544-AF41-E9F7A0D619EB}" type="slidenum">
              <a:rPr lang="en-US"/>
              <a:pPr/>
              <a:t>‹#›</a:t>
            </a:fld>
            <a:endParaRPr lang="en-US"/>
          </a:p>
        </p:txBody>
      </p:sp>
    </p:spTree>
    <p:extLst>
      <p:ext uri="{BB962C8B-B14F-4D97-AF65-F5344CB8AC3E}">
        <p14:creationId xmlns:p14="http://schemas.microsoft.com/office/powerpoint/2010/main" val="323628848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25B6B42-0D98-484E-937B-F0764BE47B0C}" type="slidenum">
              <a:rPr lang="en-US"/>
              <a:pPr/>
              <a:t>‹#›</a:t>
            </a:fld>
            <a:endParaRPr lang="en-US"/>
          </a:p>
        </p:txBody>
      </p:sp>
    </p:spTree>
    <p:extLst>
      <p:ext uri="{BB962C8B-B14F-4D97-AF65-F5344CB8AC3E}">
        <p14:creationId xmlns:p14="http://schemas.microsoft.com/office/powerpoint/2010/main" val="276806186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90DA54D-3D4E-4C4D-A956-B527E86A8C65}" type="slidenum">
              <a:rPr lang="en-US"/>
              <a:pPr/>
              <a:t>‹#›</a:t>
            </a:fld>
            <a:endParaRPr lang="en-US"/>
          </a:p>
        </p:txBody>
      </p:sp>
    </p:spTree>
    <p:extLst>
      <p:ext uri="{BB962C8B-B14F-4D97-AF65-F5344CB8AC3E}">
        <p14:creationId xmlns:p14="http://schemas.microsoft.com/office/powerpoint/2010/main" val="53187523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0CC7D7C-FE66-0747-8766-5C30A496EA61}" type="slidenum">
              <a:rPr lang="en-US"/>
              <a:pPr/>
              <a:t>‹#›</a:t>
            </a:fld>
            <a:endParaRPr lang="en-US"/>
          </a:p>
        </p:txBody>
      </p:sp>
    </p:spTree>
    <p:extLst>
      <p:ext uri="{BB962C8B-B14F-4D97-AF65-F5344CB8AC3E}">
        <p14:creationId xmlns:p14="http://schemas.microsoft.com/office/powerpoint/2010/main" val="11694728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88289E6-0AAA-2344-854C-AE2B5036380D}" type="slidenum">
              <a:rPr lang="en-US"/>
              <a:pPr/>
              <a:t>‹#›</a:t>
            </a:fld>
            <a:endParaRPr lang="en-US"/>
          </a:p>
        </p:txBody>
      </p:sp>
    </p:spTree>
    <p:extLst>
      <p:ext uri="{BB962C8B-B14F-4D97-AF65-F5344CB8AC3E}">
        <p14:creationId xmlns:p14="http://schemas.microsoft.com/office/powerpoint/2010/main" val="181283719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E4F10F7-C3EC-9748-B3D7-768C30171C1F}" type="slidenum">
              <a:rPr lang="en-US"/>
              <a:pPr/>
              <a:t>‹#›</a:t>
            </a:fld>
            <a:endParaRPr lang="en-US"/>
          </a:p>
        </p:txBody>
      </p:sp>
    </p:spTree>
    <p:extLst>
      <p:ext uri="{BB962C8B-B14F-4D97-AF65-F5344CB8AC3E}">
        <p14:creationId xmlns:p14="http://schemas.microsoft.com/office/powerpoint/2010/main" val="825396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D285D830-C33B-6842-BD61-F8D33BE5618B}" type="slidenum">
              <a:rPr lang="en-US"/>
              <a:pPr/>
              <a:t>‹#›</a:t>
            </a:fld>
            <a:endParaRPr lang="en-US"/>
          </a:p>
        </p:txBody>
      </p:sp>
    </p:spTree>
    <p:extLst>
      <p:ext uri="{BB962C8B-B14F-4D97-AF65-F5344CB8AC3E}">
        <p14:creationId xmlns:p14="http://schemas.microsoft.com/office/powerpoint/2010/main" val="69001146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C4AC5FD-8CAB-7240-9ECF-E7B861107361}" type="slidenum">
              <a:rPr lang="en-US"/>
              <a:pPr/>
              <a:t>‹#›</a:t>
            </a:fld>
            <a:endParaRPr lang="en-US"/>
          </a:p>
        </p:txBody>
      </p:sp>
    </p:spTree>
    <p:extLst>
      <p:ext uri="{BB962C8B-B14F-4D97-AF65-F5344CB8AC3E}">
        <p14:creationId xmlns:p14="http://schemas.microsoft.com/office/powerpoint/2010/main" val="321545727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D83426A-81F4-D641-BFA8-9B32615CE3AD}" type="slidenum">
              <a:rPr lang="en-US"/>
              <a:pPr/>
              <a:t>‹#›</a:t>
            </a:fld>
            <a:endParaRPr lang="en-US"/>
          </a:p>
        </p:txBody>
      </p:sp>
    </p:spTree>
    <p:extLst>
      <p:ext uri="{BB962C8B-B14F-4D97-AF65-F5344CB8AC3E}">
        <p14:creationId xmlns:p14="http://schemas.microsoft.com/office/powerpoint/2010/main" val="93492653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0DBF286D-7D65-2246-9384-242595CD05F4}" type="slidenum">
              <a:rPr lang="en-US"/>
              <a:pPr/>
              <a:t>‹#›</a:t>
            </a:fld>
            <a:endParaRPr lang="en-US"/>
          </a:p>
        </p:txBody>
      </p:sp>
    </p:spTree>
    <p:extLst>
      <p:ext uri="{BB962C8B-B14F-4D97-AF65-F5344CB8AC3E}">
        <p14:creationId xmlns:p14="http://schemas.microsoft.com/office/powerpoint/2010/main" val="324653300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00C58D3-ECFE-024A-8884-218970E540D1}" type="slidenum">
              <a:rPr lang="en-US"/>
              <a:pPr/>
              <a:t>‹#›</a:t>
            </a:fld>
            <a:endParaRPr lang="en-US"/>
          </a:p>
        </p:txBody>
      </p:sp>
    </p:spTree>
    <p:extLst>
      <p:ext uri="{BB962C8B-B14F-4D97-AF65-F5344CB8AC3E}">
        <p14:creationId xmlns:p14="http://schemas.microsoft.com/office/powerpoint/2010/main" val="257500487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B152340-9F83-104A-BCFD-C170DF53A483}" type="slidenum">
              <a:rPr lang="en-US"/>
              <a:pPr/>
              <a:t>‹#›</a:t>
            </a:fld>
            <a:endParaRPr lang="en-US"/>
          </a:p>
        </p:txBody>
      </p:sp>
    </p:spTree>
    <p:extLst>
      <p:ext uri="{BB962C8B-B14F-4D97-AF65-F5344CB8AC3E}">
        <p14:creationId xmlns:p14="http://schemas.microsoft.com/office/powerpoint/2010/main" val="98840055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041706F-1540-874C-8E63-6FFFFE748555}" type="slidenum">
              <a:rPr lang="en-US"/>
              <a:pPr/>
              <a:t>‹#›</a:t>
            </a:fld>
            <a:endParaRPr lang="en-US"/>
          </a:p>
        </p:txBody>
      </p:sp>
    </p:spTree>
    <p:extLst>
      <p:ext uri="{BB962C8B-B14F-4D97-AF65-F5344CB8AC3E}">
        <p14:creationId xmlns:p14="http://schemas.microsoft.com/office/powerpoint/2010/main" val="421893078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6FF8FC2-8F34-9A41-8657-957B82744606}" type="slidenum">
              <a:rPr lang="en-US"/>
              <a:pPr/>
              <a:t>‹#›</a:t>
            </a:fld>
            <a:endParaRPr lang="en-US"/>
          </a:p>
        </p:txBody>
      </p:sp>
    </p:spTree>
    <p:extLst>
      <p:ext uri="{BB962C8B-B14F-4D97-AF65-F5344CB8AC3E}">
        <p14:creationId xmlns:p14="http://schemas.microsoft.com/office/powerpoint/2010/main" val="67845203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C4075B1-2E2D-6E4A-8384-714FED9C1D5B}" type="slidenum">
              <a:rPr lang="en-US"/>
              <a:pPr/>
              <a:t>‹#›</a:t>
            </a:fld>
            <a:endParaRPr lang="en-US"/>
          </a:p>
        </p:txBody>
      </p:sp>
    </p:spTree>
    <p:extLst>
      <p:ext uri="{BB962C8B-B14F-4D97-AF65-F5344CB8AC3E}">
        <p14:creationId xmlns:p14="http://schemas.microsoft.com/office/powerpoint/2010/main" val="122583602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EF7691C-D791-834D-8EAC-1998AED7C8F1}" type="slidenum">
              <a:rPr lang="en-US"/>
              <a:pPr/>
              <a:t>‹#›</a:t>
            </a:fld>
            <a:endParaRPr lang="en-US"/>
          </a:p>
        </p:txBody>
      </p:sp>
    </p:spTree>
    <p:extLst>
      <p:ext uri="{BB962C8B-B14F-4D97-AF65-F5344CB8AC3E}">
        <p14:creationId xmlns:p14="http://schemas.microsoft.com/office/powerpoint/2010/main" val="314649382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2EA3D52-8FC2-634B-A05E-B2D1CB52B5C2}" type="slidenum">
              <a:rPr lang="en-US"/>
              <a:pPr/>
              <a:t>‹#›</a:t>
            </a:fld>
            <a:endParaRPr lang="en-US"/>
          </a:p>
        </p:txBody>
      </p:sp>
    </p:spTree>
    <p:extLst>
      <p:ext uri="{BB962C8B-B14F-4D97-AF65-F5344CB8AC3E}">
        <p14:creationId xmlns:p14="http://schemas.microsoft.com/office/powerpoint/2010/main" val="2615131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CB91454-7EE1-314B-B765-B911A498289C}" type="slidenum">
              <a:rPr lang="en-US"/>
              <a:pPr/>
              <a:t>‹#›</a:t>
            </a:fld>
            <a:endParaRPr lang="en-US"/>
          </a:p>
        </p:txBody>
      </p:sp>
    </p:spTree>
    <p:extLst>
      <p:ext uri="{BB962C8B-B14F-4D97-AF65-F5344CB8AC3E}">
        <p14:creationId xmlns:p14="http://schemas.microsoft.com/office/powerpoint/2010/main" val="40650053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9D67BF1-ABD6-CD44-BD22-1FEE53BD1555}" type="slidenum">
              <a:rPr lang="en-US"/>
              <a:pPr/>
              <a:t>‹#›</a:t>
            </a:fld>
            <a:endParaRPr lang="en-US"/>
          </a:p>
        </p:txBody>
      </p:sp>
    </p:spTree>
    <p:extLst>
      <p:ext uri="{BB962C8B-B14F-4D97-AF65-F5344CB8AC3E}">
        <p14:creationId xmlns:p14="http://schemas.microsoft.com/office/powerpoint/2010/main" val="402179655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2EF091E-A66C-3845-ADBC-51606C80DBBF}" type="slidenum">
              <a:rPr lang="en-US"/>
              <a:pPr/>
              <a:t>‹#›</a:t>
            </a:fld>
            <a:endParaRPr lang="en-US"/>
          </a:p>
        </p:txBody>
      </p:sp>
    </p:spTree>
    <p:extLst>
      <p:ext uri="{BB962C8B-B14F-4D97-AF65-F5344CB8AC3E}">
        <p14:creationId xmlns:p14="http://schemas.microsoft.com/office/powerpoint/2010/main" val="348162125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0AA458C0-57EE-A941-A0AE-9B1BA789B38F}" type="slidenum">
              <a:rPr lang="en-US"/>
              <a:pPr/>
              <a:t>‹#›</a:t>
            </a:fld>
            <a:endParaRPr lang="en-US"/>
          </a:p>
        </p:txBody>
      </p:sp>
    </p:spTree>
    <p:extLst>
      <p:ext uri="{BB962C8B-B14F-4D97-AF65-F5344CB8AC3E}">
        <p14:creationId xmlns:p14="http://schemas.microsoft.com/office/powerpoint/2010/main" val="134469866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083AEC8-1F2B-DB40-99AC-58AD2C047F44}" type="slidenum">
              <a:rPr lang="en-US"/>
              <a:pPr/>
              <a:t>‹#›</a:t>
            </a:fld>
            <a:endParaRPr lang="en-US"/>
          </a:p>
        </p:txBody>
      </p:sp>
    </p:spTree>
    <p:extLst>
      <p:ext uri="{BB962C8B-B14F-4D97-AF65-F5344CB8AC3E}">
        <p14:creationId xmlns:p14="http://schemas.microsoft.com/office/powerpoint/2010/main" val="47647710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4FBD3DD-09E2-BF46-B527-0ED851AD2120}" type="slidenum">
              <a:rPr lang="en-US"/>
              <a:pPr/>
              <a:t>‹#›</a:t>
            </a:fld>
            <a:endParaRPr lang="en-US"/>
          </a:p>
        </p:txBody>
      </p:sp>
    </p:spTree>
    <p:extLst>
      <p:ext uri="{BB962C8B-B14F-4D97-AF65-F5344CB8AC3E}">
        <p14:creationId xmlns:p14="http://schemas.microsoft.com/office/powerpoint/2010/main" val="259359345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38764DF-2216-2A4C-98B2-B892760F1E73}" type="slidenum">
              <a:rPr lang="en-US"/>
              <a:pPr/>
              <a:t>‹#›</a:t>
            </a:fld>
            <a:endParaRPr lang="en-US"/>
          </a:p>
        </p:txBody>
      </p:sp>
    </p:spTree>
    <p:extLst>
      <p:ext uri="{BB962C8B-B14F-4D97-AF65-F5344CB8AC3E}">
        <p14:creationId xmlns:p14="http://schemas.microsoft.com/office/powerpoint/2010/main" val="193803321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595C194-D3B4-984B-9570-A3B51937DC8E}" type="slidenum">
              <a:rPr lang="en-US"/>
              <a:pPr/>
              <a:t>‹#›</a:t>
            </a:fld>
            <a:endParaRPr lang="en-US"/>
          </a:p>
        </p:txBody>
      </p:sp>
    </p:spTree>
    <p:extLst>
      <p:ext uri="{BB962C8B-B14F-4D97-AF65-F5344CB8AC3E}">
        <p14:creationId xmlns:p14="http://schemas.microsoft.com/office/powerpoint/2010/main" val="301760611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3D732A2-E52D-E941-8484-50C6293CC17B}" type="slidenum">
              <a:rPr lang="en-US"/>
              <a:pPr/>
              <a:t>‹#›</a:t>
            </a:fld>
            <a:endParaRPr lang="en-US"/>
          </a:p>
        </p:txBody>
      </p:sp>
    </p:spTree>
    <p:extLst>
      <p:ext uri="{BB962C8B-B14F-4D97-AF65-F5344CB8AC3E}">
        <p14:creationId xmlns:p14="http://schemas.microsoft.com/office/powerpoint/2010/main" val="131881544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2866249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914809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83AA58E-AD21-5B45-B37A-BDB9826AA75A}" type="slidenum">
              <a:rPr lang="en-US"/>
              <a:pPr/>
              <a:t>‹#›</a:t>
            </a:fld>
            <a:endParaRPr lang="en-US"/>
          </a:p>
        </p:txBody>
      </p:sp>
    </p:spTree>
    <p:extLst>
      <p:ext uri="{BB962C8B-B14F-4D97-AF65-F5344CB8AC3E}">
        <p14:creationId xmlns:p14="http://schemas.microsoft.com/office/powerpoint/2010/main" val="28438225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4156761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498964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233775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918480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648117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7148326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9551584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626958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391694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45483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AC25820-4114-7D4B-B494-17402D0DB252}" type="slidenum">
              <a:rPr lang="en-US"/>
              <a:pPr/>
              <a:t>‹#›</a:t>
            </a:fld>
            <a:endParaRPr lang="en-US"/>
          </a:p>
        </p:txBody>
      </p:sp>
    </p:spTree>
    <p:extLst>
      <p:ext uri="{BB962C8B-B14F-4D97-AF65-F5344CB8AC3E}">
        <p14:creationId xmlns:p14="http://schemas.microsoft.com/office/powerpoint/2010/main" val="37100138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2C46635-5D52-CC42-A7E9-637D5AA5072F}" type="slidenum">
              <a:rPr lang="en-US"/>
              <a:pPr/>
              <a:t>‹#›</a:t>
            </a:fld>
            <a:endParaRPr lang="en-US"/>
          </a:p>
        </p:txBody>
      </p:sp>
    </p:spTree>
    <p:extLst>
      <p:ext uri="{BB962C8B-B14F-4D97-AF65-F5344CB8AC3E}">
        <p14:creationId xmlns:p14="http://schemas.microsoft.com/office/powerpoint/2010/main" val="411462107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391225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0475403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503289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286062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4226976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6460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1866386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8306955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416502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148315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91D1D77-9D23-7449-996F-7B21872256BF}" type="slidenum">
              <a:rPr lang="en-US"/>
              <a:pPr/>
              <a:t>‹#›</a:t>
            </a:fld>
            <a:endParaRPr lang="en-US"/>
          </a:p>
        </p:txBody>
      </p:sp>
    </p:spTree>
    <p:extLst>
      <p:ext uri="{BB962C8B-B14F-4D97-AF65-F5344CB8AC3E}">
        <p14:creationId xmlns:p14="http://schemas.microsoft.com/office/powerpoint/2010/main" val="186676055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6393356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718471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5155012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691977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606069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9580405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416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9438666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3401355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02758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22C53A8-9A10-A742-991D-2C6205917819}" type="slidenum">
              <a:rPr lang="en-US"/>
              <a:pPr/>
              <a:t>‹#›</a:t>
            </a:fld>
            <a:endParaRPr lang="en-US"/>
          </a:p>
        </p:txBody>
      </p:sp>
    </p:spTree>
    <p:extLst>
      <p:ext uri="{BB962C8B-B14F-4D97-AF65-F5344CB8AC3E}">
        <p14:creationId xmlns:p14="http://schemas.microsoft.com/office/powerpoint/2010/main" val="175415090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893993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7843720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4869064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0534891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757842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002916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5036888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54370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7110773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603399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1BF407B-8296-CD4F-B186-E2DD56A2A738}" type="slidenum">
              <a:rPr lang="en-US"/>
              <a:pPr/>
              <a:t>‹#›</a:t>
            </a:fld>
            <a:endParaRPr lang="en-US"/>
          </a:p>
        </p:txBody>
      </p:sp>
    </p:spTree>
    <p:extLst>
      <p:ext uri="{BB962C8B-B14F-4D97-AF65-F5344CB8AC3E}">
        <p14:creationId xmlns:p14="http://schemas.microsoft.com/office/powerpoint/2010/main" val="13025098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6653610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7103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6808146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240374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7622630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42693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38582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7336087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301817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150724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E4C382E-AF17-7840-A360-014DFFC481AD}" type="slidenum">
              <a:rPr lang="en-US"/>
              <a:pPr/>
              <a:t>‹#›</a:t>
            </a:fld>
            <a:endParaRPr lang="en-US"/>
          </a:p>
        </p:txBody>
      </p:sp>
    </p:spTree>
    <p:extLst>
      <p:ext uri="{BB962C8B-B14F-4D97-AF65-F5344CB8AC3E}">
        <p14:creationId xmlns:p14="http://schemas.microsoft.com/office/powerpoint/2010/main" val="16959190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6871700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77400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883881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C6E337F-FCB1-9B47-B907-C392AF245E5E}" type="slidenum">
              <a:rPr lang="en-US"/>
              <a:pPr/>
              <a:t>‹#›</a:t>
            </a:fld>
            <a:endParaRPr lang="en-US"/>
          </a:p>
        </p:txBody>
      </p:sp>
    </p:spTree>
    <p:extLst>
      <p:ext uri="{BB962C8B-B14F-4D97-AF65-F5344CB8AC3E}">
        <p14:creationId xmlns:p14="http://schemas.microsoft.com/office/powerpoint/2010/main" val="182737386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C18F1B2-12DD-BE4E-B4DE-F7AB9EDC9553}" type="slidenum">
              <a:rPr lang="en-US"/>
              <a:pPr/>
              <a:t>‹#›</a:t>
            </a:fld>
            <a:endParaRPr lang="en-US"/>
          </a:p>
        </p:txBody>
      </p:sp>
    </p:spTree>
    <p:extLst>
      <p:ext uri="{BB962C8B-B14F-4D97-AF65-F5344CB8AC3E}">
        <p14:creationId xmlns:p14="http://schemas.microsoft.com/office/powerpoint/2010/main" val="275028486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4CFC066-22B1-564F-A2DB-97BD1C4D0D2C}" type="slidenum">
              <a:rPr lang="en-US"/>
              <a:pPr/>
              <a:t>‹#›</a:t>
            </a:fld>
            <a:endParaRPr lang="en-US"/>
          </a:p>
        </p:txBody>
      </p:sp>
    </p:spTree>
    <p:extLst>
      <p:ext uri="{BB962C8B-B14F-4D97-AF65-F5344CB8AC3E}">
        <p14:creationId xmlns:p14="http://schemas.microsoft.com/office/powerpoint/2010/main" val="6719280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76560516-B0E1-C64B-8C3D-48AACB6414B8}" type="slidenum">
              <a:rPr lang="en-US"/>
              <a:pPr/>
              <a:t>‹#›</a:t>
            </a:fld>
            <a:endParaRPr lang="en-US"/>
          </a:p>
        </p:txBody>
      </p:sp>
    </p:spTree>
    <p:extLst>
      <p:ext uri="{BB962C8B-B14F-4D97-AF65-F5344CB8AC3E}">
        <p14:creationId xmlns:p14="http://schemas.microsoft.com/office/powerpoint/2010/main" val="407400704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7CD9F7D9-FB4A-5F45-8B5C-5249B9A68112}" type="slidenum">
              <a:rPr lang="en-US"/>
              <a:pPr/>
              <a:t>‹#›</a:t>
            </a:fld>
            <a:endParaRPr lang="en-US"/>
          </a:p>
        </p:txBody>
      </p:sp>
    </p:spTree>
    <p:extLst>
      <p:ext uri="{BB962C8B-B14F-4D97-AF65-F5344CB8AC3E}">
        <p14:creationId xmlns:p14="http://schemas.microsoft.com/office/powerpoint/2010/main" val="83485662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07818344-CA9B-3E47-9A7E-0F5DA99901E3}" type="slidenum">
              <a:rPr lang="en-US"/>
              <a:pPr/>
              <a:t>‹#›</a:t>
            </a:fld>
            <a:endParaRPr lang="en-US"/>
          </a:p>
        </p:txBody>
      </p:sp>
    </p:spTree>
    <p:extLst>
      <p:ext uri="{BB962C8B-B14F-4D97-AF65-F5344CB8AC3E}">
        <p14:creationId xmlns:p14="http://schemas.microsoft.com/office/powerpoint/2010/main" val="419394941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E2FB24B8-B637-A54B-A352-7C523CD39574}" type="slidenum">
              <a:rPr lang="en-US"/>
              <a:pPr/>
              <a:t>‹#›</a:t>
            </a:fld>
            <a:endParaRPr lang="en-US"/>
          </a:p>
        </p:txBody>
      </p:sp>
    </p:spTree>
    <p:extLst>
      <p:ext uri="{BB962C8B-B14F-4D97-AF65-F5344CB8AC3E}">
        <p14:creationId xmlns:p14="http://schemas.microsoft.com/office/powerpoint/2010/main" val="42225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87DFFE6-52DC-F841-B37F-BDB849EC44F7}" type="slidenum">
              <a:rPr lang="en-US"/>
              <a:pPr/>
              <a:t>‹#›</a:t>
            </a:fld>
            <a:endParaRPr lang="en-US"/>
          </a:p>
        </p:txBody>
      </p:sp>
    </p:spTree>
    <p:extLst>
      <p:ext uri="{BB962C8B-B14F-4D97-AF65-F5344CB8AC3E}">
        <p14:creationId xmlns:p14="http://schemas.microsoft.com/office/powerpoint/2010/main" val="294408999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F288A66F-EB30-4B4D-A671-BA015FA3E517}" type="slidenum">
              <a:rPr lang="en-US"/>
              <a:pPr/>
              <a:t>‹#›</a:t>
            </a:fld>
            <a:endParaRPr lang="en-US"/>
          </a:p>
        </p:txBody>
      </p:sp>
    </p:spTree>
    <p:extLst>
      <p:ext uri="{BB962C8B-B14F-4D97-AF65-F5344CB8AC3E}">
        <p14:creationId xmlns:p14="http://schemas.microsoft.com/office/powerpoint/2010/main" val="128182087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1D0533E2-4086-CC40-B644-D674D5B58ADC}" type="slidenum">
              <a:rPr lang="en-US"/>
              <a:pPr/>
              <a:t>‹#›</a:t>
            </a:fld>
            <a:endParaRPr lang="en-US"/>
          </a:p>
        </p:txBody>
      </p:sp>
    </p:spTree>
    <p:extLst>
      <p:ext uri="{BB962C8B-B14F-4D97-AF65-F5344CB8AC3E}">
        <p14:creationId xmlns:p14="http://schemas.microsoft.com/office/powerpoint/2010/main" val="6246090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8C30C1C-8E74-AE4D-9732-ACBE35A651D9}" type="slidenum">
              <a:rPr lang="en-US"/>
              <a:pPr/>
              <a:t>‹#›</a:t>
            </a:fld>
            <a:endParaRPr lang="en-US"/>
          </a:p>
        </p:txBody>
      </p:sp>
    </p:spTree>
    <p:extLst>
      <p:ext uri="{BB962C8B-B14F-4D97-AF65-F5344CB8AC3E}">
        <p14:creationId xmlns:p14="http://schemas.microsoft.com/office/powerpoint/2010/main" val="122836759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6968D8C-4928-FF4D-8479-5572F4B90DA5}" type="slidenum">
              <a:rPr lang="en-US"/>
              <a:pPr/>
              <a:t>‹#›</a:t>
            </a:fld>
            <a:endParaRPr lang="en-US"/>
          </a:p>
        </p:txBody>
      </p:sp>
    </p:spTree>
    <p:extLst>
      <p:ext uri="{BB962C8B-B14F-4D97-AF65-F5344CB8AC3E}">
        <p14:creationId xmlns:p14="http://schemas.microsoft.com/office/powerpoint/2010/main" val="88423122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60453096"/>
      </p:ext>
    </p:extLst>
  </p:cSld>
  <p:clrMapOvr>
    <a:masterClrMapping/>
  </p:clrMapOvr>
  <p:transition xmlns:p14="http://schemas.microsoft.com/office/powerpoint/2010/mai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6111732"/>
      </p:ext>
    </p:extLst>
  </p:cSld>
  <p:clrMapOvr>
    <a:masterClrMapping/>
  </p:clrMapOvr>
  <p:transition xmlns:p14="http://schemas.microsoft.com/office/powerpoint/2010/mai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50398527"/>
      </p:ext>
    </p:extLst>
  </p:cSld>
  <p:clrMapOvr>
    <a:masterClrMapping/>
  </p:clrMapOvr>
  <p:transition xmlns:p14="http://schemas.microsoft.com/office/powerpoint/2010/mai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124280"/>
      </p:ext>
    </p:extLst>
  </p:cSld>
  <p:clrMapOvr>
    <a:masterClrMapping/>
  </p:clrMapOvr>
  <p:transition xmlns:p14="http://schemas.microsoft.com/office/powerpoint/2010/mai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1330481"/>
      </p:ext>
    </p:extLst>
  </p:cSld>
  <p:clrMapOvr>
    <a:masterClrMapping/>
  </p:clrMapOvr>
  <p:transition xmlns:p14="http://schemas.microsoft.com/office/powerpoint/2010/mai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74056305"/>
      </p:ext>
    </p:extLst>
  </p:cSld>
  <p:clrMapOvr>
    <a:masterClrMapping/>
  </p:clrMapOvr>
  <p:transition xmlns:p14="http://schemas.microsoft.com/office/powerpoint/2010/mai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A58C7D5-B088-1F4F-8ECF-43C9FF1E1801}" type="slidenum">
              <a:rPr lang="en-US"/>
              <a:pPr/>
              <a:t>‹#›</a:t>
            </a:fld>
            <a:endParaRPr lang="en-US"/>
          </a:p>
        </p:txBody>
      </p:sp>
    </p:spTree>
    <p:extLst>
      <p:ext uri="{BB962C8B-B14F-4D97-AF65-F5344CB8AC3E}">
        <p14:creationId xmlns:p14="http://schemas.microsoft.com/office/powerpoint/2010/main" val="11553303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0164035"/>
      </p:ext>
    </p:extLst>
  </p:cSld>
  <p:clrMapOvr>
    <a:masterClrMapping/>
  </p:clrMapOvr>
  <p:transition xmlns:p14="http://schemas.microsoft.com/office/powerpoint/2010/main">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31744492"/>
      </p:ext>
    </p:extLst>
  </p:cSld>
  <p:clrMapOvr>
    <a:masterClrMapping/>
  </p:clrMapOvr>
  <p:transition xmlns:p14="http://schemas.microsoft.com/office/powerpoint/2010/mai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07371697"/>
      </p:ext>
    </p:extLst>
  </p:cSld>
  <p:clrMapOvr>
    <a:masterClrMapping/>
  </p:clrMapOvr>
  <p:transition xmlns:p14="http://schemas.microsoft.com/office/powerpoint/2010/mai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3618053"/>
      </p:ext>
    </p:extLst>
  </p:cSld>
  <p:clrMapOvr>
    <a:masterClrMapping/>
  </p:clrMapOvr>
  <p:transition xmlns:p14="http://schemas.microsoft.com/office/powerpoint/2010/mai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7291778"/>
      </p:ext>
    </p:extLst>
  </p:cSld>
  <p:clrMapOvr>
    <a:masterClrMapping/>
  </p:clrMapOvr>
  <p:transition xmlns:p14="http://schemas.microsoft.com/office/powerpoint/2010/mai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39AC517-B010-6E44-B4B2-58EC7FB16F5A}" type="slidenum">
              <a:rPr lang="en-US"/>
              <a:pPr/>
              <a:t>‹#›</a:t>
            </a:fld>
            <a:endParaRPr lang="en-US"/>
          </a:p>
        </p:txBody>
      </p:sp>
    </p:spTree>
    <p:extLst>
      <p:ext uri="{BB962C8B-B14F-4D97-AF65-F5344CB8AC3E}">
        <p14:creationId xmlns:p14="http://schemas.microsoft.com/office/powerpoint/2010/main" val="72123422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2D819F1-D5AE-B740-A00E-1E86AA08C13B}" type="slidenum">
              <a:rPr lang="en-US"/>
              <a:pPr/>
              <a:t>‹#›</a:t>
            </a:fld>
            <a:endParaRPr lang="en-US"/>
          </a:p>
        </p:txBody>
      </p:sp>
    </p:spTree>
    <p:extLst>
      <p:ext uri="{BB962C8B-B14F-4D97-AF65-F5344CB8AC3E}">
        <p14:creationId xmlns:p14="http://schemas.microsoft.com/office/powerpoint/2010/main" val="562624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E22DB15-25D3-D441-BA83-9D25F7A5A3B5}" type="slidenum">
              <a:rPr lang="en-US"/>
              <a:pPr/>
              <a:t>‹#›</a:t>
            </a:fld>
            <a:endParaRPr lang="en-US"/>
          </a:p>
        </p:txBody>
      </p:sp>
    </p:spTree>
    <p:extLst>
      <p:ext uri="{BB962C8B-B14F-4D97-AF65-F5344CB8AC3E}">
        <p14:creationId xmlns:p14="http://schemas.microsoft.com/office/powerpoint/2010/main" val="79598873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EBF0ADDC-4765-7C4E-85DB-A648B5C1A2B6}" type="slidenum">
              <a:rPr lang="en-US"/>
              <a:pPr/>
              <a:t>‹#›</a:t>
            </a:fld>
            <a:endParaRPr lang="en-US"/>
          </a:p>
        </p:txBody>
      </p:sp>
    </p:spTree>
    <p:extLst>
      <p:ext uri="{BB962C8B-B14F-4D97-AF65-F5344CB8AC3E}">
        <p14:creationId xmlns:p14="http://schemas.microsoft.com/office/powerpoint/2010/main" val="390073744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7688CF63-B969-F543-AE80-9FCBBBDEECD1}" type="slidenum">
              <a:rPr lang="en-US"/>
              <a:pPr/>
              <a:t>‹#›</a:t>
            </a:fld>
            <a:endParaRPr lang="en-US"/>
          </a:p>
        </p:txBody>
      </p:sp>
    </p:spTree>
    <p:extLst>
      <p:ext uri="{BB962C8B-B14F-4D97-AF65-F5344CB8AC3E}">
        <p14:creationId xmlns:p14="http://schemas.microsoft.com/office/powerpoint/2010/main" val="33436378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CBA14E80-4F74-184E-A31D-19D50093F6BD}" type="slidenum">
              <a:rPr lang="en-US"/>
              <a:pPr/>
              <a:t>‹#›</a:t>
            </a:fld>
            <a:endParaRPr lang="en-US"/>
          </a:p>
        </p:txBody>
      </p:sp>
    </p:spTree>
    <p:extLst>
      <p:ext uri="{BB962C8B-B14F-4D97-AF65-F5344CB8AC3E}">
        <p14:creationId xmlns:p14="http://schemas.microsoft.com/office/powerpoint/2010/main" val="344920793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A11D1C73-0FCC-B84B-B4E7-BAA49CB0A879}" type="slidenum">
              <a:rPr lang="en-US"/>
              <a:pPr/>
              <a:t>‹#›</a:t>
            </a:fld>
            <a:endParaRPr lang="en-US"/>
          </a:p>
        </p:txBody>
      </p:sp>
    </p:spTree>
    <p:extLst>
      <p:ext uri="{BB962C8B-B14F-4D97-AF65-F5344CB8AC3E}">
        <p14:creationId xmlns:p14="http://schemas.microsoft.com/office/powerpoint/2010/main" val="163985995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F085717B-254F-6E4F-9798-3A435B240C82}" type="slidenum">
              <a:rPr lang="en-US"/>
              <a:pPr/>
              <a:t>‹#›</a:t>
            </a:fld>
            <a:endParaRPr lang="en-US"/>
          </a:p>
        </p:txBody>
      </p:sp>
    </p:spTree>
    <p:extLst>
      <p:ext uri="{BB962C8B-B14F-4D97-AF65-F5344CB8AC3E}">
        <p14:creationId xmlns:p14="http://schemas.microsoft.com/office/powerpoint/2010/main" val="166825956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36E971D5-CBA7-8144-8081-BA7F1DAADC77}" type="slidenum">
              <a:rPr lang="en-US"/>
              <a:pPr/>
              <a:t>‹#›</a:t>
            </a:fld>
            <a:endParaRPr lang="en-US"/>
          </a:p>
        </p:txBody>
      </p:sp>
    </p:spTree>
    <p:extLst>
      <p:ext uri="{BB962C8B-B14F-4D97-AF65-F5344CB8AC3E}">
        <p14:creationId xmlns:p14="http://schemas.microsoft.com/office/powerpoint/2010/main" val="315611676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793424F3-1077-A74C-991F-3E72F8C6FBC4}" type="slidenum">
              <a:rPr lang="en-US"/>
              <a:pPr/>
              <a:t>‹#›</a:t>
            </a:fld>
            <a:endParaRPr lang="en-US"/>
          </a:p>
        </p:txBody>
      </p:sp>
    </p:spTree>
    <p:extLst>
      <p:ext uri="{BB962C8B-B14F-4D97-AF65-F5344CB8AC3E}">
        <p14:creationId xmlns:p14="http://schemas.microsoft.com/office/powerpoint/2010/main" val="180143129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ECD4925-32BE-124F-A559-0CA711D467B7}" type="slidenum">
              <a:rPr lang="en-US"/>
              <a:pPr/>
              <a:t>‹#›</a:t>
            </a:fld>
            <a:endParaRPr lang="en-US"/>
          </a:p>
        </p:txBody>
      </p:sp>
    </p:spTree>
    <p:extLst>
      <p:ext uri="{BB962C8B-B14F-4D97-AF65-F5344CB8AC3E}">
        <p14:creationId xmlns:p14="http://schemas.microsoft.com/office/powerpoint/2010/main" val="259636822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15B93AE-46BA-0943-A6D5-8AB532843F88}" type="slidenum">
              <a:rPr lang="en-US"/>
              <a:pPr/>
              <a:t>‹#›</a:t>
            </a:fld>
            <a:endParaRPr lang="en-US"/>
          </a:p>
        </p:txBody>
      </p:sp>
    </p:spTree>
    <p:extLst>
      <p:ext uri="{BB962C8B-B14F-4D97-AF65-F5344CB8AC3E}">
        <p14:creationId xmlns:p14="http://schemas.microsoft.com/office/powerpoint/2010/main" val="400580669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2188223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738787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4871728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33007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9740B7E-DA9E-264D-8A7A-C28E26D684C5}" type="slidenum">
              <a:rPr lang="en-US"/>
              <a:pPr/>
              <a:t>‹#›</a:t>
            </a:fld>
            <a:endParaRPr lang="en-US"/>
          </a:p>
        </p:txBody>
      </p:sp>
    </p:spTree>
    <p:extLst>
      <p:ext uri="{BB962C8B-B14F-4D97-AF65-F5344CB8AC3E}">
        <p14:creationId xmlns:p14="http://schemas.microsoft.com/office/powerpoint/2010/main" val="399168142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077489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465241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0849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1625179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3539301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466553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59320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994484E-5556-F444-8659-91B9C01A11AD}" type="slidenum">
              <a:rPr lang="en-US"/>
              <a:pPr/>
              <a:t>‹#›</a:t>
            </a:fld>
            <a:endParaRPr lang="en-US"/>
          </a:p>
        </p:txBody>
      </p:sp>
    </p:spTree>
    <p:extLst>
      <p:ext uri="{BB962C8B-B14F-4D97-AF65-F5344CB8AC3E}">
        <p14:creationId xmlns:p14="http://schemas.microsoft.com/office/powerpoint/2010/main" val="308281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AC5BC96-6288-584F-9077-4536117D72E2}" type="slidenum">
              <a:rPr lang="en-US"/>
              <a:pPr/>
              <a:t>‹#›</a:t>
            </a:fld>
            <a:endParaRPr lang="en-US"/>
          </a:p>
        </p:txBody>
      </p:sp>
    </p:spTree>
    <p:extLst>
      <p:ext uri="{BB962C8B-B14F-4D97-AF65-F5344CB8AC3E}">
        <p14:creationId xmlns:p14="http://schemas.microsoft.com/office/powerpoint/2010/main" val="30850669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26902ED-5DEE-6E44-9F5B-49699A508C77}" type="slidenum">
              <a:rPr lang="en-US"/>
              <a:pPr/>
              <a:t>‹#›</a:t>
            </a:fld>
            <a:endParaRPr lang="en-US"/>
          </a:p>
        </p:txBody>
      </p:sp>
    </p:spTree>
    <p:extLst>
      <p:ext uri="{BB962C8B-B14F-4D97-AF65-F5344CB8AC3E}">
        <p14:creationId xmlns:p14="http://schemas.microsoft.com/office/powerpoint/2010/main" val="3170049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982C78C-AD09-6F4E-8274-9EBF25151C7A}" type="slidenum">
              <a:rPr lang="en-US"/>
              <a:pPr/>
              <a:t>‹#›</a:t>
            </a:fld>
            <a:endParaRPr lang="en-US"/>
          </a:p>
        </p:txBody>
      </p:sp>
    </p:spTree>
    <p:extLst>
      <p:ext uri="{BB962C8B-B14F-4D97-AF65-F5344CB8AC3E}">
        <p14:creationId xmlns:p14="http://schemas.microsoft.com/office/powerpoint/2010/main" val="38144900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AD54586-6B3B-584F-9411-CF25E74EE71A}" type="slidenum">
              <a:rPr lang="en-US"/>
              <a:pPr/>
              <a:t>‹#›</a:t>
            </a:fld>
            <a:endParaRPr lang="en-US"/>
          </a:p>
        </p:txBody>
      </p:sp>
    </p:spTree>
    <p:extLst>
      <p:ext uri="{BB962C8B-B14F-4D97-AF65-F5344CB8AC3E}">
        <p14:creationId xmlns:p14="http://schemas.microsoft.com/office/powerpoint/2010/main" val="32122079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BE2DB0C-D676-7C41-AD4B-3BFA25F2D620}" type="slidenum">
              <a:rPr lang="en-US"/>
              <a:pPr/>
              <a:t>‹#›</a:t>
            </a:fld>
            <a:endParaRPr lang="en-US"/>
          </a:p>
        </p:txBody>
      </p:sp>
    </p:spTree>
    <p:extLst>
      <p:ext uri="{BB962C8B-B14F-4D97-AF65-F5344CB8AC3E}">
        <p14:creationId xmlns:p14="http://schemas.microsoft.com/office/powerpoint/2010/main" val="17597308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383615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16277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29320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47012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44719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85451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061767A-53A8-5F4B-A099-04BA03B9903B}" type="slidenum">
              <a:rPr lang="en-US"/>
              <a:pPr/>
              <a:t>‹#›</a:t>
            </a:fld>
            <a:endParaRPr lang="en-US"/>
          </a:p>
        </p:txBody>
      </p:sp>
    </p:spTree>
    <p:extLst>
      <p:ext uri="{BB962C8B-B14F-4D97-AF65-F5344CB8AC3E}">
        <p14:creationId xmlns:p14="http://schemas.microsoft.com/office/powerpoint/2010/main" val="26904293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0057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795468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636945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83620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47741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641089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94354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481409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40740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3665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4F655816-B52B-784C-8E45-C18A14469EF2}" type="slidenum">
              <a:rPr lang="en-US"/>
              <a:pPr/>
              <a:t>‹#›</a:t>
            </a:fld>
            <a:endParaRPr lang="en-US"/>
          </a:p>
        </p:txBody>
      </p:sp>
    </p:spTree>
    <p:extLst>
      <p:ext uri="{BB962C8B-B14F-4D97-AF65-F5344CB8AC3E}">
        <p14:creationId xmlns:p14="http://schemas.microsoft.com/office/powerpoint/2010/main" val="40213446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929713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17069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791735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337135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91938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514283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550981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52461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361156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7589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965A91FC-DE2C-674E-AA53-E30C1B209134}" type="slidenum">
              <a:rPr lang="en-US"/>
              <a:pPr/>
              <a:t>‹#›</a:t>
            </a:fld>
            <a:endParaRPr lang="en-US"/>
          </a:p>
        </p:txBody>
      </p:sp>
    </p:spTree>
    <p:extLst>
      <p:ext uri="{BB962C8B-B14F-4D97-AF65-F5344CB8AC3E}">
        <p14:creationId xmlns:p14="http://schemas.microsoft.com/office/powerpoint/2010/main" val="27047058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57773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717967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35384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665282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809729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75670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43340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Arial" pitchFamily="34"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Arial" pitchFamily="34"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Arial" pitchFamily="34" charset="0"/>
                  <a:ea typeface="+mn-ea"/>
                  <a:cs typeface="+mn-cs"/>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latin typeface="Arial" pitchFamily="34" charset="0"/>
                  <a:ea typeface="+mn-ea"/>
                  <a:cs typeface="+mn-cs"/>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Arial" pitchFamily="34"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34" charset="0"/>
                <a:ea typeface="+mn-ea"/>
                <a:cs typeface="+mn-cs"/>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latin typeface="Arial" pitchFamily="34" charset="0"/>
                <a:ea typeface="+mn-ea"/>
                <a:cs typeface="+mn-cs"/>
              </a:endParaRPr>
            </a:p>
          </p:txBody>
        </p:sp>
      </p:grpSp>
      <p:sp>
        <p:nvSpPr>
          <p:cNvPr id="871435"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87143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9228D4D6-6CB8-AE48-98C9-3F70872DFEDE}" type="slidenum">
              <a:rPr lang="en-US"/>
              <a:pPr/>
              <a:t>‹#›</a:t>
            </a:fld>
            <a:endParaRPr lang="en-US"/>
          </a:p>
        </p:txBody>
      </p:sp>
    </p:spTree>
    <p:extLst>
      <p:ext uri="{BB962C8B-B14F-4D97-AF65-F5344CB8AC3E}">
        <p14:creationId xmlns:p14="http://schemas.microsoft.com/office/powerpoint/2010/main" val="14904988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6974DA11-8994-E043-AEB0-F53BCFB46AE6}"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166715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191C4AD5-88E9-F64F-824F-08F05A6C5E2A}"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40023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37613A46-0810-2D47-ADD3-D1289BD5498C}" type="slidenum">
              <a:rPr lang="en-US"/>
              <a:pPr/>
              <a:t>‹#›</a:t>
            </a:fld>
            <a:endParaRPr lang="en-US"/>
          </a:p>
        </p:txBody>
      </p:sp>
    </p:spTree>
    <p:extLst>
      <p:ext uri="{BB962C8B-B14F-4D97-AF65-F5344CB8AC3E}">
        <p14:creationId xmlns:p14="http://schemas.microsoft.com/office/powerpoint/2010/main" val="22017791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0D590270-0E94-D84F-8B8E-837B934C2184}"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163934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fld id="{BF0824D9-8351-EE41-B16F-5A21CCD66DBD}" type="slidenum">
              <a:rPr lang="en-US"/>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800609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fld id="{A6901504-BC24-9244-995F-A055461D4D1B}" type="slidenum">
              <a:rPr lang="en-US"/>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281733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fld id="{23826B60-C195-7549-9B28-61311B3CD723}" type="slidenum">
              <a:rPr lang="en-US"/>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130888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D8E9828B-9B1B-AA4E-BE1A-5F182AFF0815}"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831976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EC465598-C74E-3347-99F7-9E3CE2C393AF}"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506164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B3F1C544-0A0E-2440-8E25-E4E8F8062923}"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918282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9F6E09A6-406D-DD44-B138-5BA08013548A}"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649255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965234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960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211CEA6-4031-2244-9888-AB2BBB84E4BD}" type="slidenum">
              <a:rPr lang="en-US"/>
              <a:pPr/>
              <a:t>‹#›</a:t>
            </a:fld>
            <a:endParaRPr lang="en-US"/>
          </a:p>
        </p:txBody>
      </p:sp>
    </p:spTree>
    <p:extLst>
      <p:ext uri="{BB962C8B-B14F-4D97-AF65-F5344CB8AC3E}">
        <p14:creationId xmlns:p14="http://schemas.microsoft.com/office/powerpoint/2010/main" val="38057049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844498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00832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98780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554189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1292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103020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9042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01112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00080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61155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85B60B2-BD68-E74F-85E0-6889DDC0426D}" type="slidenum">
              <a:rPr lang="en-US"/>
              <a:pPr/>
              <a:t>‹#›</a:t>
            </a:fld>
            <a:endParaRPr lang="en-US"/>
          </a:p>
        </p:txBody>
      </p:sp>
    </p:spTree>
    <p:extLst>
      <p:ext uri="{BB962C8B-B14F-4D97-AF65-F5344CB8AC3E}">
        <p14:creationId xmlns:p14="http://schemas.microsoft.com/office/powerpoint/2010/main" val="11365127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53460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824005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92758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06265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034767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5417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418563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457097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41564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0305183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3" Type="http://schemas.openxmlformats.org/officeDocument/2006/relationships/image" Target="../media/image5.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3" Type="http://schemas.openxmlformats.org/officeDocument/2006/relationships/image" Target="../media/image5.jpeg"/><Relationship Id="rId14" Type="http://schemas.openxmlformats.org/officeDocument/2006/relationships/image" Target="../media/image8.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8.xml"/><Relationship Id="rId13" Type="http://schemas.openxmlformats.org/officeDocument/2006/relationships/image" Target="../media/image5.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9.xml"/><Relationship Id="rId13" Type="http://schemas.openxmlformats.org/officeDocument/2006/relationships/image" Target="../media/image7.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20.xml"/><Relationship Id="rId13" Type="http://schemas.openxmlformats.org/officeDocument/2006/relationships/image" Target="../media/image7.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theme" Target="../theme/theme21.xml"/><Relationship Id="rId13" Type="http://schemas.openxmlformats.org/officeDocument/2006/relationships/image" Target="../media/image5.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2.xml"/><Relationship Id="rId12" Type="http://schemas.openxmlformats.org/officeDocument/2006/relationships/theme" Target="../theme/theme22.xml"/><Relationship Id="rId13" Type="http://schemas.openxmlformats.org/officeDocument/2006/relationships/image" Target="../media/image7.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32.xml"/><Relationship Id="rId2" Type="http://schemas.openxmlformats.org/officeDocument/2006/relationships/slideLayout" Target="../slideLayouts/slideLayout233.xml"/><Relationship Id="rId3" Type="http://schemas.openxmlformats.org/officeDocument/2006/relationships/slideLayout" Target="../slideLayouts/slideLayout234.xml"/><Relationship Id="rId4" Type="http://schemas.openxmlformats.org/officeDocument/2006/relationships/slideLayout" Target="../slideLayouts/slideLayout235.xml"/><Relationship Id="rId5" Type="http://schemas.openxmlformats.org/officeDocument/2006/relationships/slideLayout" Target="../slideLayouts/slideLayout236.xml"/><Relationship Id="rId6" Type="http://schemas.openxmlformats.org/officeDocument/2006/relationships/slideLayout" Target="../slideLayouts/slideLayout237.xml"/><Relationship Id="rId7" Type="http://schemas.openxmlformats.org/officeDocument/2006/relationships/slideLayout" Target="../slideLayouts/slideLayout238.xml"/><Relationship Id="rId8" Type="http://schemas.openxmlformats.org/officeDocument/2006/relationships/slideLayout" Target="../slideLayouts/slideLayout239.xml"/><Relationship Id="rId9" Type="http://schemas.openxmlformats.org/officeDocument/2006/relationships/slideLayout" Target="../slideLayouts/slideLayout240.xml"/><Relationship Id="rId10"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3.xml"/><Relationship Id="rId12" Type="http://schemas.openxmlformats.org/officeDocument/2006/relationships/theme" Target="../theme/theme23.xml"/><Relationship Id="rId1" Type="http://schemas.openxmlformats.org/officeDocument/2006/relationships/slideLayout" Target="../slideLayouts/slideLayout243.xml"/><Relationship Id="rId2" Type="http://schemas.openxmlformats.org/officeDocument/2006/relationships/slideLayout" Target="../slideLayouts/slideLayout244.xml"/><Relationship Id="rId3" Type="http://schemas.openxmlformats.org/officeDocument/2006/relationships/slideLayout" Target="../slideLayouts/slideLayout245.xml"/><Relationship Id="rId4" Type="http://schemas.openxmlformats.org/officeDocument/2006/relationships/slideLayout" Target="../slideLayouts/slideLayout246.xml"/><Relationship Id="rId5" Type="http://schemas.openxmlformats.org/officeDocument/2006/relationships/slideLayout" Target="../slideLayouts/slideLayout247.xml"/><Relationship Id="rId6" Type="http://schemas.openxmlformats.org/officeDocument/2006/relationships/slideLayout" Target="../slideLayouts/slideLayout248.xml"/><Relationship Id="rId7" Type="http://schemas.openxmlformats.org/officeDocument/2006/relationships/slideLayout" Target="../slideLayouts/slideLayout249.xml"/><Relationship Id="rId8" Type="http://schemas.openxmlformats.org/officeDocument/2006/relationships/slideLayout" Target="../slideLayouts/slideLayout250.xml"/><Relationship Id="rId9" Type="http://schemas.openxmlformats.org/officeDocument/2006/relationships/slideLayout" Target="../slideLayouts/slideLayout251.xml"/><Relationship Id="rId10"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4.xml"/><Relationship Id="rId12" Type="http://schemas.openxmlformats.org/officeDocument/2006/relationships/theme" Target="../theme/theme24.xml"/><Relationship Id="rId13" Type="http://schemas.openxmlformats.org/officeDocument/2006/relationships/image" Target="../media/image9.jpeg"/><Relationship Id="rId1" Type="http://schemas.openxmlformats.org/officeDocument/2006/relationships/slideLayout" Target="../slideLayouts/slideLayout254.xml"/><Relationship Id="rId2" Type="http://schemas.openxmlformats.org/officeDocument/2006/relationships/slideLayout" Target="../slideLayouts/slideLayout255.xml"/><Relationship Id="rId3" Type="http://schemas.openxmlformats.org/officeDocument/2006/relationships/slideLayout" Target="../slideLayouts/slideLayout256.xml"/><Relationship Id="rId4" Type="http://schemas.openxmlformats.org/officeDocument/2006/relationships/slideLayout" Target="../slideLayouts/slideLayout257.xml"/><Relationship Id="rId5" Type="http://schemas.openxmlformats.org/officeDocument/2006/relationships/slideLayout" Target="../slideLayouts/slideLayout258.xml"/><Relationship Id="rId6" Type="http://schemas.openxmlformats.org/officeDocument/2006/relationships/slideLayout" Target="../slideLayouts/slideLayout259.xml"/><Relationship Id="rId7" Type="http://schemas.openxmlformats.org/officeDocument/2006/relationships/slideLayout" Target="../slideLayouts/slideLayout260.xml"/><Relationship Id="rId8" Type="http://schemas.openxmlformats.org/officeDocument/2006/relationships/slideLayout" Target="../slideLayouts/slideLayout261.xml"/><Relationship Id="rId9" Type="http://schemas.openxmlformats.org/officeDocument/2006/relationships/slideLayout" Target="../slideLayouts/slideLayout262.xml"/><Relationship Id="rId10"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5.xml"/><Relationship Id="rId12" Type="http://schemas.openxmlformats.org/officeDocument/2006/relationships/theme" Target="../theme/theme25.xml"/><Relationship Id="rId1" Type="http://schemas.openxmlformats.org/officeDocument/2006/relationships/slideLayout" Target="../slideLayouts/slideLayout265.xml"/><Relationship Id="rId2" Type="http://schemas.openxmlformats.org/officeDocument/2006/relationships/slideLayout" Target="../slideLayouts/slideLayout266.xml"/><Relationship Id="rId3" Type="http://schemas.openxmlformats.org/officeDocument/2006/relationships/slideLayout" Target="../slideLayouts/slideLayout267.xml"/><Relationship Id="rId4" Type="http://schemas.openxmlformats.org/officeDocument/2006/relationships/slideLayout" Target="../slideLayouts/slideLayout268.xml"/><Relationship Id="rId5" Type="http://schemas.openxmlformats.org/officeDocument/2006/relationships/slideLayout" Target="../slideLayouts/slideLayout269.xml"/><Relationship Id="rId6" Type="http://schemas.openxmlformats.org/officeDocument/2006/relationships/slideLayout" Target="../slideLayouts/slideLayout270.xml"/><Relationship Id="rId7" Type="http://schemas.openxmlformats.org/officeDocument/2006/relationships/slideLayout" Target="../slideLayouts/slideLayout271.xml"/><Relationship Id="rId8" Type="http://schemas.openxmlformats.org/officeDocument/2006/relationships/slideLayout" Target="../slideLayouts/slideLayout272.xml"/><Relationship Id="rId9" Type="http://schemas.openxmlformats.org/officeDocument/2006/relationships/slideLayout" Target="../slideLayouts/slideLayout273.xml"/><Relationship Id="rId10"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6.xml"/><Relationship Id="rId12" Type="http://schemas.openxmlformats.org/officeDocument/2006/relationships/theme" Target="../theme/theme26.xml"/><Relationship Id="rId13" Type="http://schemas.openxmlformats.org/officeDocument/2006/relationships/image" Target="../media/image5.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5.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3" Type="http://schemas.openxmlformats.org/officeDocument/2006/relationships/image" Target="../media/image7.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3" Type="http://schemas.openxmlformats.org/officeDocument/2006/relationships/image" Target="../media/image1.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ea typeface="+mn-ea"/>
                <a:cs typeface="+mn-cs"/>
              </a:defRPr>
            </a:lvl1pPr>
          </a:lstStyle>
          <a:p>
            <a:pPr>
              <a:defRPr/>
            </a:pPr>
            <a:endParaRPr lang="en-US"/>
          </a:p>
        </p:txBody>
      </p:sp>
      <p:sp>
        <p:nvSpPr>
          <p:cNvPr id="829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ea typeface="+mn-ea"/>
                <a:cs typeface="+mn-cs"/>
              </a:defRPr>
            </a:lvl1pPr>
          </a:lstStyle>
          <a:p>
            <a:pPr>
              <a:defRPr/>
            </a:pPr>
            <a:endParaRPr lang="en-US"/>
          </a:p>
        </p:txBody>
      </p:sp>
      <p:sp>
        <p:nvSpPr>
          <p:cNvPr id="829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72F7F379-9821-4B47-8647-0A61D75163B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709" r:id="rId1"/>
    <p:sldLayoutId id="2147484708" r:id="rId2"/>
    <p:sldLayoutId id="2147484707" r:id="rId3"/>
    <p:sldLayoutId id="2147484706" r:id="rId4"/>
    <p:sldLayoutId id="2147484705" r:id="rId5"/>
    <p:sldLayoutId id="2147484704" r:id="rId6"/>
    <p:sldLayoutId id="2147484703" r:id="rId7"/>
    <p:sldLayoutId id="2147484702" r:id="rId8"/>
    <p:sldLayoutId id="2147484701" r:id="rId9"/>
    <p:sldLayoutId id="2147484700" r:id="rId10"/>
    <p:sldLayoutId id="214748469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cs typeface="+mn-cs"/>
              </a:rPr>
              <a:t>general videos</a:t>
            </a:r>
          </a:p>
        </p:txBody>
      </p:sp>
      <p:pic>
        <p:nvPicPr>
          <p:cNvPr id="11267"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807" r:id="rId1"/>
    <p:sldLayoutId id="2147484806" r:id="rId2"/>
    <p:sldLayoutId id="2147484805" r:id="rId3"/>
    <p:sldLayoutId id="2147484804" r:id="rId4"/>
    <p:sldLayoutId id="2147484803" r:id="rId5"/>
    <p:sldLayoutId id="2147484802" r:id="rId6"/>
    <p:sldLayoutId id="2147484801" r:id="rId7"/>
    <p:sldLayoutId id="2147484800" r:id="rId8"/>
    <p:sldLayoutId id="2147484799" r:id="rId9"/>
    <p:sldLayoutId id="2147484798" r:id="rId10"/>
    <p:sldLayoutId id="2147484797"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9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ea typeface="+mn-ea"/>
                <a:cs typeface="+mn-cs"/>
              </a:defRPr>
            </a:lvl1pPr>
          </a:lstStyle>
          <a:p>
            <a:pPr>
              <a:defRPr/>
            </a:pPr>
            <a:endParaRPr lang="en-US"/>
          </a:p>
        </p:txBody>
      </p:sp>
      <p:sp>
        <p:nvSpPr>
          <p:cNvPr id="1039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ea typeface="+mn-ea"/>
                <a:cs typeface="+mn-cs"/>
              </a:defRPr>
            </a:lvl1pPr>
          </a:lstStyle>
          <a:p>
            <a:pPr>
              <a:defRPr/>
            </a:pPr>
            <a:endParaRPr lang="en-US"/>
          </a:p>
        </p:txBody>
      </p:sp>
      <p:sp>
        <p:nvSpPr>
          <p:cNvPr id="1039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D27D650-9320-FC44-98C4-65AA83638D6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18" r:id="rId1"/>
    <p:sldLayoutId id="2147484817" r:id="rId2"/>
    <p:sldLayoutId id="2147484816" r:id="rId3"/>
    <p:sldLayoutId id="2147484815" r:id="rId4"/>
    <p:sldLayoutId id="2147484814" r:id="rId5"/>
    <p:sldLayoutId id="2147484813" r:id="rId6"/>
    <p:sldLayoutId id="2147484812" r:id="rId7"/>
    <p:sldLayoutId id="2147484811" r:id="rId8"/>
    <p:sldLayoutId id="2147484810" r:id="rId9"/>
    <p:sldLayoutId id="2147484809" r:id="rId10"/>
    <p:sldLayoutId id="214748480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629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ea typeface="+mn-ea"/>
                <a:cs typeface="+mn-cs"/>
              </a:defRPr>
            </a:lvl1pPr>
          </a:lstStyle>
          <a:p>
            <a:pPr>
              <a:defRPr/>
            </a:pPr>
            <a:endParaRPr lang="en-US"/>
          </a:p>
        </p:txBody>
      </p:sp>
      <p:sp>
        <p:nvSpPr>
          <p:cNvPr id="10629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ea typeface="+mn-ea"/>
                <a:cs typeface="+mn-cs"/>
              </a:defRPr>
            </a:lvl1pPr>
          </a:lstStyle>
          <a:p>
            <a:pPr>
              <a:defRPr/>
            </a:pPr>
            <a:endParaRPr lang="en-US"/>
          </a:p>
        </p:txBody>
      </p:sp>
      <p:sp>
        <p:nvSpPr>
          <p:cNvPr id="10629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79CA323-865A-4248-BF9B-E73C5103122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29" r:id="rId1"/>
    <p:sldLayoutId id="2147484828" r:id="rId2"/>
    <p:sldLayoutId id="2147484827" r:id="rId3"/>
    <p:sldLayoutId id="2147484826" r:id="rId4"/>
    <p:sldLayoutId id="2147484825" r:id="rId5"/>
    <p:sldLayoutId id="2147484824" r:id="rId6"/>
    <p:sldLayoutId id="2147484823" r:id="rId7"/>
    <p:sldLayoutId id="2147484822" r:id="rId8"/>
    <p:sldLayoutId id="2147484821" r:id="rId9"/>
    <p:sldLayoutId id="2147484820" r:id="rId10"/>
    <p:sldLayoutId id="214748481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4338" name="Picture 9"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cs typeface="+mn-cs"/>
              </a:rPr>
              <a:t>in-depth videos</a:t>
            </a:r>
          </a:p>
        </p:txBody>
      </p:sp>
      <p:pic>
        <p:nvPicPr>
          <p:cNvPr id="1434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840" r:id="rId1"/>
    <p:sldLayoutId id="2147484839" r:id="rId2"/>
    <p:sldLayoutId id="2147484838" r:id="rId3"/>
    <p:sldLayoutId id="2147484837" r:id="rId4"/>
    <p:sldLayoutId id="2147484836" r:id="rId5"/>
    <p:sldLayoutId id="2147484835" r:id="rId6"/>
    <p:sldLayoutId id="2147484834" r:id="rId7"/>
    <p:sldLayoutId id="2147484833" r:id="rId8"/>
    <p:sldLayoutId id="2147484832" r:id="rId9"/>
    <p:sldLayoutId id="2147484831" r:id="rId10"/>
    <p:sldLayoutId id="2147484830"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ChangeArrowheads="1"/>
          </p:cNvSpPr>
          <p:nvPr>
            <p:ph type="body" idx="1"/>
          </p:nvPr>
        </p:nvSpPr>
        <p:spPr bwMode="auto">
          <a:xfrm>
            <a:off x="889000" y="889000"/>
            <a:ext cx="7366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4851" r:id="rId1"/>
    <p:sldLayoutId id="2147484850" r:id="rId2"/>
    <p:sldLayoutId id="2147484849" r:id="rId3"/>
    <p:sldLayoutId id="2147484848" r:id="rId4"/>
    <p:sldLayoutId id="2147484847" r:id="rId5"/>
    <p:sldLayoutId id="2147484846" r:id="rId6"/>
    <p:sldLayoutId id="2147484845" r:id="rId7"/>
    <p:sldLayoutId id="2147484844" r:id="rId8"/>
    <p:sldLayoutId id="2147484843" r:id="rId9"/>
    <p:sldLayoutId id="2147484842" r:id="rId10"/>
    <p:sldLayoutId id="2147484841" r:id="rId11"/>
  </p:sldLayoutIdLst>
  <p:transition xmlns:p14="http://schemas.microsoft.com/office/powerpoint/2010/main"/>
  <p:txStyles>
    <p:titleStyle>
      <a:lvl1pPr marL="39688" algn="ctr" rtl="0" eaLnBrk="0" fontAlgn="base" hangingPunct="0">
        <a:spcBef>
          <a:spcPct val="0"/>
        </a:spcBef>
        <a:spcAft>
          <a:spcPct val="0"/>
        </a:spcAft>
        <a:defRPr sz="5600">
          <a:solidFill>
            <a:schemeClr val="tx1"/>
          </a:solidFill>
          <a:latin typeface="+mj-lt"/>
          <a:ea typeface="ＭＳ Ｐゴシック" charset="0"/>
          <a:cs typeface="+mj-cs"/>
          <a:sym typeface="Gill Sans" charset="0"/>
        </a:defRPr>
      </a:lvl1pPr>
      <a:lvl2pPr marL="39688" algn="ctr" rtl="0" eaLnBrk="0" fontAlgn="base" hangingPunct="0">
        <a:spcBef>
          <a:spcPct val="0"/>
        </a:spcBef>
        <a:spcAft>
          <a:spcPct val="0"/>
        </a:spcAft>
        <a:defRPr sz="5600">
          <a:solidFill>
            <a:schemeClr val="tx1"/>
          </a:solidFill>
          <a:latin typeface="Gill Sans" charset="0"/>
          <a:ea typeface="ＭＳ Ｐゴシック" charset="0"/>
          <a:cs typeface="Arial" pitchFamily="34" charset="0"/>
          <a:sym typeface="Gill Sans" charset="0"/>
        </a:defRPr>
      </a:lvl2pPr>
      <a:lvl3pPr marL="39688" algn="ctr" rtl="0" eaLnBrk="0" fontAlgn="base" hangingPunct="0">
        <a:spcBef>
          <a:spcPct val="0"/>
        </a:spcBef>
        <a:spcAft>
          <a:spcPct val="0"/>
        </a:spcAft>
        <a:defRPr sz="5600">
          <a:solidFill>
            <a:schemeClr val="tx1"/>
          </a:solidFill>
          <a:latin typeface="Gill Sans" charset="0"/>
          <a:ea typeface="ＭＳ Ｐゴシック" charset="0"/>
          <a:cs typeface="Arial" pitchFamily="34" charset="0"/>
          <a:sym typeface="Gill Sans" charset="0"/>
        </a:defRPr>
      </a:lvl3pPr>
      <a:lvl4pPr marL="39688" algn="ctr" rtl="0" eaLnBrk="0" fontAlgn="base" hangingPunct="0">
        <a:spcBef>
          <a:spcPct val="0"/>
        </a:spcBef>
        <a:spcAft>
          <a:spcPct val="0"/>
        </a:spcAft>
        <a:defRPr sz="5600">
          <a:solidFill>
            <a:schemeClr val="tx1"/>
          </a:solidFill>
          <a:latin typeface="Gill Sans" charset="0"/>
          <a:ea typeface="ＭＳ Ｐゴシック" charset="0"/>
          <a:cs typeface="Arial" pitchFamily="34" charset="0"/>
          <a:sym typeface="Gill Sans" charset="0"/>
        </a:defRPr>
      </a:lvl4pPr>
      <a:lvl5pPr marL="39688" algn="ctr" rtl="0" eaLnBrk="0" fontAlgn="base" hangingPunct="0">
        <a:spcBef>
          <a:spcPct val="0"/>
        </a:spcBef>
        <a:spcAft>
          <a:spcPct val="0"/>
        </a:spcAft>
        <a:defRPr sz="5600">
          <a:solidFill>
            <a:schemeClr val="tx1"/>
          </a:solidFill>
          <a:latin typeface="Gill Sans" charset="0"/>
          <a:ea typeface="ＭＳ Ｐゴシック" charset="0"/>
          <a:cs typeface="Arial" pitchFamily="34" charset="0"/>
          <a:sym typeface="Gill Sans" charset="0"/>
        </a:defRPr>
      </a:lvl5pPr>
      <a:lvl6pPr marL="496888" algn="ctr" rtl="0" fontAlgn="base">
        <a:spcBef>
          <a:spcPct val="0"/>
        </a:spcBef>
        <a:spcAft>
          <a:spcPct val="0"/>
        </a:spcAft>
        <a:defRPr sz="5600">
          <a:solidFill>
            <a:schemeClr val="tx1"/>
          </a:solidFill>
          <a:latin typeface="Gill Sans" charset="0"/>
          <a:cs typeface="Arial" pitchFamily="34" charset="0"/>
          <a:sym typeface="Gill Sans" charset="0"/>
        </a:defRPr>
      </a:lvl6pPr>
      <a:lvl7pPr marL="954088" algn="ctr" rtl="0" fontAlgn="base">
        <a:spcBef>
          <a:spcPct val="0"/>
        </a:spcBef>
        <a:spcAft>
          <a:spcPct val="0"/>
        </a:spcAft>
        <a:defRPr sz="5600">
          <a:solidFill>
            <a:schemeClr val="tx1"/>
          </a:solidFill>
          <a:latin typeface="Gill Sans" charset="0"/>
          <a:cs typeface="Arial" pitchFamily="34" charset="0"/>
          <a:sym typeface="Gill Sans" charset="0"/>
        </a:defRPr>
      </a:lvl7pPr>
      <a:lvl8pPr marL="1411288" algn="ctr" rtl="0" fontAlgn="base">
        <a:spcBef>
          <a:spcPct val="0"/>
        </a:spcBef>
        <a:spcAft>
          <a:spcPct val="0"/>
        </a:spcAft>
        <a:defRPr sz="5600">
          <a:solidFill>
            <a:schemeClr val="tx1"/>
          </a:solidFill>
          <a:latin typeface="Gill Sans" charset="0"/>
          <a:cs typeface="Arial" pitchFamily="34" charset="0"/>
          <a:sym typeface="Gill Sans" charset="0"/>
        </a:defRPr>
      </a:lvl8pPr>
      <a:lvl9pPr marL="1868488" algn="ctr" rtl="0" fontAlgn="base">
        <a:spcBef>
          <a:spcPct val="0"/>
        </a:spcBef>
        <a:spcAft>
          <a:spcPct val="0"/>
        </a:spcAft>
        <a:defRPr sz="5600">
          <a:solidFill>
            <a:schemeClr val="tx1"/>
          </a:solidFill>
          <a:latin typeface="Gill Sans" charset="0"/>
          <a:cs typeface="Arial" pitchFamily="34" charset="0"/>
          <a:sym typeface="Gill Sans" charset="0"/>
        </a:defRPr>
      </a:lvl9pPr>
    </p:titleStyle>
    <p:bodyStyle>
      <a:lvl1pPr marL="6223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ＭＳ Ｐゴシック" charset="0"/>
          <a:cs typeface="+mn-cs"/>
          <a:sym typeface="Gill Sans" charset="0"/>
        </a:defRPr>
      </a:lvl1pPr>
      <a:lvl2pPr marL="9652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2pPr>
      <a:lvl3pPr marL="13081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3pPr>
      <a:lvl4pPr marL="16637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4pPr>
      <a:lvl5pPr marL="20066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5pPr>
      <a:lvl6pPr marL="2463800" indent="-444500" algn="l" rtl="0" fontAlgn="base">
        <a:spcBef>
          <a:spcPts val="3300"/>
        </a:spcBef>
        <a:spcAft>
          <a:spcPct val="0"/>
        </a:spcAft>
        <a:buClr>
          <a:srgbClr val="FFFFFF"/>
        </a:buClr>
        <a:buSzPct val="171000"/>
        <a:buFont typeface="Gill Sans" charset="0"/>
        <a:buChar char="•"/>
        <a:defRPr sz="2800">
          <a:solidFill>
            <a:schemeClr val="tx1"/>
          </a:solidFill>
          <a:latin typeface="+mn-lt"/>
          <a:cs typeface="+mn-cs"/>
          <a:sym typeface="Gill Sans" charset="0"/>
        </a:defRPr>
      </a:lvl6pPr>
      <a:lvl7pPr marL="2921000" indent="-444500" algn="l" rtl="0" fontAlgn="base">
        <a:spcBef>
          <a:spcPts val="3300"/>
        </a:spcBef>
        <a:spcAft>
          <a:spcPct val="0"/>
        </a:spcAft>
        <a:buClr>
          <a:srgbClr val="FFFFFF"/>
        </a:buClr>
        <a:buSzPct val="171000"/>
        <a:buFont typeface="Gill Sans" charset="0"/>
        <a:buChar char="•"/>
        <a:defRPr sz="2800">
          <a:solidFill>
            <a:schemeClr val="tx1"/>
          </a:solidFill>
          <a:latin typeface="+mn-lt"/>
          <a:cs typeface="+mn-cs"/>
          <a:sym typeface="Gill Sans" charset="0"/>
        </a:defRPr>
      </a:lvl7pPr>
      <a:lvl8pPr marL="3378200" indent="-444500" algn="l" rtl="0" fontAlgn="base">
        <a:spcBef>
          <a:spcPts val="3300"/>
        </a:spcBef>
        <a:spcAft>
          <a:spcPct val="0"/>
        </a:spcAft>
        <a:buClr>
          <a:srgbClr val="FFFFFF"/>
        </a:buClr>
        <a:buSzPct val="171000"/>
        <a:buFont typeface="Gill Sans" charset="0"/>
        <a:buChar char="•"/>
        <a:defRPr sz="2800">
          <a:solidFill>
            <a:schemeClr val="tx1"/>
          </a:solidFill>
          <a:latin typeface="+mn-lt"/>
          <a:cs typeface="+mn-cs"/>
          <a:sym typeface="Gill Sans" charset="0"/>
        </a:defRPr>
      </a:lvl8pPr>
      <a:lvl9pPr marL="3835400" indent="-444500" algn="l" rtl="0" fontAlgn="base">
        <a:spcBef>
          <a:spcPts val="3300"/>
        </a:spcBef>
        <a:spcAft>
          <a:spcPct val="0"/>
        </a:spcAft>
        <a:buClr>
          <a:srgbClr val="FFFFFF"/>
        </a:buClr>
        <a:buSzPct val="171000"/>
        <a:buFont typeface="Gill Sans" charset="0"/>
        <a:buChar char="•"/>
        <a:defRPr sz="2800">
          <a:solidFill>
            <a:schemeClr val="tx1"/>
          </a:solidFill>
          <a:latin typeface="+mn-lt"/>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5172"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135173"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135174"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fld id="{2D82E915-8ED9-5245-BFF5-90F48A36F54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62" r:id="rId1"/>
    <p:sldLayoutId id="2147484861" r:id="rId2"/>
    <p:sldLayoutId id="2147484860" r:id="rId3"/>
    <p:sldLayoutId id="2147484859" r:id="rId4"/>
    <p:sldLayoutId id="2147484858" r:id="rId5"/>
    <p:sldLayoutId id="2147484857" r:id="rId6"/>
    <p:sldLayoutId id="2147484856" r:id="rId7"/>
    <p:sldLayoutId id="2147484855" r:id="rId8"/>
    <p:sldLayoutId id="2147484854" r:id="rId9"/>
    <p:sldLayoutId id="2147484853" r:id="rId10"/>
    <p:sldLayoutId id="214748485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8532"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278533"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278534"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fld id="{03F09236-A05D-9343-9927-7BBDAEC7880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73" r:id="rId1"/>
    <p:sldLayoutId id="2147484872" r:id="rId2"/>
    <p:sldLayoutId id="2147484871" r:id="rId3"/>
    <p:sldLayoutId id="2147484870" r:id="rId4"/>
    <p:sldLayoutId id="2147484869" r:id="rId5"/>
    <p:sldLayoutId id="2147484868" r:id="rId6"/>
    <p:sldLayoutId id="2147484867" r:id="rId7"/>
    <p:sldLayoutId id="2147484866" r:id="rId8"/>
    <p:sldLayoutId id="2147484865" r:id="rId9"/>
    <p:sldLayoutId id="2147484864" r:id="rId10"/>
    <p:sldLayoutId id="214748486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fld id="{FC2CD75A-BF1F-F04B-A99F-0592650CA89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84" r:id="rId1"/>
    <p:sldLayoutId id="2147484883" r:id="rId2"/>
    <p:sldLayoutId id="2147484882" r:id="rId3"/>
    <p:sldLayoutId id="2147484881" r:id="rId4"/>
    <p:sldLayoutId id="2147484880" r:id="rId5"/>
    <p:sldLayoutId id="2147484879" r:id="rId6"/>
    <p:sldLayoutId id="2147484878" r:id="rId7"/>
    <p:sldLayoutId id="2147484877" r:id="rId8"/>
    <p:sldLayoutId id="2147484876" r:id="rId9"/>
    <p:sldLayoutId id="2147484875" r:id="rId10"/>
    <p:sldLayoutId id="214748487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cs typeface="+mn-cs"/>
              </a:rPr>
              <a:t>general books</a:t>
            </a:r>
          </a:p>
        </p:txBody>
      </p:sp>
      <p:pic>
        <p:nvPicPr>
          <p:cNvPr id="19459"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895" r:id="rId1"/>
    <p:sldLayoutId id="2147484894" r:id="rId2"/>
    <p:sldLayoutId id="2147484893" r:id="rId3"/>
    <p:sldLayoutId id="2147484892" r:id="rId4"/>
    <p:sldLayoutId id="2147484891" r:id="rId5"/>
    <p:sldLayoutId id="2147484890" r:id="rId6"/>
    <p:sldLayoutId id="2147484889" r:id="rId7"/>
    <p:sldLayoutId id="2147484888" r:id="rId8"/>
    <p:sldLayoutId id="2147484887" r:id="rId9"/>
    <p:sldLayoutId id="2147484886" r:id="rId10"/>
    <p:sldLayoutId id="2147484885"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cs typeface="+mn-cs"/>
              </a:rPr>
              <a:t>general books</a:t>
            </a:r>
          </a:p>
        </p:txBody>
      </p:sp>
      <p:pic>
        <p:nvPicPr>
          <p:cNvPr id="20483"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906" r:id="rId1"/>
    <p:sldLayoutId id="2147484905" r:id="rId2"/>
    <p:sldLayoutId id="2147484904" r:id="rId3"/>
    <p:sldLayoutId id="2147484903" r:id="rId4"/>
    <p:sldLayoutId id="2147484902" r:id="rId5"/>
    <p:sldLayoutId id="2147484901" r:id="rId6"/>
    <p:sldLayoutId id="2147484900" r:id="rId7"/>
    <p:sldLayoutId id="2147484899" r:id="rId8"/>
    <p:sldLayoutId id="2147484898" r:id="rId9"/>
    <p:sldLayoutId id="2147484897" r:id="rId10"/>
    <p:sldLayoutId id="2147484896"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5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ea typeface="+mn-ea"/>
                <a:cs typeface="+mn-cs"/>
              </a:defRPr>
            </a:lvl1pPr>
          </a:lstStyle>
          <a:p>
            <a:pPr>
              <a:defRPr/>
            </a:pPr>
            <a:endParaRPr lang="en-US"/>
          </a:p>
        </p:txBody>
      </p:sp>
      <p:sp>
        <p:nvSpPr>
          <p:cNvPr id="135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ea typeface="+mn-ea"/>
                <a:cs typeface="+mn-cs"/>
              </a:defRPr>
            </a:lvl1pPr>
          </a:lstStyle>
          <a:p>
            <a:pPr>
              <a:defRPr/>
            </a:pPr>
            <a:endParaRPr lang="en-US"/>
          </a:p>
        </p:txBody>
      </p:sp>
      <p:sp>
        <p:nvSpPr>
          <p:cNvPr id="135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86952DA-AA80-294B-ABEC-8E60832E3AB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720" r:id="rId1"/>
    <p:sldLayoutId id="2147484719" r:id="rId2"/>
    <p:sldLayoutId id="2147484718" r:id="rId3"/>
    <p:sldLayoutId id="2147484717" r:id="rId4"/>
    <p:sldLayoutId id="2147484716" r:id="rId5"/>
    <p:sldLayoutId id="2147484715" r:id="rId6"/>
    <p:sldLayoutId id="2147484714" r:id="rId7"/>
    <p:sldLayoutId id="2147484713" r:id="rId8"/>
    <p:sldLayoutId id="2147484712" r:id="rId9"/>
    <p:sldLayoutId id="2147484711" r:id="rId10"/>
    <p:sldLayoutId id="214748471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84450" name="TextBox 6"/>
          <p:cNvSpPr txBox="1">
            <a:spLocks noChangeArrowheads="1"/>
          </p:cNvSpPr>
          <p:nvPr/>
        </p:nvSpPr>
        <p:spPr bwMode="auto">
          <a:xfrm>
            <a:off x="2514600" y="0"/>
            <a:ext cx="6172200" cy="609600"/>
          </a:xfrm>
          <a:prstGeom prst="rect">
            <a:avLst/>
          </a:prstGeom>
          <a:noFill/>
          <a:ln w="9525">
            <a:noFill/>
            <a:miter lim="800000"/>
            <a:headEnd/>
            <a:tailEnd/>
          </a:ln>
        </p:spPr>
        <p:txBody>
          <a:bodyPr lIns="0" tIns="0" rIns="0" bIns="0"/>
          <a:lstStyle/>
          <a:p>
            <a:pPr algn="r">
              <a:defRPr/>
            </a:pPr>
            <a:r>
              <a:rPr lang="en-US" sz="3800" b="1">
                <a:solidFill>
                  <a:srgbClr val="8B999C"/>
                </a:solidFill>
                <a:latin typeface="Candara" pitchFamily="34" charset="0"/>
                <a:ea typeface="+mn-ea"/>
                <a:cs typeface="Arial" pitchFamily="34" charset="0"/>
              </a:rPr>
              <a:t>general books</a:t>
            </a:r>
          </a:p>
        </p:txBody>
      </p:sp>
      <p:pic>
        <p:nvPicPr>
          <p:cNvPr id="21507"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917" r:id="rId1"/>
    <p:sldLayoutId id="2147484916" r:id="rId2"/>
    <p:sldLayoutId id="2147484915" r:id="rId3"/>
    <p:sldLayoutId id="2147484914" r:id="rId4"/>
    <p:sldLayoutId id="2147484913" r:id="rId5"/>
    <p:sldLayoutId id="2147484912" r:id="rId6"/>
    <p:sldLayoutId id="2147484911" r:id="rId7"/>
    <p:sldLayoutId id="2147484910" r:id="rId8"/>
    <p:sldLayoutId id="2147484909" r:id="rId9"/>
    <p:sldLayoutId id="2147484908" r:id="rId10"/>
    <p:sldLayoutId id="2147484907"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90594" name="TextBox 6"/>
          <p:cNvSpPr txBox="1">
            <a:spLocks noChangeArrowheads="1"/>
          </p:cNvSpPr>
          <p:nvPr userDrawn="1"/>
        </p:nvSpPr>
        <p:spPr bwMode="auto">
          <a:xfrm>
            <a:off x="2514600" y="0"/>
            <a:ext cx="6172200" cy="609600"/>
          </a:xfrm>
          <a:prstGeom prst="rect">
            <a:avLst/>
          </a:prstGeom>
          <a:noFill/>
          <a:ln w="9525">
            <a:noFill/>
            <a:miter lim="800000"/>
            <a:headEnd/>
            <a:tailEnd/>
          </a:ln>
        </p:spPr>
        <p:txBody>
          <a:bodyPr lIns="0" tIns="0" rIns="0" bIns="0"/>
          <a:lstStyle/>
          <a:p>
            <a:pPr algn="r">
              <a:defRPr/>
            </a:pPr>
            <a:r>
              <a:rPr lang="en-US" sz="3800" b="1">
                <a:solidFill>
                  <a:srgbClr val="8B999C"/>
                </a:solidFill>
                <a:latin typeface="Candara" pitchFamily="34" charset="0"/>
                <a:ea typeface="+mn-ea"/>
                <a:cs typeface="Arial" pitchFamily="34" charset="0"/>
              </a:rPr>
              <a:t>general books</a:t>
            </a:r>
          </a:p>
        </p:txBody>
      </p:sp>
      <p:pic>
        <p:nvPicPr>
          <p:cNvPr id="2253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928" r:id="rId1"/>
    <p:sldLayoutId id="2147484927" r:id="rId2"/>
    <p:sldLayoutId id="2147484926" r:id="rId3"/>
    <p:sldLayoutId id="2147484925" r:id="rId4"/>
    <p:sldLayoutId id="2147484924" r:id="rId5"/>
    <p:sldLayoutId id="2147484923" r:id="rId6"/>
    <p:sldLayoutId id="2147484922" r:id="rId7"/>
    <p:sldLayoutId id="2147484921" r:id="rId8"/>
    <p:sldLayoutId id="2147484920" r:id="rId9"/>
    <p:sldLayoutId id="2147484919" r:id="rId10"/>
    <p:sldLayoutId id="2147484918"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80706" name="TextBox 6"/>
          <p:cNvSpPr txBox="1">
            <a:spLocks noChangeArrowheads="1"/>
          </p:cNvSpPr>
          <p:nvPr/>
        </p:nvSpPr>
        <p:spPr bwMode="auto">
          <a:xfrm>
            <a:off x="2514600" y="0"/>
            <a:ext cx="6172200" cy="609600"/>
          </a:xfrm>
          <a:prstGeom prst="rect">
            <a:avLst/>
          </a:prstGeom>
          <a:noFill/>
          <a:ln w="9525">
            <a:noFill/>
            <a:miter lim="800000"/>
            <a:headEnd/>
            <a:tailEnd/>
          </a:ln>
        </p:spPr>
        <p:txBody>
          <a:bodyPr lIns="0" tIns="0" rIns="0" bIns="0"/>
          <a:lstStyle/>
          <a:p>
            <a:pPr algn="r">
              <a:defRPr/>
            </a:pPr>
            <a:r>
              <a:rPr lang="en-US" sz="3800" b="1">
                <a:solidFill>
                  <a:srgbClr val="8B999C"/>
                </a:solidFill>
                <a:latin typeface="Candara" pitchFamily="34" charset="0"/>
                <a:ea typeface="+mn-ea"/>
                <a:cs typeface="Arial" pitchFamily="34" charset="0"/>
              </a:rPr>
              <a:t>general books</a:t>
            </a:r>
          </a:p>
        </p:txBody>
      </p:sp>
      <p:pic>
        <p:nvPicPr>
          <p:cNvPr id="23555"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939" r:id="rId1"/>
    <p:sldLayoutId id="2147484938" r:id="rId2"/>
    <p:sldLayoutId id="2147484937" r:id="rId3"/>
    <p:sldLayoutId id="2147484936" r:id="rId4"/>
    <p:sldLayoutId id="2147484935" r:id="rId5"/>
    <p:sldLayoutId id="2147484934" r:id="rId6"/>
    <p:sldLayoutId id="2147484933" r:id="rId7"/>
    <p:sldLayoutId id="2147484932" r:id="rId8"/>
    <p:sldLayoutId id="2147484931" r:id="rId9"/>
    <p:sldLayoutId id="2147484930" r:id="rId10"/>
    <p:sldLayoutId id="2147484929"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eaLnBrk="0" fontAlgn="base" hangingPunct="0">
        <a:spcBef>
          <a:spcPct val="0"/>
        </a:spcBef>
        <a:spcAft>
          <a:spcPct val="0"/>
        </a:spcAft>
        <a:defRPr sz="4400" b="1">
          <a:solidFill>
            <a:schemeClr val="tx1"/>
          </a:solidFill>
          <a:latin typeface="Candara" pitchFamily="34" charset="0"/>
          <a:cs typeface="Arial" pitchFamily="34" charset="0"/>
        </a:defRPr>
      </a:lvl6pPr>
      <a:lvl7pPr marL="914400" algn="ctr" rtl="0" eaLnBrk="0" fontAlgn="base" hangingPunct="0">
        <a:spcBef>
          <a:spcPct val="0"/>
        </a:spcBef>
        <a:spcAft>
          <a:spcPct val="0"/>
        </a:spcAft>
        <a:defRPr sz="4400" b="1">
          <a:solidFill>
            <a:schemeClr val="tx1"/>
          </a:solidFill>
          <a:latin typeface="Candara" pitchFamily="34" charset="0"/>
          <a:cs typeface="Arial" pitchFamily="34" charset="0"/>
        </a:defRPr>
      </a:lvl7pPr>
      <a:lvl8pPr marL="1371600" algn="ctr" rtl="0" eaLnBrk="0" fontAlgn="base" hangingPunct="0">
        <a:spcBef>
          <a:spcPct val="0"/>
        </a:spcBef>
        <a:spcAft>
          <a:spcPct val="0"/>
        </a:spcAft>
        <a:defRPr sz="4400" b="1">
          <a:solidFill>
            <a:schemeClr val="tx1"/>
          </a:solidFill>
          <a:latin typeface="Candara" pitchFamily="34" charset="0"/>
          <a:cs typeface="Arial" pitchFamily="34" charset="0"/>
        </a:defRPr>
      </a:lvl8pPr>
      <a:lvl9pPr marL="1828800" algn="ctr" rtl="0" eaLnBrk="0" fontAlgn="base" hangingPunct="0">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eaLnBrk="0" fontAlgn="base" hangingPunct="0">
        <a:spcBef>
          <a:spcPct val="20000"/>
        </a:spcBef>
        <a:spcAft>
          <a:spcPct val="0"/>
        </a:spcAft>
        <a:buFont typeface="Arial" pitchFamily="34" charset="0"/>
        <a:buChar char="»"/>
        <a:defRPr sz="2000" b="1">
          <a:solidFill>
            <a:schemeClr val="tx1"/>
          </a:solidFill>
          <a:latin typeface="+mn-lt"/>
          <a:cs typeface="+mn-cs"/>
        </a:defRPr>
      </a:lvl6pPr>
      <a:lvl7pPr marL="2971800" indent="-228600" algn="l" rtl="0" eaLnBrk="0" fontAlgn="base" hangingPunct="0">
        <a:spcBef>
          <a:spcPct val="20000"/>
        </a:spcBef>
        <a:spcAft>
          <a:spcPct val="0"/>
        </a:spcAft>
        <a:buFont typeface="Arial" pitchFamily="34" charset="0"/>
        <a:buChar char="»"/>
        <a:defRPr sz="2000" b="1">
          <a:solidFill>
            <a:schemeClr val="tx1"/>
          </a:solidFill>
          <a:latin typeface="+mn-lt"/>
          <a:cs typeface="+mn-cs"/>
        </a:defRPr>
      </a:lvl7pPr>
      <a:lvl8pPr marL="3429000" indent="-228600" algn="l" rtl="0" eaLnBrk="0" fontAlgn="base" hangingPunct="0">
        <a:spcBef>
          <a:spcPct val="20000"/>
        </a:spcBef>
        <a:spcAft>
          <a:spcPct val="0"/>
        </a:spcAft>
        <a:buFont typeface="Arial" pitchFamily="34" charset="0"/>
        <a:buChar char="»"/>
        <a:defRPr sz="2000" b="1">
          <a:solidFill>
            <a:schemeClr val="tx1"/>
          </a:solidFill>
          <a:latin typeface="+mn-lt"/>
          <a:cs typeface="+mn-cs"/>
        </a:defRPr>
      </a:lvl8pPr>
      <a:lvl9pPr marL="3886200" indent="-228600" algn="l" rtl="0" eaLnBrk="0" fontAlgn="base" hangingPunct="0">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6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22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6922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6922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89BA5A3-905B-6148-BFEF-959E39206D9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940" r:id="rId1"/>
    <p:sldLayoutId id="2147484941" r:id="rId2"/>
    <p:sldLayoutId id="2147484942" r:id="rId3"/>
    <p:sldLayoutId id="2147484943" r:id="rId4"/>
    <p:sldLayoutId id="2147484944" r:id="rId5"/>
    <p:sldLayoutId id="2147484945" r:id="rId6"/>
    <p:sldLayoutId id="2147484946" r:id="rId7"/>
    <p:sldLayoutId id="2147484947" r:id="rId8"/>
    <p:sldLayoutId id="2147484948" r:id="rId9"/>
    <p:sldLayoutId id="2147484949" r:id="rId10"/>
    <p:sldLayoutId id="214748495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Arial" charset="0"/>
          <a:cs typeface="+mn-cs"/>
        </a:defRPr>
      </a:lvl2pPr>
      <a:lvl3pPr marL="1143000" indent="-228600" algn="l" rtl="0" fontAlgn="base">
        <a:spcBef>
          <a:spcPct val="20000"/>
        </a:spcBef>
        <a:spcAft>
          <a:spcPct val="0"/>
        </a:spcAft>
        <a:buChar char="•"/>
        <a:defRPr sz="2400">
          <a:solidFill>
            <a:schemeClr val="tx1"/>
          </a:solidFill>
          <a:latin typeface="+mn-lt"/>
          <a:ea typeface="Arial" charset="0"/>
          <a:cs typeface="+mn-cs"/>
        </a:defRPr>
      </a:lvl3pPr>
      <a:lvl4pPr marL="1600200" indent="-228600" algn="l" rtl="0" fontAlgn="base">
        <a:spcBef>
          <a:spcPct val="20000"/>
        </a:spcBef>
        <a:spcAft>
          <a:spcPct val="0"/>
        </a:spcAft>
        <a:buChar char="–"/>
        <a:defRPr sz="2000">
          <a:solidFill>
            <a:schemeClr val="tx1"/>
          </a:solidFill>
          <a:latin typeface="+mn-lt"/>
          <a:ea typeface="Arial" charset="0"/>
          <a:cs typeface="+mn-cs"/>
        </a:defRPr>
      </a:lvl4pPr>
      <a:lvl5pPr marL="2057400" indent="-228600" algn="l" rtl="0" fontAlgn="base">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32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951" r:id="rId1"/>
    <p:sldLayoutId id="2147484952" r:id="rId2"/>
    <p:sldLayoutId id="2147484953" r:id="rId3"/>
    <p:sldLayoutId id="2147484954" r:id="rId4"/>
    <p:sldLayoutId id="2147484955" r:id="rId5"/>
    <p:sldLayoutId id="2147484956" r:id="rId6"/>
    <p:sldLayoutId id="2147484957" r:id="rId7"/>
    <p:sldLayoutId id="2147484958" r:id="rId8"/>
    <p:sldLayoutId id="2147484959" r:id="rId9"/>
    <p:sldLayoutId id="2147484960" r:id="rId10"/>
    <p:sldLayoutId id="2147484961"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ctr" rtl="0" fontAlgn="base">
        <a:spcBef>
          <a:spcPct val="0"/>
        </a:spcBef>
        <a:spcAft>
          <a:spcPct val="0"/>
        </a:spcAft>
        <a:defRPr sz="4400" b="1">
          <a:solidFill>
            <a:schemeClr val="tx1"/>
          </a:solidFill>
          <a:latin typeface="+mj-lt"/>
          <a:ea typeface="+mj-ea"/>
          <a:cs typeface="+mj-cs"/>
        </a:defRPr>
      </a:lvl1pPr>
      <a:lvl2pPr algn="ctr" rtl="0" fontAlgn="base">
        <a:spcBef>
          <a:spcPct val="0"/>
        </a:spcBef>
        <a:spcAft>
          <a:spcPct val="0"/>
        </a:spcAft>
        <a:defRPr sz="4400" b="1">
          <a:solidFill>
            <a:schemeClr val="tx1"/>
          </a:solidFill>
          <a:latin typeface="Candara" charset="0"/>
          <a:ea typeface="ＭＳ Ｐゴシック" charset="0"/>
          <a:cs typeface="Arial" charset="0"/>
        </a:defRPr>
      </a:lvl2pPr>
      <a:lvl3pPr algn="ctr" rtl="0" fontAlgn="base">
        <a:spcBef>
          <a:spcPct val="0"/>
        </a:spcBef>
        <a:spcAft>
          <a:spcPct val="0"/>
        </a:spcAft>
        <a:defRPr sz="4400" b="1">
          <a:solidFill>
            <a:schemeClr val="tx1"/>
          </a:solidFill>
          <a:latin typeface="Candara" charset="0"/>
          <a:ea typeface="ＭＳ Ｐゴシック" charset="0"/>
          <a:cs typeface="Arial" charset="0"/>
        </a:defRPr>
      </a:lvl3pPr>
      <a:lvl4pPr algn="ctr" rtl="0" fontAlgn="base">
        <a:spcBef>
          <a:spcPct val="0"/>
        </a:spcBef>
        <a:spcAft>
          <a:spcPct val="0"/>
        </a:spcAft>
        <a:defRPr sz="4400" b="1">
          <a:solidFill>
            <a:schemeClr val="tx1"/>
          </a:solidFill>
          <a:latin typeface="Candara" charset="0"/>
          <a:ea typeface="ＭＳ Ｐゴシック" charset="0"/>
          <a:cs typeface="Arial" charset="0"/>
        </a:defRPr>
      </a:lvl4pPr>
      <a:lvl5pPr algn="ctr" rtl="0" fontAlgn="base">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fontAlgn="base">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fontAlgn="base">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5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55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4CF4064-43C6-C442-A553-75A9887BDD0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962" r:id="rId1"/>
    <p:sldLayoutId id="2147484963" r:id="rId2"/>
    <p:sldLayoutId id="2147484964" r:id="rId3"/>
    <p:sldLayoutId id="2147484965" r:id="rId4"/>
    <p:sldLayoutId id="2147484966" r:id="rId5"/>
    <p:sldLayoutId id="2147484967" r:id="rId6"/>
    <p:sldLayoutId id="2147484968" r:id="rId7"/>
    <p:sldLayoutId id="2147484969" r:id="rId8"/>
    <p:sldLayoutId id="2147484970" r:id="rId9"/>
    <p:sldLayoutId id="2147484971" r:id="rId10"/>
    <p:sldLayoutId id="214748497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Arial" charset="0"/>
          <a:cs typeface="+mn-cs"/>
        </a:defRPr>
      </a:lvl2pPr>
      <a:lvl3pPr marL="1143000" indent="-228600" algn="l" rtl="0" fontAlgn="base">
        <a:spcBef>
          <a:spcPct val="20000"/>
        </a:spcBef>
        <a:spcAft>
          <a:spcPct val="0"/>
        </a:spcAft>
        <a:buChar char="•"/>
        <a:defRPr sz="2400">
          <a:solidFill>
            <a:schemeClr val="tx1"/>
          </a:solidFill>
          <a:latin typeface="+mn-lt"/>
          <a:ea typeface="Arial" charset="0"/>
          <a:cs typeface="+mn-cs"/>
        </a:defRPr>
      </a:lvl3pPr>
      <a:lvl4pPr marL="1600200" indent="-228600" algn="l" rtl="0" fontAlgn="base">
        <a:spcBef>
          <a:spcPct val="20000"/>
        </a:spcBef>
        <a:spcAft>
          <a:spcPct val="0"/>
        </a:spcAft>
        <a:buChar char="–"/>
        <a:defRPr sz="2000">
          <a:solidFill>
            <a:schemeClr val="tx1"/>
          </a:solidFill>
          <a:latin typeface="+mn-lt"/>
          <a:ea typeface="Arial" charset="0"/>
          <a:cs typeface="+mn-cs"/>
        </a:defRPr>
      </a:lvl4pPr>
      <a:lvl5pPr marL="2057400" indent="-228600" algn="l" rtl="0" fontAlgn="base">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90594" name="TextBox 6"/>
          <p:cNvSpPr txBox="1">
            <a:spLocks noChangeArrowheads="1"/>
          </p:cNvSpPr>
          <p:nvPr userDrawn="1"/>
        </p:nvSpPr>
        <p:spPr bwMode="auto">
          <a:xfrm>
            <a:off x="2514600" y="0"/>
            <a:ext cx="6172200" cy="609600"/>
          </a:xfrm>
          <a:prstGeom prst="rect">
            <a:avLst/>
          </a:prstGeom>
          <a:noFill/>
          <a:ln w="9525">
            <a:noFill/>
            <a:miter lim="800000"/>
            <a:headEnd/>
            <a:tailEnd/>
          </a:ln>
        </p:spPr>
        <p:txBody>
          <a:bodyPr lIns="0" tIns="0" rIns="0" bIns="0"/>
          <a:lstStyle/>
          <a:p>
            <a:pPr algn="r">
              <a:defRPr/>
            </a:pPr>
            <a:r>
              <a:rPr lang="en-US" sz="3800" b="1">
                <a:solidFill>
                  <a:srgbClr val="8B999C"/>
                </a:solidFill>
                <a:latin typeface="Candara" pitchFamily="34" charset="0"/>
                <a:ea typeface="+mn-ea"/>
                <a:cs typeface="Arial" pitchFamily="34" charset="0"/>
              </a:rPr>
              <a:t>general books</a:t>
            </a:r>
          </a:p>
        </p:txBody>
      </p:sp>
      <p:pic>
        <p:nvPicPr>
          <p:cNvPr id="584707"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70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70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47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47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973" r:id="rId1"/>
    <p:sldLayoutId id="2147484974" r:id="rId2"/>
    <p:sldLayoutId id="2147484975" r:id="rId3"/>
    <p:sldLayoutId id="2147484976" r:id="rId4"/>
    <p:sldLayoutId id="2147484977" r:id="rId5"/>
    <p:sldLayoutId id="2147484978" r:id="rId6"/>
    <p:sldLayoutId id="2147484979" r:id="rId7"/>
    <p:sldLayoutId id="2147484980" r:id="rId8"/>
    <p:sldLayoutId id="2147484981" r:id="rId9"/>
    <p:sldLayoutId id="2147484982" r:id="rId10"/>
    <p:sldLayoutId id="2147484983" r:id="rId11"/>
  </p:sldLayoutIdLst>
  <p:txStyles>
    <p:titleStyle>
      <a:lvl1pPr algn="ctr" rtl="0" fontAlgn="base">
        <a:spcBef>
          <a:spcPct val="0"/>
        </a:spcBef>
        <a:spcAft>
          <a:spcPct val="0"/>
        </a:spcAft>
        <a:defRPr sz="4400" b="1">
          <a:solidFill>
            <a:schemeClr val="tx1"/>
          </a:solidFill>
          <a:latin typeface="+mj-lt"/>
          <a:ea typeface="+mj-ea"/>
          <a:cs typeface="+mj-cs"/>
        </a:defRPr>
      </a:lvl1pPr>
      <a:lvl2pPr algn="ctr" rtl="0" fontAlgn="base">
        <a:spcBef>
          <a:spcPct val="0"/>
        </a:spcBef>
        <a:spcAft>
          <a:spcPct val="0"/>
        </a:spcAft>
        <a:defRPr sz="4400" b="1">
          <a:solidFill>
            <a:schemeClr val="tx1"/>
          </a:solidFill>
          <a:latin typeface="Candara" charset="0"/>
          <a:ea typeface="ＭＳ Ｐゴシック" charset="0"/>
          <a:cs typeface="Arial" charset="0"/>
        </a:defRPr>
      </a:lvl2pPr>
      <a:lvl3pPr algn="ctr" rtl="0" fontAlgn="base">
        <a:spcBef>
          <a:spcPct val="0"/>
        </a:spcBef>
        <a:spcAft>
          <a:spcPct val="0"/>
        </a:spcAft>
        <a:defRPr sz="4400" b="1">
          <a:solidFill>
            <a:schemeClr val="tx1"/>
          </a:solidFill>
          <a:latin typeface="Candara" charset="0"/>
          <a:ea typeface="ＭＳ Ｐゴシック" charset="0"/>
          <a:cs typeface="Arial" charset="0"/>
        </a:defRPr>
      </a:lvl3pPr>
      <a:lvl4pPr algn="ctr" rtl="0" fontAlgn="base">
        <a:spcBef>
          <a:spcPct val="0"/>
        </a:spcBef>
        <a:spcAft>
          <a:spcPct val="0"/>
        </a:spcAft>
        <a:defRPr sz="4400" b="1">
          <a:solidFill>
            <a:schemeClr val="tx1"/>
          </a:solidFill>
          <a:latin typeface="Candara" charset="0"/>
          <a:ea typeface="ＭＳ Ｐゴシック" charset="0"/>
          <a:cs typeface="Arial" charset="0"/>
        </a:defRPr>
      </a:lvl4pPr>
      <a:lvl5pPr algn="ctr" rtl="0" fontAlgn="base">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fontAlgn="base">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fontAlgn="base">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43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ea typeface="+mn-ea"/>
                <a:cs typeface="+mn-cs"/>
              </a:defRPr>
            </a:lvl1pPr>
          </a:lstStyle>
          <a:p>
            <a:pPr>
              <a:defRPr/>
            </a:pPr>
            <a:endParaRPr lang="en-US"/>
          </a:p>
        </p:txBody>
      </p:sp>
      <p:sp>
        <p:nvSpPr>
          <p:cNvPr id="3543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ea typeface="+mn-ea"/>
                <a:cs typeface="+mn-cs"/>
              </a:defRPr>
            </a:lvl1pPr>
          </a:lstStyle>
          <a:p>
            <a:pPr>
              <a:defRPr/>
            </a:pPr>
            <a:endParaRPr lang="en-US"/>
          </a:p>
        </p:txBody>
      </p:sp>
      <p:sp>
        <p:nvSpPr>
          <p:cNvPr id="3543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FD89F346-7E0F-F341-963F-454BE5D813B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731" r:id="rId1"/>
    <p:sldLayoutId id="2147484730" r:id="rId2"/>
    <p:sldLayoutId id="2147484729" r:id="rId3"/>
    <p:sldLayoutId id="2147484728" r:id="rId4"/>
    <p:sldLayoutId id="2147484727" r:id="rId5"/>
    <p:sldLayoutId id="2147484726" r:id="rId6"/>
    <p:sldLayoutId id="2147484725" r:id="rId7"/>
    <p:sldLayoutId id="2147484724" r:id="rId8"/>
    <p:sldLayoutId id="2147484723" r:id="rId9"/>
    <p:sldLayoutId id="2147484722" r:id="rId10"/>
    <p:sldLayoutId id="214748472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4742" r:id="rId1"/>
    <p:sldLayoutId id="2147484741" r:id="rId2"/>
    <p:sldLayoutId id="2147484740" r:id="rId3"/>
    <p:sldLayoutId id="2147484739" r:id="rId4"/>
    <p:sldLayoutId id="2147484738" r:id="rId5"/>
    <p:sldLayoutId id="2147484737" r:id="rId6"/>
    <p:sldLayoutId id="2147484736" r:id="rId7"/>
    <p:sldLayoutId id="2147484735" r:id="rId8"/>
    <p:sldLayoutId id="2147484734" r:id="rId9"/>
    <p:sldLayoutId id="2147484733" r:id="rId10"/>
    <p:sldLayoutId id="2147484732" r:id="rId11"/>
  </p:sldLayoutIdLst>
  <p:txStyles>
    <p:titleStyle>
      <a:lvl1pPr algn="ctr" rtl="0" eaLnBrk="0" fontAlgn="base" hangingPunct="0">
        <a:spcBef>
          <a:spcPct val="0"/>
        </a:spcBef>
        <a:spcAft>
          <a:spcPct val="0"/>
        </a:spcAft>
        <a:defRPr sz="4400">
          <a:solidFill>
            <a:schemeClr val="bg1"/>
          </a:solidFill>
          <a:latin typeface="+mj-lt"/>
          <a:ea typeface="ＭＳ Ｐゴシック" charset="0"/>
          <a:cs typeface="+mj-cs"/>
        </a:defRPr>
      </a:lvl1pPr>
      <a:lvl2pPr algn="ctr" rtl="0" eaLnBrk="0" fontAlgn="base" hangingPunct="0">
        <a:spcBef>
          <a:spcPct val="0"/>
        </a:spcBef>
        <a:spcAft>
          <a:spcPct val="0"/>
        </a:spcAft>
        <a:defRPr sz="4400">
          <a:solidFill>
            <a:schemeClr val="bg1"/>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bg1"/>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bg1"/>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bg1"/>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bg1"/>
          </a:solidFill>
          <a:latin typeface="Arial" pitchFamily="34" charset="0"/>
          <a:cs typeface="Arial" pitchFamily="34" charset="0"/>
        </a:defRPr>
      </a:lvl6pPr>
      <a:lvl7pPr marL="914400" algn="ctr" rtl="0" fontAlgn="base">
        <a:spcBef>
          <a:spcPct val="0"/>
        </a:spcBef>
        <a:spcAft>
          <a:spcPct val="0"/>
        </a:spcAft>
        <a:defRPr sz="4400">
          <a:solidFill>
            <a:schemeClr val="bg1"/>
          </a:solidFill>
          <a:latin typeface="Arial" pitchFamily="34" charset="0"/>
          <a:cs typeface="Arial" pitchFamily="34" charset="0"/>
        </a:defRPr>
      </a:lvl7pPr>
      <a:lvl8pPr marL="1371600" algn="ctr" rtl="0" fontAlgn="base">
        <a:spcBef>
          <a:spcPct val="0"/>
        </a:spcBef>
        <a:spcAft>
          <a:spcPct val="0"/>
        </a:spcAft>
        <a:defRPr sz="4400">
          <a:solidFill>
            <a:schemeClr val="bg1"/>
          </a:solidFill>
          <a:latin typeface="Arial" pitchFamily="34" charset="0"/>
          <a:cs typeface="Arial" pitchFamily="34" charset="0"/>
        </a:defRPr>
      </a:lvl8pPr>
      <a:lvl9pPr marL="1828800" algn="ctr" rtl="0" fontAlgn="base">
        <a:spcBef>
          <a:spcPct val="0"/>
        </a:spcBef>
        <a:spcAft>
          <a:spcPct val="0"/>
        </a:spcAft>
        <a:defRPr sz="4400">
          <a:solidFill>
            <a:schemeClr val="bg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6146"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5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753" r:id="rId1"/>
    <p:sldLayoutId id="2147484752" r:id="rId2"/>
    <p:sldLayoutId id="2147484751" r:id="rId3"/>
    <p:sldLayoutId id="2147484750" r:id="rId4"/>
    <p:sldLayoutId id="2147484749" r:id="rId5"/>
    <p:sldLayoutId id="2147484748" r:id="rId6"/>
    <p:sldLayoutId id="2147484747" r:id="rId7"/>
    <p:sldLayoutId id="2147484746" r:id="rId8"/>
    <p:sldLayoutId id="2147484745" r:id="rId9"/>
    <p:sldLayoutId id="2147484744" r:id="rId10"/>
    <p:sldLayoutId id="2147484743"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cs typeface="+mn-cs"/>
              </a:rPr>
              <a:t>general books</a:t>
            </a:r>
          </a:p>
        </p:txBody>
      </p:sp>
      <p:pic>
        <p:nvPicPr>
          <p:cNvPr id="717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764" r:id="rId1"/>
    <p:sldLayoutId id="2147484763" r:id="rId2"/>
    <p:sldLayoutId id="2147484762" r:id="rId3"/>
    <p:sldLayoutId id="2147484761" r:id="rId4"/>
    <p:sldLayoutId id="2147484760" r:id="rId5"/>
    <p:sldLayoutId id="2147484759" r:id="rId6"/>
    <p:sldLayoutId id="2147484758" r:id="rId7"/>
    <p:sldLayoutId id="2147484757" r:id="rId8"/>
    <p:sldLayoutId id="2147484756" r:id="rId9"/>
    <p:sldLayoutId id="2147484755" r:id="rId10"/>
    <p:sldLayoutId id="2147484754"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02"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ea typeface="+mn-ea"/>
                <a:cs typeface="+mn-cs"/>
              </a:defRPr>
            </a:lvl1pPr>
          </a:lstStyle>
          <a:p>
            <a:pPr>
              <a:defRPr/>
            </a:pPr>
            <a:endParaRPr lang="en-US"/>
          </a:p>
        </p:txBody>
      </p:sp>
      <p:sp>
        <p:nvSpPr>
          <p:cNvPr id="870403"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BB18110-B2A7-004A-8079-D93B5B1AA252}" type="slidenum">
              <a:rPr lang="en-US"/>
              <a:pPr/>
              <a:t>‹#›</a:t>
            </a:fld>
            <a:endParaRPr lang="en-US"/>
          </a:p>
        </p:txBody>
      </p:sp>
      <p:grpSp>
        <p:nvGrpSpPr>
          <p:cNvPr id="8196" name="Group 4"/>
          <p:cNvGrpSpPr>
            <a:grpSpLocks/>
          </p:cNvGrpSpPr>
          <p:nvPr/>
        </p:nvGrpSpPr>
        <p:grpSpPr bwMode="auto">
          <a:xfrm>
            <a:off x="0" y="0"/>
            <a:ext cx="9140825" cy="6850063"/>
            <a:chOff x="0" y="0"/>
            <a:chExt cx="5758" cy="4315"/>
          </a:xfrm>
        </p:grpSpPr>
        <p:grpSp>
          <p:nvGrpSpPr>
            <p:cNvPr id="8200" name="Group 5"/>
            <p:cNvGrpSpPr>
              <a:grpSpLocks/>
            </p:cNvGrpSpPr>
            <p:nvPr userDrawn="1"/>
          </p:nvGrpSpPr>
          <p:grpSpPr bwMode="auto">
            <a:xfrm>
              <a:off x="1728" y="2230"/>
              <a:ext cx="4027" cy="2085"/>
              <a:chOff x="1728" y="2230"/>
              <a:chExt cx="4027" cy="2085"/>
            </a:xfrm>
          </p:grpSpPr>
          <p:sp>
            <p:nvSpPr>
              <p:cNvPr id="870406"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Arial" pitchFamily="34" charset="0"/>
                  <a:ea typeface="+mn-ea"/>
                  <a:cs typeface="+mn-cs"/>
                </a:endParaRPr>
              </a:p>
            </p:txBody>
          </p:sp>
          <p:sp>
            <p:nvSpPr>
              <p:cNvPr id="870407"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Arial" pitchFamily="34" charset="0"/>
                  <a:ea typeface="+mn-ea"/>
                  <a:cs typeface="+mn-cs"/>
                </a:endParaRPr>
              </a:p>
            </p:txBody>
          </p:sp>
          <p:sp>
            <p:nvSpPr>
              <p:cNvPr id="870408"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Arial" pitchFamily="34" charset="0"/>
                  <a:ea typeface="+mn-ea"/>
                  <a:cs typeface="+mn-cs"/>
                </a:endParaRPr>
              </a:p>
            </p:txBody>
          </p:sp>
          <p:sp>
            <p:nvSpPr>
              <p:cNvPr id="870409"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latin typeface="Arial" pitchFamily="34" charset="0"/>
                  <a:ea typeface="+mn-ea"/>
                  <a:cs typeface="+mn-cs"/>
                </a:endParaRPr>
              </a:p>
            </p:txBody>
          </p:sp>
          <p:sp>
            <p:nvSpPr>
              <p:cNvPr id="870410"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Arial" pitchFamily="34" charset="0"/>
                  <a:ea typeface="+mn-ea"/>
                  <a:cs typeface="+mn-cs"/>
                </a:endParaRPr>
              </a:p>
            </p:txBody>
          </p:sp>
        </p:grpSp>
        <p:sp>
          <p:nvSpPr>
            <p:cNvPr id="870411"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34" charset="0"/>
                <a:ea typeface="+mn-ea"/>
                <a:cs typeface="+mn-cs"/>
              </a:endParaRPr>
            </a:p>
          </p:txBody>
        </p:sp>
        <p:sp>
          <p:nvSpPr>
            <p:cNvPr id="870412"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latin typeface="Arial" pitchFamily="34" charset="0"/>
                <a:ea typeface="+mn-ea"/>
                <a:cs typeface="+mn-cs"/>
              </a:endParaRPr>
            </a:p>
          </p:txBody>
        </p:sp>
      </p:grpSp>
      <p:sp>
        <p:nvSpPr>
          <p:cNvPr id="870413"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70414"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pitchFamily="34" charset="0"/>
                <a:ea typeface="+mn-ea"/>
                <a:cs typeface="+mn-cs"/>
              </a:defRPr>
            </a:lvl1pPr>
          </a:lstStyle>
          <a:p>
            <a:pPr>
              <a:defRPr/>
            </a:pPr>
            <a:endParaRPr lang="en-US"/>
          </a:p>
        </p:txBody>
      </p:sp>
      <p:sp>
        <p:nvSpPr>
          <p:cNvPr id="870415"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984" r:id="rId1"/>
    <p:sldLayoutId id="2147484774" r:id="rId2"/>
    <p:sldLayoutId id="2147484773" r:id="rId3"/>
    <p:sldLayoutId id="2147484772" r:id="rId4"/>
    <p:sldLayoutId id="2147484771" r:id="rId5"/>
    <p:sldLayoutId id="2147484770" r:id="rId6"/>
    <p:sldLayoutId id="2147484769" r:id="rId7"/>
    <p:sldLayoutId id="2147484768" r:id="rId8"/>
    <p:sldLayoutId id="2147484767" r:id="rId9"/>
    <p:sldLayoutId id="2147484766" r:id="rId10"/>
    <p:sldLayoutId id="2147484765"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cs typeface="Arial"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cs typeface="Arial"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cs typeface="Arial"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cs typeface="Arial"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cs typeface="+mn-cs"/>
              </a:rPr>
              <a:t>general books</a:t>
            </a:r>
          </a:p>
        </p:txBody>
      </p:sp>
      <p:pic>
        <p:nvPicPr>
          <p:cNvPr id="9219"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785" r:id="rId1"/>
    <p:sldLayoutId id="2147484784" r:id="rId2"/>
    <p:sldLayoutId id="2147484783" r:id="rId3"/>
    <p:sldLayoutId id="2147484782" r:id="rId4"/>
    <p:sldLayoutId id="2147484781" r:id="rId5"/>
    <p:sldLayoutId id="2147484780" r:id="rId6"/>
    <p:sldLayoutId id="2147484779" r:id="rId7"/>
    <p:sldLayoutId id="2147484778" r:id="rId8"/>
    <p:sldLayoutId id="2147484777" r:id="rId9"/>
    <p:sldLayoutId id="2147484776" r:id="rId10"/>
    <p:sldLayoutId id="2147484775"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cs typeface="+mn-cs"/>
              </a:rPr>
              <a:t>general books</a:t>
            </a:r>
          </a:p>
        </p:txBody>
      </p:sp>
      <p:pic>
        <p:nvPicPr>
          <p:cNvPr id="10243"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796" r:id="rId1"/>
    <p:sldLayoutId id="2147484795" r:id="rId2"/>
    <p:sldLayoutId id="2147484794" r:id="rId3"/>
    <p:sldLayoutId id="2147484793" r:id="rId4"/>
    <p:sldLayoutId id="2147484792" r:id="rId5"/>
    <p:sldLayoutId id="2147484791" r:id="rId6"/>
    <p:sldLayoutId id="2147484790" r:id="rId7"/>
    <p:sldLayoutId id="2147484789" r:id="rId8"/>
    <p:sldLayoutId id="2147484788" r:id="rId9"/>
    <p:sldLayoutId id="2147484787" r:id="rId10"/>
    <p:sldLayoutId id="2147484786"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1.xml"/><Relationship Id="rId5" Type="http://schemas.openxmlformats.org/officeDocument/2006/relationships/image" Target="../media/image10.jpeg"/><Relationship Id="rId1" Type="http://schemas.openxmlformats.org/officeDocument/2006/relationships/tags" Target="../tags/tag1.xml"/><Relationship Id="rId2" Type="http://schemas.openxmlformats.org/officeDocument/2006/relationships/tags" Target="../tags/tag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6.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9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9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94.xml"/><Relationship Id="rId3" Type="http://schemas.openxmlformats.org/officeDocument/2006/relationships/image" Target="../media/image16.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9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7.xml"/><Relationship Id="rId3" Type="http://schemas.openxmlformats.org/officeDocument/2006/relationships/image" Target="../media/image16.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8.xml"/><Relationship Id="rId3" Type="http://schemas.openxmlformats.org/officeDocument/2006/relationships/image" Target="../media/image48.jpeg"/></Relationships>
</file>

<file path=ppt/slides/_rels/slide107.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6" Type="http://schemas.openxmlformats.org/officeDocument/2006/relationships/image" Target="../media/image52.jpeg"/><Relationship Id="rId7" Type="http://schemas.openxmlformats.org/officeDocument/2006/relationships/image" Target="../media/image53.jpeg"/><Relationship Id="rId8" Type="http://schemas.openxmlformats.org/officeDocument/2006/relationships/image" Target="../media/image54.jpeg"/><Relationship Id="rId1" Type="http://schemas.openxmlformats.org/officeDocument/2006/relationships/slideLayout" Target="../slideLayouts/slideLayout35.xml"/><Relationship Id="rId2" Type="http://schemas.openxmlformats.org/officeDocument/2006/relationships/notesSlide" Target="../notesSlides/notesSlide9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00.xml"/><Relationship Id="rId3" Type="http://schemas.openxmlformats.org/officeDocument/2006/relationships/image" Target="../media/image15.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01.xml"/><Relationship Id="rId3"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6.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72.xml"/><Relationship Id="rId2" Type="http://schemas.openxmlformats.org/officeDocument/2006/relationships/notesSlide" Target="../notesSlides/notesSlide10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5.xml"/><Relationship Id="rId3" Type="http://schemas.openxmlformats.org/officeDocument/2006/relationships/image" Target="../media/image15.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6.xml"/><Relationship Id="rId3" Type="http://schemas.openxmlformats.org/officeDocument/2006/relationships/image" Target="../media/image15.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7.xml"/><Relationship Id="rId3" Type="http://schemas.openxmlformats.org/officeDocument/2006/relationships/image" Target="../media/image15.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8.xml"/><Relationship Id="rId3" Type="http://schemas.openxmlformats.org/officeDocument/2006/relationships/image" Target="../media/image15.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9.xml"/><Relationship Id="rId3" Type="http://schemas.openxmlformats.org/officeDocument/2006/relationships/image" Target="../media/image15.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0.xml"/><Relationship Id="rId3" Type="http://schemas.openxmlformats.org/officeDocument/2006/relationships/image" Target="../media/image15.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1.xml"/><Relationship Id="rId3" Type="http://schemas.openxmlformats.org/officeDocument/2006/relationships/image" Target="../media/image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6.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2.xml"/><Relationship Id="rId3" Type="http://schemas.openxmlformats.org/officeDocument/2006/relationships/image" Target="../media/image15.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3.xml"/><Relationship Id="rId3" Type="http://schemas.openxmlformats.org/officeDocument/2006/relationships/image" Target="../media/image55.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38.xml"/><Relationship Id="rId2" Type="http://schemas.openxmlformats.org/officeDocument/2006/relationships/notesSlide" Target="../notesSlides/notesSlide114.xml"/><Relationship Id="rId3" Type="http://schemas.openxmlformats.org/officeDocument/2006/relationships/image" Target="../media/image31.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image" Target="../media/image56.jpe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15.xml"/><Relationship Id="rId4" Type="http://schemas.openxmlformats.org/officeDocument/2006/relationships/image" Target="../media/image11.jpeg"/><Relationship Id="rId5" Type="http://schemas.openxmlformats.org/officeDocument/2006/relationships/image" Target="../media/image57.jpeg"/><Relationship Id="rId1" Type="http://schemas.openxmlformats.org/officeDocument/2006/relationships/tags" Target="../tags/tag28.xml"/><Relationship Id="rId2" Type="http://schemas.openxmlformats.org/officeDocument/2006/relationships/slideLayout" Target="../slideLayouts/slideLayout260.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71.xml"/><Relationship Id="rId2" Type="http://schemas.openxmlformats.org/officeDocument/2006/relationships/notesSlide" Target="../notesSlides/notesSlide116.xml"/><Relationship Id="rId3" Type="http://schemas.openxmlformats.org/officeDocument/2006/relationships/image" Target="../media/image58.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71.xml"/><Relationship Id="rId2" Type="http://schemas.openxmlformats.org/officeDocument/2006/relationships/notesSlide" Target="../notesSlides/notesSlide117.xml"/><Relationship Id="rId3" Type="http://schemas.openxmlformats.org/officeDocument/2006/relationships/image" Target="../media/image16.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8.xml"/></Relationships>
</file>

<file path=ppt/slides/_rels/slide128.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12.xml"/><Relationship Id="rId2" Type="http://schemas.openxmlformats.org/officeDocument/2006/relationships/notesSlide" Target="../notesSlides/notesSlide11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17.jpeg"/><Relationship Id="rId1" Type="http://schemas.openxmlformats.org/officeDocument/2006/relationships/tags" Target="../tags/tag6.xml"/><Relationship Id="rId2" Type="http://schemas.openxmlformats.org/officeDocument/2006/relationships/slideLayout" Target="../slideLayouts/slideLayout1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12.xml"/><Relationship Id="rId3"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 Id="rId1" Type="http://schemas.openxmlformats.org/officeDocument/2006/relationships/slideLayout" Target="../slideLayouts/slideLayout145.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notesSlide" Target="../notesSlides/notesSlide14.xml"/><Relationship Id="rId3" Type="http://schemas.openxmlformats.org/officeDocument/2006/relationships/image" Target="../media/image2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6.xml"/><Relationship Id="rId5" Type="http://schemas.openxmlformats.org/officeDocument/2006/relationships/image" Target="../media/image14.png"/><Relationship Id="rId1" Type="http://schemas.microsoft.com/office/2007/relationships/media" Target="file:///C:\Users\tmortenson\Videos\Craig%20Age%20of%20earth%202009.avi" TargetMode="External"/><Relationship Id="rId2" Type="http://schemas.openxmlformats.org/officeDocument/2006/relationships/video" Target="file:///C:\Users\tmortenson\Videos\Craig%20Age%20of%20earth%202009.avi"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11.jpeg"/><Relationship Id="rId1" Type="http://schemas.openxmlformats.org/officeDocument/2006/relationships/tags" Target="../tags/tag3.xml"/><Relationship Id="rId2"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30.jpeg"/><Relationship Id="rId1" Type="http://schemas.openxmlformats.org/officeDocument/2006/relationships/tags" Target="../tags/tag7.xml"/><Relationship Id="rId2"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30.jpeg"/><Relationship Id="rId1" Type="http://schemas.openxmlformats.org/officeDocument/2006/relationships/tags" Target="../tags/tag8.xml"/><Relationship Id="rId2"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 Id="rId3" Type="http://schemas.openxmlformats.org/officeDocument/2006/relationships/image" Target="../media/image1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4.xml"/><Relationship Id="rId2" Type="http://schemas.openxmlformats.org/officeDocument/2006/relationships/notesSlide" Target="../notesSlides/notesSlide23.xml"/><Relationship Id="rId3"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30.jpeg"/><Relationship Id="rId1" Type="http://schemas.openxmlformats.org/officeDocument/2006/relationships/tags" Target="../tags/tag9.xml"/><Relationship Id="rId2"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 Id="rId3" Type="http://schemas.openxmlformats.org/officeDocument/2006/relationships/image" Target="../media/image1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 Id="rId3" Type="http://schemas.openxmlformats.org/officeDocument/2006/relationships/image" Target="../media/image1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notesSlide" Target="../notesSlides/notesSlide3.xml"/><Relationship Id="rId5" Type="http://schemas.openxmlformats.org/officeDocument/2006/relationships/image" Target="../media/image10.jpeg"/><Relationship Id="rId1" Type="http://schemas.openxmlformats.org/officeDocument/2006/relationships/tags" Target="../tags/tag4.xml"/><Relationship Id="rId2" Type="http://schemas.openxmlformats.org/officeDocument/2006/relationships/tags" Target="../tags/tag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5.xml"/><Relationship Id="rId2" Type="http://schemas.openxmlformats.org/officeDocument/2006/relationships/notesSlide" Target="../notesSlides/notesSlide28.xml"/><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30.jpeg"/><Relationship Id="rId1" Type="http://schemas.openxmlformats.org/officeDocument/2006/relationships/tags" Target="../tags/tag10.xml"/><Relationship Id="rId2"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0.xml"/><Relationship Id="rId3" Type="http://schemas.openxmlformats.org/officeDocument/2006/relationships/image" Target="../media/image16.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30.jpeg"/><Relationship Id="rId1" Type="http://schemas.openxmlformats.org/officeDocument/2006/relationships/tags" Target="../tags/tag11.xml"/><Relationship Id="rId2"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30.jpeg"/><Relationship Id="rId1" Type="http://schemas.openxmlformats.org/officeDocument/2006/relationships/tags" Target="../tags/tag12.xml"/><Relationship Id="rId2"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image" Target="../media/image30.jpeg"/><Relationship Id="rId1" Type="http://schemas.openxmlformats.org/officeDocument/2006/relationships/tags" Target="../tags/tag13.x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image" Target="../media/image30.jpeg"/><Relationship Id="rId1" Type="http://schemas.openxmlformats.org/officeDocument/2006/relationships/tags" Target="../tags/tag14.xml"/><Relationship Id="rId2"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6.xml"/><Relationship Id="rId2" Type="http://schemas.openxmlformats.org/officeDocument/2006/relationships/notesSlide" Target="../notesSlides/notesSlide39.xml"/><Relationship Id="rId3"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image" Target="../media/image30.jpeg"/><Relationship Id="rId1" Type="http://schemas.openxmlformats.org/officeDocument/2006/relationships/tags" Target="../tags/tag15.xml"/><Relationship Id="rId2"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notesSlide" Target="../notesSlides/notesSlide41.xml"/><Relationship Id="rId3" Type="http://schemas.openxmlformats.org/officeDocument/2006/relationships/image" Target="../media/image1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2.xml"/><Relationship Id="rId3" Type="http://schemas.openxmlformats.org/officeDocument/2006/relationships/image" Target="../media/image1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3.xml"/><Relationship Id="rId3" Type="http://schemas.openxmlformats.org/officeDocument/2006/relationships/image" Target="../media/image16.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4.xml"/><Relationship Id="rId4" Type="http://schemas.openxmlformats.org/officeDocument/2006/relationships/image" Target="../media/image30.jpeg"/><Relationship Id="rId1" Type="http://schemas.openxmlformats.org/officeDocument/2006/relationships/tags" Target="../tags/tag16.xml"/><Relationship Id="rId2"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5.xml"/><Relationship Id="rId3" Type="http://schemas.openxmlformats.org/officeDocument/2006/relationships/image" Target="../media/image1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6.xml"/><Relationship Id="rId3" Type="http://schemas.openxmlformats.org/officeDocument/2006/relationships/image" Target="../media/image1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7.xml"/><Relationship Id="rId3" Type="http://schemas.openxmlformats.org/officeDocument/2006/relationships/image" Target="../media/image1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8.xml"/><Relationship Id="rId3" Type="http://schemas.openxmlformats.org/officeDocument/2006/relationships/image" Target="../media/image1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9.xml"/><Relationship Id="rId3" Type="http://schemas.openxmlformats.org/officeDocument/2006/relationships/image" Target="../media/image1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0.xml"/><Relationship Id="rId3" Type="http://schemas.openxmlformats.org/officeDocument/2006/relationships/image" Target="../media/image16.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1.xml"/><Relationship Id="rId3" Type="http://schemas.openxmlformats.org/officeDocument/2006/relationships/image" Target="../media/image16.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2.xml"/><Relationship Id="rId3" Type="http://schemas.openxmlformats.org/officeDocument/2006/relationships/image" Target="../media/image32.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3.xml"/><Relationship Id="rId3" Type="http://schemas.openxmlformats.org/officeDocument/2006/relationships/image" Target="../media/image16.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4.xml"/><Relationship Id="rId4" Type="http://schemas.openxmlformats.org/officeDocument/2006/relationships/image" Target="../media/image30.jpeg"/><Relationship Id="rId1" Type="http://schemas.openxmlformats.org/officeDocument/2006/relationships/tags" Target="../tags/tag17.xml"/><Relationship Id="rId2"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5.xml"/><Relationship Id="rId3" Type="http://schemas.openxmlformats.org/officeDocument/2006/relationships/image" Target="../media/image16.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6.xml"/><Relationship Id="rId4" Type="http://schemas.openxmlformats.org/officeDocument/2006/relationships/image" Target="../media/image30.jpeg"/><Relationship Id="rId1" Type="http://schemas.openxmlformats.org/officeDocument/2006/relationships/tags" Target="../tags/tag18.xml"/><Relationship Id="rId2"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7.xml"/><Relationship Id="rId4" Type="http://schemas.openxmlformats.org/officeDocument/2006/relationships/image" Target="../media/image30.jpeg"/><Relationship Id="rId1" Type="http://schemas.openxmlformats.org/officeDocument/2006/relationships/tags" Target="../tags/tag19.xml"/><Relationship Id="rId2" Type="http://schemas.openxmlformats.org/officeDocument/2006/relationships/slideLayout" Target="../slideLayouts/slideLayout12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notesSlide" Target="../notesSlides/notesSlide4.xml"/><Relationship Id="rId5" Type="http://schemas.openxmlformats.org/officeDocument/2006/relationships/image" Target="../media/image14.png"/><Relationship Id="rId1" Type="http://schemas.microsoft.com/office/2007/relationships/media" Target="file:///C:\Users\tmortenson\Videos\Craig,%20Bill%20on%20age%20of%20earth%202009.avi" TargetMode="External"/><Relationship Id="rId2" Type="http://schemas.openxmlformats.org/officeDocument/2006/relationships/video" Target="file:///C:\Users\tmortenson\Videos\Craig,%20Bill%20on%20age%20of%20earth%202009.avi"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notesSlide" Target="../notesSlides/notesSlide58.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9.xml"/><Relationship Id="rId4" Type="http://schemas.openxmlformats.org/officeDocument/2006/relationships/image" Target="../media/image33.jpeg"/><Relationship Id="rId1" Type="http://schemas.openxmlformats.org/officeDocument/2006/relationships/tags" Target="../tags/tag20.xml"/><Relationship Id="rId2"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notesSlide" Target="../notesSlides/notesSlide60.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1.xml"/><Relationship Id="rId4" Type="http://schemas.openxmlformats.org/officeDocument/2006/relationships/image" Target="../media/image34.jpeg"/><Relationship Id="rId1" Type="http://schemas.openxmlformats.org/officeDocument/2006/relationships/tags" Target="../tags/tag21.xml"/><Relationship Id="rId2"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3.xml"/><Relationship Id="rId2" Type="http://schemas.openxmlformats.org/officeDocument/2006/relationships/notesSlide" Target="../notesSlides/notesSlide62.xml"/><Relationship Id="rId3" Type="http://schemas.openxmlformats.org/officeDocument/2006/relationships/image" Target="../media/image35.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3.xml"/><Relationship Id="rId4" Type="http://schemas.openxmlformats.org/officeDocument/2006/relationships/image" Target="../media/image30.jpeg"/><Relationship Id="rId1" Type="http://schemas.openxmlformats.org/officeDocument/2006/relationships/tags" Target="../tags/tag22.xml"/><Relationship Id="rId2" Type="http://schemas.openxmlformats.org/officeDocument/2006/relationships/slideLayout" Target="../slideLayouts/slideLayout16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61.xml"/><Relationship Id="rId2" Type="http://schemas.openxmlformats.org/officeDocument/2006/relationships/notesSlide" Target="../notesSlides/notesSlide64.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5.xml"/><Relationship Id="rId4" Type="http://schemas.openxmlformats.org/officeDocument/2006/relationships/image" Target="../media/image30.jpeg"/><Relationship Id="rId1" Type="http://schemas.openxmlformats.org/officeDocument/2006/relationships/tags" Target="../tags/tag23.xml"/><Relationship Id="rId2" Type="http://schemas.openxmlformats.org/officeDocument/2006/relationships/slideLayout" Target="../slideLayouts/slideLayout16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 Id="rId3" Type="http://schemas.openxmlformats.org/officeDocument/2006/relationships/image" Target="../media/image15.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61.xml"/><Relationship Id="rId2" Type="http://schemas.openxmlformats.org/officeDocument/2006/relationships/notesSlide" Target="../notesSlides/notesSlide66.xml"/><Relationship Id="rId3" Type="http://schemas.openxmlformats.org/officeDocument/2006/relationships/image" Target="../media/image16.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61.xml"/><Relationship Id="rId2" Type="http://schemas.openxmlformats.org/officeDocument/2006/relationships/notesSlide" Target="../notesSlides/notesSlide67.xml"/><Relationship Id="rId3" Type="http://schemas.openxmlformats.org/officeDocument/2006/relationships/image" Target="../media/image16.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61.xml"/><Relationship Id="rId2" Type="http://schemas.openxmlformats.org/officeDocument/2006/relationships/notesSlide" Target="../notesSlides/notesSlide68.xml"/><Relationship Id="rId3" Type="http://schemas.openxmlformats.org/officeDocument/2006/relationships/image" Target="../media/image16.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61.xml"/><Relationship Id="rId2" Type="http://schemas.openxmlformats.org/officeDocument/2006/relationships/notesSlide" Target="../notesSlides/notesSlide69.xml"/><Relationship Id="rId3" Type="http://schemas.openxmlformats.org/officeDocument/2006/relationships/image" Target="../media/image16.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0.xml"/><Relationship Id="rId4" Type="http://schemas.openxmlformats.org/officeDocument/2006/relationships/image" Target="../media/image30.jpeg"/><Relationship Id="rId1" Type="http://schemas.openxmlformats.org/officeDocument/2006/relationships/tags" Target="../tags/tag24.xml"/><Relationship Id="rId2" Type="http://schemas.openxmlformats.org/officeDocument/2006/relationships/slideLayout" Target="../slideLayouts/slideLayout17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72.xml"/><Relationship Id="rId2" Type="http://schemas.openxmlformats.org/officeDocument/2006/relationships/notesSlide" Target="../notesSlides/notesSlide71.xml"/><Relationship Id="rId3" Type="http://schemas.openxmlformats.org/officeDocument/2006/relationships/image" Target="../media/image16.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2.xml"/><Relationship Id="rId4" Type="http://schemas.openxmlformats.org/officeDocument/2006/relationships/image" Target="../media/image30.jpeg"/><Relationship Id="rId1" Type="http://schemas.openxmlformats.org/officeDocument/2006/relationships/tags" Target="../tags/tag25.xml"/><Relationship Id="rId2" Type="http://schemas.openxmlformats.org/officeDocument/2006/relationships/slideLayout" Target="../slideLayouts/slideLayout17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82.xml"/><Relationship Id="rId2" Type="http://schemas.openxmlformats.org/officeDocument/2006/relationships/image" Target="../media/image3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3.xml"/><Relationship Id="rId3" Type="http://schemas.openxmlformats.org/officeDocument/2006/relationships/image" Target="../media/image16.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15.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4.xml"/><Relationship Id="rId4" Type="http://schemas.openxmlformats.org/officeDocument/2006/relationships/image" Target="../media/image30.jpeg"/><Relationship Id="rId1" Type="http://schemas.openxmlformats.org/officeDocument/2006/relationships/tags" Target="../tags/tag26.xml"/><Relationship Id="rId2"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61.xml"/><Relationship Id="rId2" Type="http://schemas.openxmlformats.org/officeDocument/2006/relationships/notesSlide" Target="../notesSlides/notesSlide7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61.xml"/><Relationship Id="rId2" Type="http://schemas.openxmlformats.org/officeDocument/2006/relationships/notesSlide" Target="../notesSlides/notesSlide7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7.xml"/><Relationship Id="rId3" Type="http://schemas.openxmlformats.org/officeDocument/2006/relationships/image" Target="../media/image16.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8.xml"/><Relationship Id="rId3" Type="http://schemas.openxmlformats.org/officeDocument/2006/relationships/image" Target="../media/image16.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72.xml"/><Relationship Id="rId2" Type="http://schemas.openxmlformats.org/officeDocument/2006/relationships/notesSlide" Target="../notesSlides/notesSlide79.xml"/><Relationship Id="rId3" Type="http://schemas.openxmlformats.org/officeDocument/2006/relationships/image" Target="../media/image37.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72.xml"/><Relationship Id="rId2" Type="http://schemas.openxmlformats.org/officeDocument/2006/relationships/notesSlide" Target="../notesSlides/notesSlide80.xml"/><Relationship Id="rId3" Type="http://schemas.openxmlformats.org/officeDocument/2006/relationships/image" Target="../media/image38.jpeg"/></Relationships>
</file>

<file path=ppt/slides/_rels/slide87.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png"/><Relationship Id="rId5" Type="http://schemas.openxmlformats.org/officeDocument/2006/relationships/image" Target="../media/image3.png"/><Relationship Id="rId1" Type="http://schemas.openxmlformats.org/officeDocument/2006/relationships/slideLayout" Target="../slideLayouts/slideLayout167.xml"/><Relationship Id="rId2" Type="http://schemas.openxmlformats.org/officeDocument/2006/relationships/notesSlide" Target="../notesSlides/notesSlide8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2.xml"/><Relationship Id="rId4" Type="http://schemas.openxmlformats.org/officeDocument/2006/relationships/image" Target="../media/image30.jpeg"/><Relationship Id="rId1" Type="http://schemas.openxmlformats.org/officeDocument/2006/relationships/tags" Target="../tags/tag27.xml"/><Relationship Id="rId2"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15.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1.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3.xml"/><Relationship Id="rId3" Type="http://schemas.openxmlformats.org/officeDocument/2006/relationships/image" Target="../media/image42.jpeg"/></Relationships>
</file>

<file path=ppt/slides/_rels/slide92.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1" Type="http://schemas.openxmlformats.org/officeDocument/2006/relationships/slideLayout" Target="../slideLayouts/slideLayout172.xml"/><Relationship Id="rId2" Type="http://schemas.openxmlformats.org/officeDocument/2006/relationships/notesSlide" Target="../notesSlides/notesSlide8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72.xml"/><Relationship Id="rId2" Type="http://schemas.openxmlformats.org/officeDocument/2006/relationships/notesSlide" Target="../notesSlides/notesSlide85.xml"/><Relationship Id="rId3" Type="http://schemas.openxmlformats.org/officeDocument/2006/relationships/image" Target="../media/image45.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6.xml"/><Relationship Id="rId3" Type="http://schemas.openxmlformats.org/officeDocument/2006/relationships/image" Target="../media/image46.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7.xml"/><Relationship Id="rId3" Type="http://schemas.openxmlformats.org/officeDocument/2006/relationships/image" Target="../media/image47.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88.xml"/><Relationship Id="rId3" Type="http://schemas.openxmlformats.org/officeDocument/2006/relationships/image" Target="../media/image16.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89.xml"/><Relationship Id="rId3" Type="http://schemas.openxmlformats.org/officeDocument/2006/relationships/image" Target="../media/image16.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90.xml"/><Relationship Id="rId3" Type="http://schemas.openxmlformats.org/officeDocument/2006/relationships/image" Target="../media/image16.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91.xml"/><Relationship Id="rId3"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Template Suite 1-Title 01359"/>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3" hidden="1"/>
          <p:cNvSpPr>
            <a:spLocks noGrp="1" noChangeArrowheads="1"/>
          </p:cNvSpPr>
          <p:nvPr>
            <p:ph type="ctrTitle"/>
          </p:nvPr>
        </p:nvSpPr>
        <p:spPr/>
        <p:txBody>
          <a:bodyPr/>
          <a:lstStyle/>
          <a:p>
            <a:pPr eaLnBrk="1" hangingPunct="1"/>
            <a:r>
              <a:rPr lang="en-US">
                <a:latin typeface="Arial" charset="0"/>
                <a:cs typeface="Arial" charset="0"/>
              </a:rPr>
              <a:t>Template Suite 1-Title 01359</a:t>
            </a:r>
          </a:p>
        </p:txBody>
      </p:sp>
      <p:sp>
        <p:nvSpPr>
          <p:cNvPr id="441349" name="Text Box 5"/>
          <p:cNvSpPr txBox="1">
            <a:spLocks noChangeArrowheads="1"/>
          </p:cNvSpPr>
          <p:nvPr/>
        </p:nvSpPr>
        <p:spPr bwMode="auto">
          <a:xfrm>
            <a:off x="2819400" y="533400"/>
            <a:ext cx="5486400" cy="5842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spcBef>
                <a:spcPct val="50000"/>
              </a:spcBef>
            </a:pPr>
            <a:r>
              <a:rPr lang="ru-RU" sz="3200" b="1">
                <a:solidFill>
                  <a:srgbClr val="FFFF00"/>
                </a:solidFill>
              </a:rPr>
              <a:t>Доктор Терри Мортенсон</a:t>
            </a:r>
            <a:endParaRPr lang="en-US" sz="3200" b="1">
              <a:solidFill>
                <a:srgbClr val="FFFF00"/>
              </a:solidFill>
            </a:endParaRPr>
          </a:p>
        </p:txBody>
      </p:sp>
      <p:sp>
        <p:nvSpPr>
          <p:cNvPr id="441350" name="Text Box 6"/>
          <p:cNvSpPr txBox="1">
            <a:spLocks noChangeArrowheads="1"/>
          </p:cNvSpPr>
          <p:nvPr>
            <p:custDataLst>
              <p:tags r:id="rId2"/>
            </p:custDataLst>
          </p:nvPr>
        </p:nvSpPr>
        <p:spPr bwMode="auto">
          <a:xfrm>
            <a:off x="-304800" y="1752600"/>
            <a:ext cx="7696200" cy="3416300"/>
          </a:xfrm>
          <a:prstGeom prst="rect">
            <a:avLst/>
          </a:prstGeom>
          <a:noFill/>
          <a:ln w="9525">
            <a:noFill/>
            <a:miter lim="800000"/>
            <a:headEnd/>
            <a:tailEnd/>
          </a:ln>
          <a:effectLst>
            <a:outerShdw dist="35921" dir="2700000" algn="ctr" rotWithShape="0">
              <a:schemeClr val="tx1">
                <a:alpha val="50000"/>
              </a:schemeClr>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sz="5400" b="1" i="1">
                <a:solidFill>
                  <a:schemeClr val="bg1"/>
                </a:solidFill>
              </a:rPr>
              <a:t>Библейское сотворение</a:t>
            </a:r>
            <a:r>
              <a:rPr lang="en-US" sz="5400" b="1" i="1">
                <a:solidFill>
                  <a:schemeClr val="bg1"/>
                </a:solidFill>
              </a:rPr>
              <a:t>: </a:t>
            </a:r>
            <a:r>
              <a:rPr lang="ru-RU" sz="5400" b="1" i="1">
                <a:solidFill>
                  <a:schemeClr val="bg1"/>
                </a:solidFill>
              </a:rPr>
              <a:t>Укрепление вашей позиции</a:t>
            </a:r>
            <a:endParaRPr lang="en-US" sz="5400" b="1" i="1">
              <a:solidFill>
                <a:schemeClr val="bg1"/>
              </a:solidFill>
            </a:endParaRPr>
          </a:p>
        </p:txBody>
      </p:sp>
      <p:sp>
        <p:nvSpPr>
          <p:cNvPr id="6" name="Rectangle 5"/>
          <p:cNvSpPr>
            <a:spLocks noChangeArrowheads="1"/>
          </p:cNvSpPr>
          <p:nvPr/>
        </p:nvSpPr>
        <p:spPr bwMode="auto">
          <a:xfrm>
            <a:off x="-22282" y="5733256"/>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914400" fontAlgn="base">
              <a:spcBef>
                <a:spcPct val="20000"/>
              </a:spcBef>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Designed by Dr. Terry Mortenson</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Uploaded by Dr. Rick Griffith • </a:t>
            </a:r>
            <a:r>
              <a:rPr lang="en-US" sz="2000" b="1" kern="0" dirty="0">
                <a:solidFill>
                  <a:srgbClr val="FFFFFF"/>
                </a:solidFill>
                <a:effectLst>
                  <a:outerShdw blurRad="38100" dist="38100" dir="2700000" algn="tl">
                    <a:srgbClr val="000000"/>
                  </a:outerShdw>
                </a:effectLst>
                <a:ea typeface="ＭＳ Ｐゴシック" charset="0"/>
                <a:cs typeface="Arial"/>
              </a:rPr>
              <a:t>Singapore Bible College</a:t>
            </a:r>
            <a:br>
              <a:rPr lang="en-US" sz="2000" b="1" kern="0" dirty="0">
                <a:solidFill>
                  <a:srgbClr val="FFFFFF"/>
                </a:solidFill>
                <a:effectLst>
                  <a:outerShdw blurRad="38100" dist="38100" dir="2700000" algn="tl">
                    <a:srgbClr val="000000"/>
                  </a:outerShdw>
                </a:effectLst>
                <a:ea typeface="ＭＳ Ｐゴシック" charset="0"/>
                <a:cs typeface="Arial"/>
              </a:rPr>
            </a:br>
            <a:r>
              <a:rPr lang="en-US" sz="2000" b="1" kern="0" dirty="0" smtClean="0">
                <a:solidFill>
                  <a:srgbClr val="FFFFFF"/>
                </a:solidFill>
                <a:effectLst>
                  <a:outerShdw blurRad="38100" dist="38100" dir="2700000" algn="tl">
                    <a:srgbClr val="000000"/>
                  </a:outerShdw>
                </a:effectLst>
                <a:latin typeface="Arial"/>
                <a:ea typeface="ＭＳ Ｐゴシック" charset="0"/>
                <a:cs typeface="Arial"/>
              </a:rPr>
              <a:t>All files in many languages for free download at BibleStudyDownloads.org</a:t>
            </a:r>
            <a:endParaRPr lang="en-US" sz="2000" b="1" kern="0" dirty="0">
              <a:solidFill>
                <a:srgbClr val="FFFFFF"/>
              </a:solidFill>
              <a:effectLst>
                <a:outerShdw blurRad="38100" dist="38100" dir="2700000" algn="tl">
                  <a:srgbClr val="000000"/>
                </a:outerShdw>
              </a:effectLst>
              <a:latin typeface="Arial"/>
              <a:ea typeface="ＭＳ Ｐゴシック" charset="0"/>
              <a:cs typeface="Aria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latin typeface="Arial" charset="0"/>
                <a:cs typeface="Arial" charset="0"/>
              </a:rPr>
              <a:t>Genesis 1:1 NAS</a:t>
            </a:r>
          </a:p>
        </p:txBody>
      </p:sp>
      <p:pic>
        <p:nvPicPr>
          <p:cNvPr id="34819"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 Box 4"/>
          <p:cNvSpPr txBox="1">
            <a:spLocks noChangeArrowheads="1"/>
          </p:cNvSpPr>
          <p:nvPr/>
        </p:nvSpPr>
        <p:spPr bwMode="auto">
          <a:xfrm>
            <a:off x="457200" y="4572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Бытие</a:t>
            </a:r>
            <a:r>
              <a:rPr lang="en-US" sz="5400" b="1">
                <a:solidFill>
                  <a:srgbClr val="00FF00"/>
                </a:solidFill>
              </a:rPr>
              <a:t> 1:5</a:t>
            </a:r>
          </a:p>
        </p:txBody>
      </p:sp>
      <p:sp>
        <p:nvSpPr>
          <p:cNvPr id="1236997" name="Text Box 5"/>
          <p:cNvSpPr txBox="1">
            <a:spLocks noChangeArrowheads="1"/>
          </p:cNvSpPr>
          <p:nvPr/>
        </p:nvSpPr>
        <p:spPr bwMode="auto">
          <a:xfrm>
            <a:off x="914400" y="1524000"/>
            <a:ext cx="7391400" cy="175418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3600" b="1">
                <a:solidFill>
                  <a:schemeClr val="bg1"/>
                </a:solidFill>
              </a:rPr>
              <a:t>И назвал Бог свет</a:t>
            </a:r>
            <a:r>
              <a:rPr lang="en-US" sz="3600" b="1">
                <a:solidFill>
                  <a:schemeClr val="bg1"/>
                </a:solidFill>
              </a:rPr>
              <a:t> </a:t>
            </a:r>
            <a:r>
              <a:rPr lang="ru-RU" sz="3600" b="1">
                <a:solidFill>
                  <a:srgbClr val="FFFF00"/>
                </a:solidFill>
              </a:rPr>
              <a:t>днем</a:t>
            </a:r>
            <a:r>
              <a:rPr lang="en-US" sz="3600" b="1">
                <a:solidFill>
                  <a:schemeClr val="bg1"/>
                </a:solidFill>
              </a:rPr>
              <a:t>, </a:t>
            </a:r>
            <a:r>
              <a:rPr lang="ru-RU" sz="3600" b="1">
                <a:solidFill>
                  <a:schemeClr val="bg1"/>
                </a:solidFill>
              </a:rPr>
              <a:t>а тьму</a:t>
            </a:r>
            <a:r>
              <a:rPr lang="en-US" sz="3600" b="1">
                <a:solidFill>
                  <a:schemeClr val="bg1"/>
                </a:solidFill>
              </a:rPr>
              <a:t> </a:t>
            </a:r>
            <a:r>
              <a:rPr lang="ru-RU" sz="3600" b="1">
                <a:solidFill>
                  <a:srgbClr val="FFFF00"/>
                </a:solidFill>
              </a:rPr>
              <a:t>ночью</a:t>
            </a:r>
            <a:r>
              <a:rPr lang="en-US" sz="3600" b="1">
                <a:solidFill>
                  <a:schemeClr val="bg1"/>
                </a:solidFill>
              </a:rPr>
              <a:t>. </a:t>
            </a:r>
            <a:r>
              <a:rPr lang="ru-RU" sz="3600" b="1">
                <a:solidFill>
                  <a:schemeClr val="bg1"/>
                </a:solidFill>
              </a:rPr>
              <a:t>И был</a:t>
            </a:r>
            <a:r>
              <a:rPr lang="en-US" sz="3600" b="1">
                <a:solidFill>
                  <a:schemeClr val="bg1"/>
                </a:solidFill>
              </a:rPr>
              <a:t> </a:t>
            </a:r>
            <a:r>
              <a:rPr lang="ru-RU" sz="3600" b="1">
                <a:solidFill>
                  <a:srgbClr val="FFFF00"/>
                </a:solidFill>
              </a:rPr>
              <a:t>вечер</a:t>
            </a:r>
            <a:r>
              <a:rPr lang="ru-RU" sz="3600" b="1">
                <a:solidFill>
                  <a:schemeClr val="bg1"/>
                </a:solidFill>
              </a:rPr>
              <a:t>, и было</a:t>
            </a:r>
            <a:r>
              <a:rPr lang="en-US" sz="3600" b="1">
                <a:solidFill>
                  <a:schemeClr val="bg1"/>
                </a:solidFill>
              </a:rPr>
              <a:t> </a:t>
            </a:r>
            <a:r>
              <a:rPr lang="ru-RU" sz="3600" b="1">
                <a:solidFill>
                  <a:srgbClr val="FFFF00"/>
                </a:solidFill>
              </a:rPr>
              <a:t>утро</a:t>
            </a:r>
            <a:r>
              <a:rPr lang="en-US" sz="3600" b="1">
                <a:solidFill>
                  <a:schemeClr val="bg1"/>
                </a:solidFill>
              </a:rPr>
              <a:t>, </a:t>
            </a:r>
            <a:r>
              <a:rPr lang="ru-RU" sz="3600" b="1">
                <a:solidFill>
                  <a:srgbClr val="FFFF00"/>
                </a:solidFill>
              </a:rPr>
              <a:t>день</a:t>
            </a:r>
            <a:r>
              <a:rPr lang="en-US" sz="3600">
                <a:solidFill>
                  <a:schemeClr val="bg1"/>
                </a:solidFill>
              </a:rPr>
              <a:t> </a:t>
            </a:r>
            <a:r>
              <a:rPr lang="ru-RU" sz="3600" b="1">
                <a:solidFill>
                  <a:schemeClr val="bg1"/>
                </a:solidFill>
              </a:rPr>
              <a:t>один</a:t>
            </a:r>
            <a:r>
              <a:rPr lang="en-US" sz="3600" b="1">
                <a:solidFill>
                  <a:schemeClr val="bg1"/>
                </a:solidFill>
              </a:rPr>
              <a:t>.</a:t>
            </a:r>
          </a:p>
        </p:txBody>
      </p:sp>
      <p:sp>
        <p:nvSpPr>
          <p:cNvPr id="1236998" name="Text Box 6"/>
          <p:cNvSpPr txBox="1">
            <a:spLocks noChangeArrowheads="1"/>
          </p:cNvSpPr>
          <p:nvPr/>
        </p:nvSpPr>
        <p:spPr bwMode="auto">
          <a:xfrm>
            <a:off x="914400" y="4191000"/>
            <a:ext cx="8229600" cy="1708150"/>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buFontTx/>
              <a:buChar char="•"/>
            </a:pPr>
            <a:r>
              <a:rPr lang="en-US" sz="3000" b="1">
                <a:solidFill>
                  <a:schemeClr val="bg1"/>
                </a:solidFill>
              </a:rPr>
              <a:t>  </a:t>
            </a:r>
            <a:r>
              <a:rPr lang="ru-RU" sz="3000" b="1">
                <a:solidFill>
                  <a:srgbClr val="FFFF00"/>
                </a:solidFill>
              </a:rPr>
              <a:t>Перечисляются</a:t>
            </a:r>
            <a:r>
              <a:rPr lang="en-US" sz="3000" b="1">
                <a:solidFill>
                  <a:schemeClr val="bg1"/>
                </a:solidFill>
              </a:rPr>
              <a:t> </a:t>
            </a:r>
            <a:r>
              <a:rPr lang="ru-RU" sz="3000" b="1">
                <a:solidFill>
                  <a:schemeClr val="bg1"/>
                </a:solidFill>
              </a:rPr>
              <a:t>дни</a:t>
            </a:r>
            <a:r>
              <a:rPr lang="en-US" sz="3000" b="1">
                <a:solidFill>
                  <a:schemeClr val="bg1"/>
                </a:solidFill>
              </a:rPr>
              <a:t>: </a:t>
            </a:r>
            <a:r>
              <a:rPr lang="ru-RU" sz="3000" b="1">
                <a:solidFill>
                  <a:schemeClr val="bg1"/>
                </a:solidFill>
              </a:rPr>
              <a:t>первый</a:t>
            </a:r>
            <a:r>
              <a:rPr lang="en-US" sz="3000" b="1">
                <a:solidFill>
                  <a:schemeClr val="bg1"/>
                </a:solidFill>
              </a:rPr>
              <a:t>, </a:t>
            </a:r>
            <a:r>
              <a:rPr lang="ru-RU" sz="3000" b="1">
                <a:solidFill>
                  <a:schemeClr val="bg1"/>
                </a:solidFill>
              </a:rPr>
              <a:t>второй</a:t>
            </a:r>
            <a:r>
              <a:rPr lang="en-US" sz="3000" b="1">
                <a:solidFill>
                  <a:schemeClr val="bg1"/>
                </a:solidFill>
              </a:rPr>
              <a:t>, …</a:t>
            </a:r>
          </a:p>
          <a:p>
            <a:pPr eaLnBrk="1" hangingPunct="1">
              <a:spcBef>
                <a:spcPct val="50000"/>
              </a:spcBef>
              <a:buFontTx/>
              <a:buChar char="•"/>
            </a:pPr>
            <a:r>
              <a:rPr lang="en-US" sz="3000" b="1">
                <a:solidFill>
                  <a:schemeClr val="bg1"/>
                </a:solidFill>
              </a:rPr>
              <a:t>  </a:t>
            </a:r>
            <a:r>
              <a:rPr lang="ru-RU" sz="3000" b="1">
                <a:solidFill>
                  <a:schemeClr val="bg1"/>
                </a:solidFill>
              </a:rPr>
              <a:t>Характеризуются словами</a:t>
            </a:r>
            <a:r>
              <a:rPr lang="en-US" sz="3000" b="1">
                <a:solidFill>
                  <a:schemeClr val="bg1"/>
                </a:solidFill>
              </a:rPr>
              <a:t> </a:t>
            </a:r>
            <a:r>
              <a:rPr lang="ru-RU" sz="3000" b="1">
                <a:solidFill>
                  <a:schemeClr val="bg1"/>
                </a:solidFill>
              </a:rPr>
              <a:t>«</a:t>
            </a:r>
            <a:r>
              <a:rPr lang="ru-RU" sz="3000" b="1">
                <a:solidFill>
                  <a:srgbClr val="FFFF00"/>
                </a:solidFill>
              </a:rPr>
              <a:t>вечер</a:t>
            </a:r>
            <a:r>
              <a:rPr lang="ru-RU" sz="3000" b="1">
                <a:solidFill>
                  <a:schemeClr val="bg1"/>
                </a:solidFill>
              </a:rPr>
              <a:t>»</a:t>
            </a:r>
            <a:r>
              <a:rPr lang="en-US" sz="3000" b="1">
                <a:solidFill>
                  <a:schemeClr val="bg1"/>
                </a:solidFill>
              </a:rPr>
              <a:t> </a:t>
            </a:r>
            <a:r>
              <a:rPr lang="ru-RU" sz="3000" b="1">
                <a:solidFill>
                  <a:schemeClr val="bg1"/>
                </a:solidFill>
              </a:rPr>
              <a:t>и</a:t>
            </a:r>
            <a:r>
              <a:rPr lang="en-US" sz="3000" b="1">
                <a:solidFill>
                  <a:schemeClr val="bg1"/>
                </a:solidFill>
              </a:rPr>
              <a:t> </a:t>
            </a:r>
            <a:r>
              <a:rPr lang="ru-RU" sz="3000" b="1">
                <a:solidFill>
                  <a:schemeClr val="bg1"/>
                </a:solidFill>
              </a:rPr>
              <a:t>«</a:t>
            </a:r>
            <a:r>
              <a:rPr lang="ru-RU" sz="3000" b="1">
                <a:solidFill>
                  <a:srgbClr val="FFFF00"/>
                </a:solidFill>
              </a:rPr>
              <a:t>утро</a:t>
            </a:r>
            <a:r>
              <a:rPr lang="ru-RU" sz="3000" b="1">
                <a:solidFill>
                  <a:schemeClr val="bg1"/>
                </a:solidFill>
              </a:rPr>
              <a:t>»</a:t>
            </a:r>
            <a:endParaRPr lang="en-US" sz="3000" b="1">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36998"/>
                                        </p:tgtEl>
                                        <p:attrNameLst>
                                          <p:attrName>style.visibility</p:attrName>
                                        </p:attrNameLst>
                                      </p:cBhvr>
                                      <p:to>
                                        <p:strVal val="visible"/>
                                      </p:to>
                                    </p:set>
                                    <p:animEffect transition="in" filter="wipe(left)">
                                      <p:cBhvr>
                                        <p:cTn id="7" dur="500"/>
                                        <p:tgtEl>
                                          <p:spTgt spid="1236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6998"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eaLnBrk="1" hangingPunct="1"/>
            <a:r>
              <a:rPr lang="en-US">
                <a:solidFill>
                  <a:schemeClr val="accent2"/>
                </a:solidFill>
                <a:latin typeface="Arial" charset="0"/>
                <a:cs typeface="Arial" charset="0"/>
              </a:rPr>
              <a:t>Asah &amp; Rahah &amp; Ps 147:7 NAS</a:t>
            </a:r>
          </a:p>
        </p:txBody>
      </p:sp>
      <p:sp>
        <p:nvSpPr>
          <p:cNvPr id="1435651" name="Text Box 3"/>
          <p:cNvSpPr txBox="1">
            <a:spLocks noChangeArrowheads="1"/>
          </p:cNvSpPr>
          <p:nvPr/>
        </p:nvSpPr>
        <p:spPr bwMode="auto">
          <a:xfrm>
            <a:off x="914400" y="641350"/>
            <a:ext cx="7772400" cy="18653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en-US" sz="3200" b="1" i="1">
                <a:solidFill>
                  <a:srgbClr val="FFFF00"/>
                </a:solidFill>
              </a:rPr>
              <a:t>Asah</a:t>
            </a:r>
            <a:r>
              <a:rPr lang="en-US" sz="3200" b="1">
                <a:solidFill>
                  <a:srgbClr val="FFFF00"/>
                </a:solidFill>
              </a:rPr>
              <a:t>: </a:t>
            </a:r>
            <a:r>
              <a:rPr lang="ru-RU" sz="3200" b="1">
                <a:solidFill>
                  <a:srgbClr val="FFFF00"/>
                </a:solidFill>
              </a:rPr>
              <a:t>делать</a:t>
            </a:r>
            <a:endParaRPr lang="en-US" sz="3200" b="1">
              <a:solidFill>
                <a:srgbClr val="FFFF00"/>
              </a:solidFill>
            </a:endParaRPr>
          </a:p>
          <a:p>
            <a:pPr lvl="1" eaLnBrk="1" hangingPunct="1">
              <a:lnSpc>
                <a:spcPct val="90000"/>
              </a:lnSpc>
            </a:pPr>
            <a:r>
              <a:rPr lang="ru-RU" sz="3200" b="1">
                <a:solidFill>
                  <a:schemeClr val="bg1"/>
                </a:solidFill>
                <a:ea typeface="ＭＳ Ｐゴシック" charset="0"/>
              </a:rPr>
              <a:t>Этот глагол</a:t>
            </a:r>
            <a:r>
              <a:rPr lang="en-US" sz="3200" b="1">
                <a:solidFill>
                  <a:schemeClr val="bg1"/>
                </a:solidFill>
                <a:ea typeface="ＭＳ Ｐゴシック" charset="0"/>
              </a:rPr>
              <a:t> </a:t>
            </a:r>
            <a:r>
              <a:rPr lang="ru-RU" sz="3200" b="1" i="1">
                <a:solidFill>
                  <a:srgbClr val="FFFF00"/>
                </a:solidFill>
                <a:ea typeface="ＭＳ Ｐゴシック" charset="0"/>
              </a:rPr>
              <a:t>никогда</a:t>
            </a:r>
            <a:r>
              <a:rPr lang="en-US" sz="3200" b="1">
                <a:solidFill>
                  <a:schemeClr val="bg1"/>
                </a:solidFill>
                <a:ea typeface="ＭＳ Ｐゴシック" charset="0"/>
              </a:rPr>
              <a:t> </a:t>
            </a:r>
            <a:r>
              <a:rPr lang="ru-RU" sz="3200" b="1">
                <a:solidFill>
                  <a:schemeClr val="bg1"/>
                </a:solidFill>
                <a:ea typeface="ＭＳ Ｐゴシック" charset="0"/>
              </a:rPr>
              <a:t>не имел значение</a:t>
            </a:r>
            <a:r>
              <a:rPr lang="en-US" sz="3200" b="1">
                <a:solidFill>
                  <a:schemeClr val="bg1"/>
                </a:solidFill>
                <a:ea typeface="ＭＳ Ｐゴシック" charset="0"/>
              </a:rPr>
              <a:t> </a:t>
            </a:r>
            <a:r>
              <a:rPr lang="ru-RU" sz="3200" b="1">
                <a:solidFill>
                  <a:schemeClr val="bg1"/>
                </a:solidFill>
                <a:ea typeface="ＭＳ Ｐゴシック" charset="0"/>
              </a:rPr>
              <a:t>«появляться» или «становиться видимым»</a:t>
            </a:r>
            <a:endParaRPr lang="en-US" sz="3200" b="1">
              <a:solidFill>
                <a:schemeClr val="bg1"/>
              </a:solidFill>
              <a:ea typeface="ＭＳ Ｐゴシック" charset="0"/>
            </a:endParaRPr>
          </a:p>
        </p:txBody>
      </p:sp>
      <p:sp>
        <p:nvSpPr>
          <p:cNvPr id="1435652" name="Text Box 4"/>
          <p:cNvSpPr txBox="1">
            <a:spLocks noChangeArrowheads="1"/>
          </p:cNvSpPr>
          <p:nvPr/>
        </p:nvSpPr>
        <p:spPr bwMode="auto">
          <a:xfrm>
            <a:off x="914400" y="2590800"/>
            <a:ext cx="7467600" cy="97948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en-US" sz="3200" b="1" i="1">
                <a:solidFill>
                  <a:srgbClr val="FFFF00"/>
                </a:solidFill>
              </a:rPr>
              <a:t>Rahah</a:t>
            </a:r>
            <a:r>
              <a:rPr lang="en-US" sz="3200" b="1">
                <a:solidFill>
                  <a:srgbClr val="FFFF00"/>
                </a:solidFill>
              </a:rPr>
              <a:t>: </a:t>
            </a:r>
            <a:r>
              <a:rPr lang="ru-RU" sz="3200" b="1">
                <a:solidFill>
                  <a:srgbClr val="FFFF00"/>
                </a:solidFill>
              </a:rPr>
              <a:t>появляться</a:t>
            </a:r>
            <a:endParaRPr lang="en-US" sz="3200" b="1">
              <a:solidFill>
                <a:srgbClr val="FFFF00"/>
              </a:solidFill>
            </a:endParaRPr>
          </a:p>
          <a:p>
            <a:pPr lvl="1" eaLnBrk="1" hangingPunct="1">
              <a:lnSpc>
                <a:spcPct val="90000"/>
              </a:lnSpc>
            </a:pPr>
            <a:r>
              <a:rPr lang="ru-RU" sz="3200" b="1">
                <a:solidFill>
                  <a:schemeClr val="bg1"/>
                </a:solidFill>
                <a:ea typeface="ＭＳ Ｐゴシック" charset="0"/>
              </a:rPr>
              <a:t>Быт</a:t>
            </a:r>
            <a:r>
              <a:rPr lang="en-US" sz="3200" b="1">
                <a:solidFill>
                  <a:schemeClr val="bg1"/>
                </a:solidFill>
                <a:ea typeface="ＭＳ Ｐゴシック" charset="0"/>
              </a:rPr>
              <a:t>. 1:9   </a:t>
            </a:r>
            <a:r>
              <a:rPr lang="ru-RU" sz="3200" b="1">
                <a:solidFill>
                  <a:schemeClr val="bg1"/>
                </a:solidFill>
                <a:ea typeface="ＭＳ Ｐゴシック" charset="0"/>
              </a:rPr>
              <a:t>«и да явится суша»</a:t>
            </a:r>
            <a:endParaRPr lang="en-US" sz="3200" b="1">
              <a:solidFill>
                <a:schemeClr val="bg1"/>
              </a:solidFill>
              <a:ea typeface="ＭＳ Ｐゴシック" charset="0"/>
            </a:endParaRPr>
          </a:p>
        </p:txBody>
      </p:sp>
      <p:sp>
        <p:nvSpPr>
          <p:cNvPr id="1435653" name="Text Box 5"/>
          <p:cNvSpPr txBox="1">
            <a:spLocks noChangeArrowheads="1"/>
          </p:cNvSpPr>
          <p:nvPr/>
        </p:nvSpPr>
        <p:spPr bwMode="auto">
          <a:xfrm>
            <a:off x="914400" y="3886200"/>
            <a:ext cx="7315200" cy="53498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ru-RU" sz="3200" b="1">
                <a:solidFill>
                  <a:srgbClr val="FFFF00"/>
                </a:solidFill>
              </a:rPr>
              <a:t>Псалом</a:t>
            </a:r>
            <a:r>
              <a:rPr lang="en-US" sz="3200" b="1">
                <a:solidFill>
                  <a:srgbClr val="FFFF00"/>
                </a:solidFill>
              </a:rPr>
              <a:t> 14</a:t>
            </a:r>
            <a:r>
              <a:rPr lang="ru-RU" sz="3200" b="1">
                <a:solidFill>
                  <a:srgbClr val="FFFF00"/>
                </a:solidFill>
              </a:rPr>
              <a:t>6</a:t>
            </a:r>
            <a:r>
              <a:rPr lang="en-US" sz="3200" b="1">
                <a:solidFill>
                  <a:srgbClr val="FFFF00"/>
                </a:solidFill>
              </a:rPr>
              <a:t>:7-8</a:t>
            </a:r>
          </a:p>
        </p:txBody>
      </p:sp>
      <p:sp>
        <p:nvSpPr>
          <p:cNvPr id="1435654" name="Text Box 6"/>
          <p:cNvSpPr txBox="1">
            <a:spLocks noChangeArrowheads="1"/>
          </p:cNvSpPr>
          <p:nvPr/>
        </p:nvSpPr>
        <p:spPr bwMode="auto">
          <a:xfrm>
            <a:off x="1371600" y="4310063"/>
            <a:ext cx="6400800" cy="1570037"/>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US" sz="3200" b="1">
                <a:solidFill>
                  <a:schemeClr val="bg1"/>
                </a:solidFill>
              </a:rPr>
              <a:t>… </a:t>
            </a:r>
            <a:r>
              <a:rPr lang="ru-RU" sz="3200" b="1">
                <a:solidFill>
                  <a:schemeClr val="bg1"/>
                </a:solidFill>
              </a:rPr>
              <a:t>Пойте Богу нашему на гуслях; Он покрывает небо</a:t>
            </a:r>
            <a:r>
              <a:rPr lang="en-US" sz="3200" b="1">
                <a:solidFill>
                  <a:schemeClr val="bg1"/>
                </a:solidFill>
              </a:rPr>
              <a:t> </a:t>
            </a:r>
            <a:r>
              <a:rPr lang="ru-RU" sz="3200" b="1">
                <a:solidFill>
                  <a:srgbClr val="FFFF00"/>
                </a:solidFill>
              </a:rPr>
              <a:t>облаками</a:t>
            </a:r>
            <a:r>
              <a:rPr lang="en-US" sz="3200" b="1">
                <a:solidFill>
                  <a:schemeClr val="bg1"/>
                </a:solidFill>
              </a:rPr>
              <a: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435651">
                                            <p:txEl>
                                              <p:pRg st="1" end="1"/>
                                            </p:txEl>
                                          </p:spTgt>
                                        </p:tgtEl>
                                        <p:attrNameLst>
                                          <p:attrName>style.visibility</p:attrName>
                                        </p:attrNameLst>
                                      </p:cBhvr>
                                      <p:to>
                                        <p:strVal val="visible"/>
                                      </p:to>
                                    </p:set>
                                    <p:animEffect transition="in" filter="wipe(left)">
                                      <p:cBhvr>
                                        <p:cTn id="7" dur="500"/>
                                        <p:tgtEl>
                                          <p:spTgt spid="1435651">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35652"/>
                                        </p:tgtEl>
                                        <p:attrNameLst>
                                          <p:attrName>style.visibility</p:attrName>
                                        </p:attrNameLst>
                                      </p:cBhvr>
                                      <p:to>
                                        <p:strVal val="visible"/>
                                      </p:to>
                                    </p:set>
                                    <p:animEffect transition="in" filter="wipe(left)">
                                      <p:cBhvr>
                                        <p:cTn id="12" dur="500"/>
                                        <p:tgtEl>
                                          <p:spTgt spid="14356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35653"/>
                                        </p:tgtEl>
                                        <p:attrNameLst>
                                          <p:attrName>style.visibility</p:attrName>
                                        </p:attrNameLst>
                                      </p:cBhvr>
                                      <p:to>
                                        <p:strVal val="visible"/>
                                      </p:to>
                                    </p:set>
                                    <p:animEffect transition="in" filter="wipe(left)">
                                      <p:cBhvr>
                                        <p:cTn id="17" dur="500"/>
                                        <p:tgtEl>
                                          <p:spTgt spid="1435653"/>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35654"/>
                                        </p:tgtEl>
                                        <p:attrNameLst>
                                          <p:attrName>style.visibility</p:attrName>
                                        </p:attrNameLst>
                                      </p:cBhvr>
                                      <p:to>
                                        <p:strVal val="visible"/>
                                      </p:to>
                                    </p:set>
                                    <p:animEffect transition="in" filter="wipe(left)">
                                      <p:cBhvr>
                                        <p:cTn id="20" dur="500"/>
                                        <p:tgtEl>
                                          <p:spTgt spid="1435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652" grpId="0"/>
      <p:bldP spid="1435653" grpId="0"/>
      <p:bldP spid="1435654" grpId="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n-US">
                <a:solidFill>
                  <a:schemeClr val="accent2"/>
                </a:solidFill>
                <a:latin typeface="Arial" charset="0"/>
                <a:cs typeface="Arial" charset="0"/>
              </a:rPr>
              <a:t>When did God make them?</a:t>
            </a:r>
          </a:p>
        </p:txBody>
      </p:sp>
      <p:sp>
        <p:nvSpPr>
          <p:cNvPr id="1437699" name="Text Box 3"/>
          <p:cNvSpPr txBox="1">
            <a:spLocks noChangeArrowheads="1"/>
          </p:cNvSpPr>
          <p:nvPr/>
        </p:nvSpPr>
        <p:spPr bwMode="auto">
          <a:xfrm>
            <a:off x="914400" y="838200"/>
            <a:ext cx="7315200" cy="10334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ru-RU" sz="3400" b="1">
                <a:solidFill>
                  <a:srgbClr val="FFFF00"/>
                </a:solidFill>
              </a:rPr>
              <a:t>Если Бог сотворил Солнце, Луну и звезды не в день 4, то когда?</a:t>
            </a:r>
            <a:endParaRPr lang="en-US" sz="3400">
              <a:solidFill>
                <a:srgbClr val="FFFF00"/>
              </a:solidFill>
            </a:endParaRPr>
          </a:p>
        </p:txBody>
      </p:sp>
      <p:sp>
        <p:nvSpPr>
          <p:cNvPr id="1437700" name="Text Box 4"/>
          <p:cNvSpPr txBox="1">
            <a:spLocks noChangeArrowheads="1"/>
          </p:cNvSpPr>
          <p:nvPr/>
        </p:nvSpPr>
        <p:spPr bwMode="auto">
          <a:xfrm>
            <a:off x="914400" y="2659063"/>
            <a:ext cx="7315200" cy="1465262"/>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buFontTx/>
              <a:buChar char="•"/>
            </a:pPr>
            <a:r>
              <a:rPr lang="en-US" sz="3600" b="1">
                <a:solidFill>
                  <a:schemeClr val="bg1"/>
                </a:solidFill>
              </a:rPr>
              <a:t>  </a:t>
            </a:r>
            <a:r>
              <a:rPr lang="ru-RU" sz="3600" b="1">
                <a:solidFill>
                  <a:schemeClr val="bg1"/>
                </a:solidFill>
              </a:rPr>
              <a:t>Стих</a:t>
            </a:r>
            <a:r>
              <a:rPr lang="en-US" sz="3600" b="1">
                <a:solidFill>
                  <a:schemeClr val="bg1"/>
                </a:solidFill>
              </a:rPr>
              <a:t> 3?</a:t>
            </a:r>
          </a:p>
          <a:p>
            <a:pPr eaLnBrk="1" hangingPunct="1">
              <a:spcBef>
                <a:spcPct val="50000"/>
              </a:spcBef>
              <a:buFontTx/>
              <a:buChar char="•"/>
            </a:pPr>
            <a:r>
              <a:rPr lang="en-US" sz="3600" b="1">
                <a:solidFill>
                  <a:schemeClr val="bg1"/>
                </a:solidFill>
              </a:rPr>
              <a:t>  </a:t>
            </a:r>
            <a:r>
              <a:rPr lang="ru-RU" sz="3600" b="1">
                <a:solidFill>
                  <a:schemeClr val="bg1"/>
                </a:solidFill>
              </a:rPr>
              <a:t>Стих</a:t>
            </a:r>
            <a:r>
              <a:rPr lang="en-US" sz="3600" b="1">
                <a:solidFill>
                  <a:schemeClr val="bg1"/>
                </a:solidFill>
              </a:rPr>
              <a:t> 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457200" y="381000"/>
            <a:ext cx="8229600" cy="1143000"/>
          </a:xfrm>
        </p:spPr>
        <p:txBody>
          <a:bodyPr/>
          <a:lstStyle/>
          <a:p>
            <a:pPr eaLnBrk="1" hangingPunct="1"/>
            <a:r>
              <a:rPr lang="en-US" sz="6000" b="1">
                <a:solidFill>
                  <a:schemeClr val="bg1"/>
                </a:solidFill>
                <a:latin typeface="Arial" charset="0"/>
                <a:cs typeface="Arial" charset="0"/>
              </a:rPr>
              <a:t>Gen. 1:14-17 expanse NAS</a:t>
            </a:r>
          </a:p>
        </p:txBody>
      </p:sp>
      <p:pic>
        <p:nvPicPr>
          <p:cNvPr id="124931"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9748" name="Text Box 4"/>
          <p:cNvSpPr txBox="1">
            <a:spLocks noChangeArrowheads="1"/>
          </p:cNvSpPr>
          <p:nvPr/>
        </p:nvSpPr>
        <p:spPr bwMode="auto">
          <a:xfrm>
            <a:off x="914400" y="1524000"/>
            <a:ext cx="7391400" cy="45243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3200" b="1">
                <a:solidFill>
                  <a:schemeClr val="bg1"/>
                </a:solidFill>
              </a:rPr>
              <a:t>14</a:t>
            </a:r>
            <a:r>
              <a:rPr lang="ru-RU" sz="3200" b="1">
                <a:solidFill>
                  <a:schemeClr val="bg1"/>
                </a:solidFill>
              </a:rPr>
              <a:t> И сказал Бог: «Да будут светила</a:t>
            </a:r>
            <a:r>
              <a:rPr lang="en-US" sz="3200" b="1">
                <a:solidFill>
                  <a:schemeClr val="bg1"/>
                </a:solidFill>
              </a:rPr>
              <a:t> </a:t>
            </a:r>
            <a:r>
              <a:rPr lang="ru-RU" sz="3200" b="1">
                <a:solidFill>
                  <a:srgbClr val="FFFF00"/>
                </a:solidFill>
              </a:rPr>
              <a:t>на тверди</a:t>
            </a:r>
            <a:r>
              <a:rPr lang="en-US" sz="3200" b="1">
                <a:solidFill>
                  <a:schemeClr val="bg1"/>
                </a:solidFill>
              </a:rPr>
              <a:t> </a:t>
            </a:r>
            <a:r>
              <a:rPr lang="ru-RU" sz="3200" b="1">
                <a:solidFill>
                  <a:schemeClr val="bg1"/>
                </a:solidFill>
              </a:rPr>
              <a:t>небесной для отделения дня от ночи</a:t>
            </a:r>
            <a:r>
              <a:rPr lang="en-US" sz="3200" b="1">
                <a:solidFill>
                  <a:schemeClr val="bg1"/>
                </a:solidFill>
              </a:rPr>
              <a:t>…</a:t>
            </a:r>
          </a:p>
          <a:p>
            <a:pPr eaLnBrk="1" hangingPunct="1"/>
            <a:r>
              <a:rPr lang="en-US" sz="3200" b="1">
                <a:solidFill>
                  <a:schemeClr val="bg1"/>
                </a:solidFill>
              </a:rPr>
              <a:t>15</a:t>
            </a:r>
            <a:r>
              <a:rPr lang="ru-RU" sz="3200" b="1">
                <a:solidFill>
                  <a:schemeClr val="bg1"/>
                </a:solidFill>
              </a:rPr>
              <a:t> И да будут они светильниками</a:t>
            </a:r>
            <a:r>
              <a:rPr lang="en-US" sz="3200" b="1">
                <a:solidFill>
                  <a:schemeClr val="bg1"/>
                </a:solidFill>
              </a:rPr>
              <a:t> </a:t>
            </a:r>
            <a:r>
              <a:rPr lang="ru-RU" sz="3200" b="1">
                <a:solidFill>
                  <a:srgbClr val="FFFF00"/>
                </a:solidFill>
              </a:rPr>
              <a:t>на тверди</a:t>
            </a:r>
            <a:r>
              <a:rPr lang="en-US" sz="3200" b="1">
                <a:solidFill>
                  <a:schemeClr val="bg1"/>
                </a:solidFill>
              </a:rPr>
              <a:t> </a:t>
            </a:r>
            <a:r>
              <a:rPr lang="ru-RU" sz="3200" b="1">
                <a:solidFill>
                  <a:schemeClr val="bg1"/>
                </a:solidFill>
              </a:rPr>
              <a:t>небесной, чтобы светить на землю»</a:t>
            </a:r>
            <a:r>
              <a:rPr lang="en-US" sz="3200" b="1">
                <a:solidFill>
                  <a:schemeClr val="bg1"/>
                </a:solidFill>
              </a:rPr>
              <a:t> …</a:t>
            </a:r>
          </a:p>
          <a:p>
            <a:pPr eaLnBrk="1" hangingPunct="1"/>
            <a:r>
              <a:rPr lang="en-US" sz="3200" b="1">
                <a:solidFill>
                  <a:schemeClr val="bg1"/>
                </a:solidFill>
              </a:rPr>
              <a:t>17</a:t>
            </a:r>
            <a:r>
              <a:rPr lang="ru-RU" sz="3200" b="1">
                <a:solidFill>
                  <a:schemeClr val="bg1"/>
                </a:solidFill>
              </a:rPr>
              <a:t> И</a:t>
            </a:r>
            <a:r>
              <a:rPr lang="en-US" sz="3200" b="1">
                <a:solidFill>
                  <a:schemeClr val="bg1"/>
                </a:solidFill>
              </a:rPr>
              <a:t> </a:t>
            </a:r>
            <a:r>
              <a:rPr lang="ru-RU" sz="3200" b="1">
                <a:solidFill>
                  <a:srgbClr val="FFFF00"/>
                </a:solidFill>
              </a:rPr>
              <a:t>поставил их Бог на тверди</a:t>
            </a:r>
            <a:r>
              <a:rPr lang="en-US" sz="3200" b="1">
                <a:solidFill>
                  <a:schemeClr val="bg1"/>
                </a:solidFill>
              </a:rPr>
              <a:t> </a:t>
            </a:r>
            <a:r>
              <a:rPr lang="ru-RU" sz="3200" b="1">
                <a:solidFill>
                  <a:schemeClr val="bg1"/>
                </a:solidFill>
              </a:rPr>
              <a:t>небесной, чтобы светить на землю</a:t>
            </a:r>
            <a:r>
              <a:rPr lang="en-US" sz="3200" b="1">
                <a:solidFill>
                  <a:schemeClr val="bg1"/>
                </a:solidFill>
              </a:rPr>
              <a:t>…</a:t>
            </a:r>
          </a:p>
        </p:txBody>
      </p:sp>
      <p:sp>
        <p:nvSpPr>
          <p:cNvPr id="1439749" name="Text Box 5"/>
          <p:cNvSpPr txBox="1">
            <a:spLocks noChangeArrowheads="1"/>
          </p:cNvSpPr>
          <p:nvPr/>
        </p:nvSpPr>
        <p:spPr bwMode="auto">
          <a:xfrm>
            <a:off x="914400" y="457200"/>
            <a:ext cx="7239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Бытие</a:t>
            </a:r>
            <a:r>
              <a:rPr lang="en-US" sz="5400" b="1">
                <a:solidFill>
                  <a:srgbClr val="00FF00"/>
                </a:solidFill>
              </a:rPr>
              <a:t> 1:14-17</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eaLnBrk="1" hangingPunct="1"/>
            <a:r>
              <a:rPr lang="en-US">
                <a:solidFill>
                  <a:srgbClr val="663300"/>
                </a:solidFill>
                <a:latin typeface="Arial" charset="0"/>
                <a:cs typeface="Arial" charset="0"/>
              </a:rPr>
              <a:t>Conclusion--Stars MADE on Day 4</a:t>
            </a:r>
          </a:p>
        </p:txBody>
      </p:sp>
      <p:sp>
        <p:nvSpPr>
          <p:cNvPr id="1443843" name="Text Box 3"/>
          <p:cNvSpPr txBox="1">
            <a:spLocks noChangeArrowheads="1"/>
          </p:cNvSpPr>
          <p:nvPr/>
        </p:nvSpPr>
        <p:spPr bwMode="auto">
          <a:xfrm>
            <a:off x="914400" y="1295400"/>
            <a:ext cx="7239000" cy="42465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chemeClr val="bg1"/>
                </a:solidFill>
              </a:rPr>
              <a:t>Библия</a:t>
            </a:r>
            <a:r>
              <a:rPr lang="en-US" sz="5400" b="1">
                <a:solidFill>
                  <a:schemeClr val="bg1"/>
                </a:solidFill>
              </a:rPr>
              <a:t> </a:t>
            </a:r>
            <a:r>
              <a:rPr lang="ru-RU" sz="5400" b="1" i="1">
                <a:solidFill>
                  <a:srgbClr val="FFFF00"/>
                </a:solidFill>
              </a:rPr>
              <a:t>ясно</a:t>
            </a:r>
            <a:r>
              <a:rPr lang="en-US" sz="5400" b="1">
                <a:solidFill>
                  <a:schemeClr val="bg1"/>
                </a:solidFill>
              </a:rPr>
              <a:t> </a:t>
            </a:r>
            <a:r>
              <a:rPr lang="ru-RU" sz="5400" b="1">
                <a:solidFill>
                  <a:schemeClr val="bg1"/>
                </a:solidFill>
              </a:rPr>
              <a:t>учит, что</a:t>
            </a:r>
            <a:r>
              <a:rPr lang="en-US" sz="5400" b="1">
                <a:solidFill>
                  <a:schemeClr val="bg1"/>
                </a:solidFill>
              </a:rPr>
              <a:t> </a:t>
            </a:r>
            <a:r>
              <a:rPr lang="ru-RU" sz="5400" b="1" i="1">
                <a:solidFill>
                  <a:srgbClr val="FFFF00"/>
                </a:solidFill>
              </a:rPr>
              <a:t>все</a:t>
            </a:r>
            <a:r>
              <a:rPr lang="en-US" sz="5400" b="1">
                <a:solidFill>
                  <a:schemeClr val="bg1"/>
                </a:solidFill>
              </a:rPr>
              <a:t> </a:t>
            </a:r>
            <a:r>
              <a:rPr lang="ru-RU" sz="5400" b="1">
                <a:solidFill>
                  <a:schemeClr val="bg1"/>
                </a:solidFill>
              </a:rPr>
              <a:t>– и Солнце, и Луна, и звезды – было сотворено в</a:t>
            </a:r>
            <a:r>
              <a:rPr lang="en-US" sz="5400" b="1">
                <a:solidFill>
                  <a:schemeClr val="bg1"/>
                </a:solidFill>
              </a:rPr>
              <a:t> </a:t>
            </a:r>
            <a:r>
              <a:rPr lang="ru-RU" sz="5400" b="1">
                <a:solidFill>
                  <a:schemeClr val="bg1"/>
                </a:solidFill>
              </a:rPr>
              <a:t>день</a:t>
            </a:r>
            <a:r>
              <a:rPr lang="en-US" sz="5400" b="1">
                <a:solidFill>
                  <a:schemeClr val="bg1"/>
                </a:solidFill>
              </a:rPr>
              <a:t> 4.</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126978" name="Rectangle 2" hidden="1"/>
          <p:cNvSpPr>
            <a:spLocks noGrp="1" noChangeArrowheads="1"/>
          </p:cNvSpPr>
          <p:nvPr>
            <p:ph type="title"/>
          </p:nvPr>
        </p:nvSpPr>
        <p:spPr/>
        <p:txBody>
          <a:bodyPr/>
          <a:lstStyle/>
          <a:p>
            <a:pPr eaLnBrk="1" hangingPunct="1"/>
            <a:r>
              <a:rPr lang="en-US">
                <a:latin typeface="Arial" charset="0"/>
                <a:cs typeface="Arial" charset="0"/>
              </a:rPr>
              <a:t>Yom non-literal in Gen. 2:4</a:t>
            </a:r>
          </a:p>
        </p:txBody>
      </p:sp>
      <p:sp>
        <p:nvSpPr>
          <p:cNvPr id="1118215" name="Text Box 7"/>
          <p:cNvSpPr txBox="1">
            <a:spLocks noChangeArrowheads="1"/>
          </p:cNvSpPr>
          <p:nvPr/>
        </p:nvSpPr>
        <p:spPr bwMode="auto">
          <a:xfrm>
            <a:off x="457200" y="533400"/>
            <a:ext cx="8077200" cy="18462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95000"/>
              </a:lnSpc>
              <a:spcBef>
                <a:spcPct val="50000"/>
              </a:spcBef>
            </a:pPr>
            <a:r>
              <a:rPr lang="ru-RU" sz="4000" b="1">
                <a:solidFill>
                  <a:srgbClr val="FFFF00"/>
                </a:solidFill>
              </a:rPr>
              <a:t>«В этом контексте</a:t>
            </a:r>
            <a:r>
              <a:rPr lang="en-US" sz="4000" b="1">
                <a:solidFill>
                  <a:srgbClr val="FFFF00"/>
                </a:solidFill>
              </a:rPr>
              <a:t> </a:t>
            </a:r>
            <a:r>
              <a:rPr lang="en-US" sz="4000" b="1" i="1">
                <a:solidFill>
                  <a:srgbClr val="FFFF00"/>
                </a:solidFill>
              </a:rPr>
              <a:t>yom</a:t>
            </a:r>
            <a:r>
              <a:rPr lang="en-US" sz="4000" b="1">
                <a:solidFill>
                  <a:srgbClr val="FFFF00"/>
                </a:solidFill>
              </a:rPr>
              <a:t> </a:t>
            </a:r>
            <a:r>
              <a:rPr lang="ru-RU" sz="4000" b="1">
                <a:solidFill>
                  <a:srgbClr val="FFFF00"/>
                </a:solidFill>
              </a:rPr>
              <a:t>употребляется в метафорическом смысле».</a:t>
            </a:r>
            <a:endParaRPr lang="en-US" sz="4000" b="1">
              <a:solidFill>
                <a:srgbClr val="FFFF00"/>
              </a:solidFill>
            </a:endParaRPr>
          </a:p>
        </p:txBody>
      </p:sp>
      <p:sp>
        <p:nvSpPr>
          <p:cNvPr id="1118216" name="Text Box 8"/>
          <p:cNvSpPr txBox="1">
            <a:spLocks noChangeArrowheads="1"/>
          </p:cNvSpPr>
          <p:nvPr/>
        </p:nvSpPr>
        <p:spPr bwMode="auto">
          <a:xfrm>
            <a:off x="914400" y="2468563"/>
            <a:ext cx="7315200" cy="23082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ru-RU" sz="3200" b="1">
                <a:solidFill>
                  <a:schemeClr val="bg1"/>
                </a:solidFill>
              </a:rPr>
              <a:t>Вот происхождение неба и земли, при сотворении их, </a:t>
            </a:r>
            <a:r>
              <a:rPr lang="ru-RU" sz="3200" b="1">
                <a:solidFill>
                  <a:srgbClr val="FFFF00"/>
                </a:solidFill>
              </a:rPr>
              <a:t>в то время</a:t>
            </a:r>
            <a:r>
              <a:rPr lang="ru-RU" sz="3200" b="1">
                <a:solidFill>
                  <a:schemeClr val="bg1"/>
                </a:solidFill>
              </a:rPr>
              <a:t>, когда Господь Бог создал землю и небо</a:t>
            </a:r>
            <a:r>
              <a:rPr lang="en-US" sz="3200" b="1">
                <a:solidFill>
                  <a:schemeClr val="bg1"/>
                </a:solidFill>
              </a:rPr>
              <a:t>.</a:t>
            </a:r>
          </a:p>
          <a:p>
            <a:pPr eaLnBrk="1" hangingPunct="1">
              <a:lnSpc>
                <a:spcPct val="90000"/>
              </a:lnSpc>
            </a:pPr>
            <a:r>
              <a:rPr lang="en-US" sz="3200" b="1">
                <a:solidFill>
                  <a:schemeClr val="bg1"/>
                </a:solidFill>
              </a:rPr>
              <a:t>				          </a:t>
            </a:r>
            <a:r>
              <a:rPr lang="ru-RU" sz="3200" b="1">
                <a:solidFill>
                  <a:schemeClr val="bg1"/>
                </a:solidFill>
              </a:rPr>
              <a:t>Бытие</a:t>
            </a:r>
            <a:r>
              <a:rPr lang="en-US" sz="3200" b="1">
                <a:solidFill>
                  <a:schemeClr val="bg1"/>
                </a:solidFill>
              </a:rPr>
              <a:t> 2:4</a:t>
            </a:r>
          </a:p>
        </p:txBody>
      </p:sp>
      <p:sp>
        <p:nvSpPr>
          <p:cNvPr id="1118217" name="Text Box 9"/>
          <p:cNvSpPr txBox="1">
            <a:spLocks noChangeArrowheads="1"/>
          </p:cNvSpPr>
          <p:nvPr/>
        </p:nvSpPr>
        <p:spPr bwMode="auto">
          <a:xfrm>
            <a:off x="914400" y="4830763"/>
            <a:ext cx="7315200" cy="579437"/>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3200" b="1">
                <a:solidFill>
                  <a:srgbClr val="FFFF00"/>
                </a:solidFill>
              </a:rPr>
              <a:t>«в то время»</a:t>
            </a:r>
            <a:r>
              <a:rPr lang="en-US" sz="3200" b="1">
                <a:solidFill>
                  <a:schemeClr val="bg1"/>
                </a:solidFill>
              </a:rPr>
              <a:t> = </a:t>
            </a:r>
            <a:r>
              <a:rPr lang="en-US" sz="3200" b="1" i="1">
                <a:solidFill>
                  <a:schemeClr val="bg1"/>
                </a:solidFill>
              </a:rPr>
              <a:t>b</a:t>
            </a:r>
            <a:r>
              <a:rPr lang="en-US" sz="3200" b="1" i="1" baseline="30000">
                <a:solidFill>
                  <a:schemeClr val="bg1"/>
                </a:solidFill>
              </a:rPr>
              <a:t>e</a:t>
            </a:r>
            <a:r>
              <a:rPr lang="en-US" sz="3200" b="1" i="1">
                <a:solidFill>
                  <a:schemeClr val="bg1"/>
                </a:solidFill>
              </a:rPr>
              <a:t>yom</a:t>
            </a:r>
            <a:r>
              <a:rPr lang="en-US" sz="3200"/>
              <a:t> </a:t>
            </a:r>
          </a:p>
        </p:txBody>
      </p:sp>
      <p:sp>
        <p:nvSpPr>
          <p:cNvPr id="1118218" name="Text Box 10"/>
          <p:cNvSpPr txBox="1">
            <a:spLocks noChangeArrowheads="1"/>
          </p:cNvSpPr>
          <p:nvPr/>
        </p:nvSpPr>
        <p:spPr bwMode="auto">
          <a:xfrm>
            <a:off x="914400" y="5516563"/>
            <a:ext cx="7315200" cy="579437"/>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3200" b="1">
                <a:solidFill>
                  <a:srgbClr val="FFFF00"/>
                </a:solidFill>
              </a:rPr>
              <a:t>Бытие</a:t>
            </a:r>
            <a:r>
              <a:rPr lang="en-US" sz="3200" b="1">
                <a:solidFill>
                  <a:srgbClr val="FFFF00"/>
                </a:solidFill>
              </a:rPr>
              <a:t> 1:</a:t>
            </a:r>
            <a:r>
              <a:rPr lang="en-US" sz="3200" b="1">
                <a:solidFill>
                  <a:schemeClr val="bg1"/>
                </a:solidFill>
              </a:rPr>
              <a:t>  </a:t>
            </a:r>
            <a:r>
              <a:rPr lang="en-US" sz="3200" b="1" i="1">
                <a:solidFill>
                  <a:schemeClr val="bg1"/>
                </a:solidFill>
              </a:rPr>
              <a:t>yom</a:t>
            </a:r>
            <a:r>
              <a:rPr lang="en-US" sz="3200" b="1">
                <a:solidFill>
                  <a:schemeClr val="bg1"/>
                </a:solidFill>
              </a:rPr>
              <a:t> + </a:t>
            </a:r>
            <a:r>
              <a:rPr lang="ru-RU" sz="3200" b="1">
                <a:solidFill>
                  <a:schemeClr val="bg1"/>
                </a:solidFill>
              </a:rPr>
              <a:t>числительное</a:t>
            </a:r>
            <a:endParaRPr lang="en-US" sz="3200" b="1">
              <a:solidFill>
                <a:schemeClr val="bg1"/>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18216"/>
                                        </p:tgtEl>
                                        <p:attrNameLst>
                                          <p:attrName>style.visibility</p:attrName>
                                        </p:attrNameLst>
                                      </p:cBhvr>
                                      <p:to>
                                        <p:strVal val="visible"/>
                                      </p:to>
                                    </p:set>
                                    <p:animEffect transition="in" filter="wipe(up)">
                                      <p:cBhvr>
                                        <p:cTn id="7" dur="500"/>
                                        <p:tgtEl>
                                          <p:spTgt spid="11182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18217"/>
                                        </p:tgtEl>
                                        <p:attrNameLst>
                                          <p:attrName>style.visibility</p:attrName>
                                        </p:attrNameLst>
                                      </p:cBhvr>
                                      <p:to>
                                        <p:strVal val="visible"/>
                                      </p:to>
                                    </p:set>
                                    <p:animEffect transition="in" filter="wipe(left)">
                                      <p:cBhvr>
                                        <p:cTn id="12" dur="500"/>
                                        <p:tgtEl>
                                          <p:spTgt spid="11182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18218"/>
                                        </p:tgtEl>
                                        <p:attrNameLst>
                                          <p:attrName>style.visibility</p:attrName>
                                        </p:attrNameLst>
                                      </p:cBhvr>
                                      <p:to>
                                        <p:strVal val="visible"/>
                                      </p:to>
                                    </p:set>
                                    <p:animEffect transition="in" filter="wipe(left)">
                                      <p:cBhvr>
                                        <p:cTn id="17" dur="500"/>
                                        <p:tgtEl>
                                          <p:spTgt spid="1118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8216" grpId="0"/>
      <p:bldP spid="1118217" grpId="0"/>
      <p:bldP spid="1118218"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457200" y="381000"/>
            <a:ext cx="8229600" cy="1143000"/>
          </a:xfrm>
        </p:spPr>
        <p:txBody>
          <a:bodyPr/>
          <a:lstStyle/>
          <a:p>
            <a:pPr eaLnBrk="1" hangingPunct="1"/>
            <a:r>
              <a:rPr lang="en-US" sz="6000" b="1">
                <a:solidFill>
                  <a:schemeClr val="bg1"/>
                </a:solidFill>
                <a:latin typeface="Arial" charset="0"/>
                <a:cs typeface="Arial" charset="0"/>
              </a:rPr>
              <a:t>Blank NAS</a:t>
            </a:r>
          </a:p>
        </p:txBody>
      </p:sp>
      <p:pic>
        <p:nvPicPr>
          <p:cNvPr id="128003"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0340" name="Text Box 4"/>
          <p:cNvSpPr txBox="1">
            <a:spLocks noChangeArrowheads="1"/>
          </p:cNvSpPr>
          <p:nvPr/>
        </p:nvSpPr>
        <p:spPr bwMode="auto">
          <a:xfrm>
            <a:off x="914400" y="457200"/>
            <a:ext cx="7239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Числа</a:t>
            </a:r>
            <a:r>
              <a:rPr lang="en-US" sz="5400" b="1">
                <a:solidFill>
                  <a:srgbClr val="00FF00"/>
                </a:solidFill>
              </a:rPr>
              <a:t> 7:10-84</a:t>
            </a:r>
          </a:p>
        </p:txBody>
      </p:sp>
      <p:sp>
        <p:nvSpPr>
          <p:cNvPr id="910341" name="Text Box 5"/>
          <p:cNvSpPr txBox="1">
            <a:spLocks noChangeArrowheads="1"/>
          </p:cNvSpPr>
          <p:nvPr/>
        </p:nvSpPr>
        <p:spPr bwMode="auto">
          <a:xfrm>
            <a:off x="533400" y="1219200"/>
            <a:ext cx="8153400" cy="5494338"/>
          </a:xfrm>
          <a:prstGeom prst="rect">
            <a:avLst/>
          </a:prstGeom>
          <a:noFill/>
          <a:ln w="9525">
            <a:noFill/>
            <a:miter lim="800000"/>
            <a:headEnd/>
            <a:tailEnd/>
          </a:ln>
          <a:effectLst>
            <a:outerShdw dist="35921" dir="2700000" algn="ctr" rotWithShape="0">
              <a:schemeClr val="tx1"/>
            </a:outerShdw>
          </a:effectLst>
        </p:spPr>
        <p:txBody>
          <a:bodyPr>
            <a:spAutoFit/>
          </a:bodyPr>
          <a:lstStyle>
            <a:lvl1pPr marL="342900" indent="-342900"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buFontTx/>
              <a:buAutoNum type="arabicPeriod" startAt="10"/>
            </a:pPr>
            <a:r>
              <a:rPr lang="en-US" sz="2600" b="1">
                <a:solidFill>
                  <a:schemeClr val="bg1"/>
                </a:solidFill>
              </a:rPr>
              <a:t> </a:t>
            </a:r>
            <a:r>
              <a:rPr lang="ru-RU" sz="2600" b="1">
                <a:solidFill>
                  <a:schemeClr val="bg1"/>
                </a:solidFill>
              </a:rPr>
              <a:t>И принесли</a:t>
            </a:r>
            <a:r>
              <a:rPr lang="en-US" sz="2600" b="1">
                <a:solidFill>
                  <a:schemeClr val="bg1"/>
                </a:solidFill>
              </a:rPr>
              <a:t> </a:t>
            </a:r>
            <a:r>
              <a:rPr lang="ru-RU" sz="2600" b="1">
                <a:solidFill>
                  <a:srgbClr val="FF00FF"/>
                </a:solidFill>
              </a:rPr>
              <a:t>начальники</a:t>
            </a:r>
            <a:r>
              <a:rPr lang="en-US" sz="2600" b="1">
                <a:solidFill>
                  <a:schemeClr val="bg1"/>
                </a:solidFill>
              </a:rPr>
              <a:t> </a:t>
            </a:r>
            <a:r>
              <a:rPr lang="ru-RU" sz="2600" b="1">
                <a:solidFill>
                  <a:schemeClr val="bg1"/>
                </a:solidFill>
              </a:rPr>
              <a:t>жертвы освящения жертвенника</a:t>
            </a:r>
            <a:r>
              <a:rPr lang="en-US" sz="2600" b="1">
                <a:solidFill>
                  <a:schemeClr val="bg1"/>
                </a:solidFill>
              </a:rPr>
              <a:t> </a:t>
            </a:r>
            <a:r>
              <a:rPr lang="ru-RU" sz="2600" b="1">
                <a:solidFill>
                  <a:srgbClr val="FFFF00"/>
                </a:solidFill>
              </a:rPr>
              <a:t>в день</a:t>
            </a:r>
            <a:r>
              <a:rPr lang="en-US" sz="2600" b="1">
                <a:solidFill>
                  <a:schemeClr val="bg1"/>
                </a:solidFill>
              </a:rPr>
              <a:t> </a:t>
            </a:r>
            <a:r>
              <a:rPr lang="ru-RU" sz="2600" b="1">
                <a:solidFill>
                  <a:schemeClr val="bg1"/>
                </a:solidFill>
              </a:rPr>
              <a:t>помазания его </a:t>
            </a:r>
            <a:r>
              <a:rPr lang="en-US" sz="2600" b="1">
                <a:solidFill>
                  <a:schemeClr val="bg1"/>
                </a:solidFill>
              </a:rPr>
              <a:t>[</a:t>
            </a:r>
            <a:r>
              <a:rPr lang="ru-RU" sz="2600" b="1">
                <a:solidFill>
                  <a:schemeClr val="bg1"/>
                </a:solidFill>
              </a:rPr>
              <a:t>когда помазали его</a:t>
            </a:r>
            <a:r>
              <a:rPr lang="en-US" sz="2600" b="1">
                <a:solidFill>
                  <a:schemeClr val="bg1"/>
                </a:solidFill>
              </a:rPr>
              <a:t>]...</a:t>
            </a:r>
          </a:p>
          <a:p>
            <a:pPr eaLnBrk="1" hangingPunct="1">
              <a:lnSpc>
                <a:spcPct val="90000"/>
              </a:lnSpc>
            </a:pPr>
            <a:endParaRPr lang="en-US" sz="2600" b="1">
              <a:solidFill>
                <a:schemeClr val="bg1"/>
              </a:solidFill>
            </a:endParaRPr>
          </a:p>
          <a:p>
            <a:pPr eaLnBrk="1" hangingPunct="1">
              <a:lnSpc>
                <a:spcPct val="90000"/>
              </a:lnSpc>
            </a:pPr>
            <a:r>
              <a:rPr lang="en-US" sz="2600" b="1">
                <a:solidFill>
                  <a:schemeClr val="bg1"/>
                </a:solidFill>
              </a:rPr>
              <a:t>12. </a:t>
            </a:r>
            <a:r>
              <a:rPr lang="ru-RU" sz="2600" b="1">
                <a:solidFill>
                  <a:schemeClr val="bg1"/>
                </a:solidFill>
              </a:rPr>
              <a:t>В </a:t>
            </a:r>
            <a:r>
              <a:rPr lang="ru-RU" sz="2600" b="1">
                <a:solidFill>
                  <a:srgbClr val="FFFF00"/>
                </a:solidFill>
              </a:rPr>
              <a:t>первый день</a:t>
            </a:r>
            <a:r>
              <a:rPr lang="en-US" sz="2600" b="1">
                <a:solidFill>
                  <a:srgbClr val="FFFF00"/>
                </a:solidFill>
              </a:rPr>
              <a:t> </a:t>
            </a:r>
            <a:r>
              <a:rPr lang="ru-RU" sz="2600" b="1">
                <a:solidFill>
                  <a:schemeClr val="bg1"/>
                </a:solidFill>
              </a:rPr>
              <a:t>принес приношение свое</a:t>
            </a:r>
            <a:r>
              <a:rPr lang="en-US" sz="2600" b="1">
                <a:solidFill>
                  <a:schemeClr val="bg1"/>
                </a:solidFill>
              </a:rPr>
              <a:t> </a:t>
            </a:r>
            <a:r>
              <a:rPr lang="ru-RU" sz="2600" b="1">
                <a:solidFill>
                  <a:srgbClr val="FF00FF"/>
                </a:solidFill>
              </a:rPr>
              <a:t>Наассон</a:t>
            </a:r>
            <a:r>
              <a:rPr lang="en-US" sz="2600" b="1">
                <a:solidFill>
                  <a:schemeClr val="bg1"/>
                </a:solidFill>
              </a:rPr>
              <a:t> … </a:t>
            </a:r>
            <a:r>
              <a:rPr lang="ru-RU" sz="2600" b="1">
                <a:solidFill>
                  <a:schemeClr val="bg1"/>
                </a:solidFill>
              </a:rPr>
              <a:t>от колена Иудина...</a:t>
            </a:r>
            <a:endParaRPr lang="en-US" sz="2600" b="1">
              <a:solidFill>
                <a:schemeClr val="bg1"/>
              </a:solidFill>
            </a:endParaRPr>
          </a:p>
          <a:p>
            <a:pPr eaLnBrk="1" hangingPunct="1">
              <a:lnSpc>
                <a:spcPct val="90000"/>
              </a:lnSpc>
            </a:pPr>
            <a:r>
              <a:rPr lang="en-US" sz="2600" b="1">
                <a:solidFill>
                  <a:schemeClr val="bg1"/>
                </a:solidFill>
              </a:rPr>
              <a:t>18. </a:t>
            </a:r>
            <a:r>
              <a:rPr lang="ru-RU" sz="2600" b="1">
                <a:solidFill>
                  <a:schemeClr val="bg1"/>
                </a:solidFill>
              </a:rPr>
              <a:t>Во</a:t>
            </a:r>
            <a:r>
              <a:rPr lang="en-US" sz="2600" b="1">
                <a:solidFill>
                  <a:schemeClr val="bg1"/>
                </a:solidFill>
              </a:rPr>
              <a:t> </a:t>
            </a:r>
            <a:r>
              <a:rPr lang="ru-RU" sz="2600" b="1">
                <a:solidFill>
                  <a:srgbClr val="FFFF00"/>
                </a:solidFill>
              </a:rPr>
              <a:t>второй день</a:t>
            </a:r>
            <a:r>
              <a:rPr lang="en-US" sz="2600" b="1">
                <a:solidFill>
                  <a:schemeClr val="bg1"/>
                </a:solidFill>
              </a:rPr>
              <a:t> </a:t>
            </a:r>
            <a:r>
              <a:rPr lang="ru-RU" sz="2600" b="1">
                <a:solidFill>
                  <a:schemeClr val="bg1"/>
                </a:solidFill>
              </a:rPr>
              <a:t>принес </a:t>
            </a:r>
            <a:r>
              <a:rPr lang="ru-RU" sz="2600" b="1">
                <a:solidFill>
                  <a:srgbClr val="FF00FF"/>
                </a:solidFill>
              </a:rPr>
              <a:t>Нафанаил</a:t>
            </a:r>
            <a:r>
              <a:rPr lang="en-US" sz="2600" b="1">
                <a:solidFill>
                  <a:schemeClr val="bg1"/>
                </a:solidFill>
              </a:rPr>
              <a:t> … </a:t>
            </a:r>
            <a:r>
              <a:rPr lang="ru-RU" sz="2600" b="1">
                <a:solidFill>
                  <a:schemeClr val="bg1"/>
                </a:solidFill>
              </a:rPr>
              <a:t>начальник колена Иссахарова...</a:t>
            </a:r>
            <a:endParaRPr lang="en-US" sz="2600" b="1">
              <a:solidFill>
                <a:schemeClr val="bg1"/>
              </a:solidFill>
            </a:endParaRPr>
          </a:p>
          <a:p>
            <a:pPr eaLnBrk="1" hangingPunct="1">
              <a:lnSpc>
                <a:spcPct val="90000"/>
              </a:lnSpc>
            </a:pPr>
            <a:r>
              <a:rPr lang="en-US" sz="2600" b="1">
                <a:solidFill>
                  <a:schemeClr val="bg1"/>
                </a:solidFill>
              </a:rPr>
              <a:t>24. </a:t>
            </a:r>
            <a:r>
              <a:rPr lang="ru-RU" sz="2600" b="1">
                <a:solidFill>
                  <a:schemeClr val="bg1"/>
                </a:solidFill>
              </a:rPr>
              <a:t>В</a:t>
            </a:r>
            <a:r>
              <a:rPr lang="en-US" sz="2600" b="1">
                <a:solidFill>
                  <a:schemeClr val="bg1"/>
                </a:solidFill>
              </a:rPr>
              <a:t> </a:t>
            </a:r>
            <a:r>
              <a:rPr lang="ru-RU" sz="2600" b="1">
                <a:solidFill>
                  <a:srgbClr val="FFFF00"/>
                </a:solidFill>
              </a:rPr>
              <a:t>третий день</a:t>
            </a:r>
            <a:r>
              <a:rPr lang="en-US" sz="2600" b="1">
                <a:solidFill>
                  <a:schemeClr val="bg1"/>
                </a:solidFill>
              </a:rPr>
              <a:t> </a:t>
            </a:r>
            <a:r>
              <a:rPr lang="ru-RU" sz="2600" b="1">
                <a:solidFill>
                  <a:schemeClr val="bg1"/>
                </a:solidFill>
              </a:rPr>
              <a:t>начальник сынов Завулоновых</a:t>
            </a:r>
            <a:r>
              <a:rPr lang="en-US" sz="2600" b="1">
                <a:solidFill>
                  <a:schemeClr val="bg1"/>
                </a:solidFill>
              </a:rPr>
              <a:t> </a:t>
            </a:r>
            <a:r>
              <a:rPr lang="ru-RU" sz="2600" b="1">
                <a:solidFill>
                  <a:srgbClr val="FF00FF"/>
                </a:solidFill>
              </a:rPr>
              <a:t>Элиав</a:t>
            </a:r>
            <a:r>
              <a:rPr lang="en-US" sz="2600" b="1">
                <a:solidFill>
                  <a:schemeClr val="bg1"/>
                </a:solidFill>
              </a:rPr>
              <a:t>…</a:t>
            </a:r>
          </a:p>
          <a:p>
            <a:pPr eaLnBrk="1" hangingPunct="1">
              <a:lnSpc>
                <a:spcPct val="90000"/>
              </a:lnSpc>
            </a:pPr>
            <a:r>
              <a:rPr lang="en-US" sz="2600" b="1">
                <a:solidFill>
                  <a:schemeClr val="bg1"/>
                </a:solidFill>
              </a:rPr>
              <a:t>30. </a:t>
            </a:r>
            <a:r>
              <a:rPr lang="ru-RU" sz="2600" b="1">
                <a:solidFill>
                  <a:schemeClr val="bg1"/>
                </a:solidFill>
              </a:rPr>
              <a:t>В</a:t>
            </a:r>
            <a:r>
              <a:rPr lang="en-US" sz="2600" b="1">
                <a:solidFill>
                  <a:schemeClr val="bg1"/>
                </a:solidFill>
              </a:rPr>
              <a:t> </a:t>
            </a:r>
            <a:r>
              <a:rPr lang="ru-RU" sz="2600" b="1">
                <a:solidFill>
                  <a:srgbClr val="FFFF00"/>
                </a:solidFill>
              </a:rPr>
              <a:t>четвертый день</a:t>
            </a:r>
            <a:r>
              <a:rPr lang="en-US" sz="2600" b="1">
                <a:solidFill>
                  <a:schemeClr val="bg1"/>
                </a:solidFill>
              </a:rPr>
              <a:t>… </a:t>
            </a:r>
            <a:r>
              <a:rPr lang="ru-RU" sz="2600" b="1">
                <a:solidFill>
                  <a:schemeClr val="bg1"/>
                </a:solidFill>
              </a:rPr>
              <a:t>и т.д</a:t>
            </a:r>
            <a:r>
              <a:rPr lang="en-US" sz="2600" b="1">
                <a:solidFill>
                  <a:schemeClr val="bg1"/>
                </a:solidFill>
              </a:rPr>
              <a:t>.</a:t>
            </a:r>
          </a:p>
          <a:p>
            <a:pPr eaLnBrk="1" hangingPunct="1">
              <a:lnSpc>
                <a:spcPct val="90000"/>
              </a:lnSpc>
            </a:pPr>
            <a:endParaRPr lang="en-US" sz="2600" b="1">
              <a:solidFill>
                <a:schemeClr val="bg1"/>
              </a:solidFill>
            </a:endParaRPr>
          </a:p>
          <a:p>
            <a:pPr eaLnBrk="1" hangingPunct="1">
              <a:lnSpc>
                <a:spcPct val="90000"/>
              </a:lnSpc>
            </a:pPr>
            <a:r>
              <a:rPr lang="en-US" sz="2600" b="1">
                <a:solidFill>
                  <a:schemeClr val="bg1"/>
                </a:solidFill>
              </a:rPr>
              <a:t>84. </a:t>
            </a:r>
            <a:r>
              <a:rPr lang="ru-RU" sz="2600" b="1">
                <a:solidFill>
                  <a:schemeClr val="bg1"/>
                </a:solidFill>
              </a:rPr>
              <a:t>Вот </a:t>
            </a:r>
            <a:r>
              <a:rPr lang="en-US" sz="2600" b="1">
                <a:solidFill>
                  <a:schemeClr val="bg1"/>
                </a:solidFill>
              </a:rPr>
              <a:t>[</a:t>
            </a:r>
            <a:r>
              <a:rPr lang="ru-RU" sz="2600" b="1">
                <a:solidFill>
                  <a:schemeClr val="bg1"/>
                </a:solidFill>
              </a:rPr>
              <a:t>приношения</a:t>
            </a:r>
            <a:r>
              <a:rPr lang="en-US" sz="2600" b="1">
                <a:solidFill>
                  <a:schemeClr val="bg1"/>
                </a:solidFill>
              </a:rPr>
              <a:t>]</a:t>
            </a:r>
            <a:r>
              <a:rPr lang="ru-RU" sz="2600" b="1">
                <a:solidFill>
                  <a:schemeClr val="bg1"/>
                </a:solidFill>
              </a:rPr>
              <a:t> от</a:t>
            </a:r>
            <a:r>
              <a:rPr lang="en-US" sz="2600" b="1">
                <a:solidFill>
                  <a:schemeClr val="bg1"/>
                </a:solidFill>
              </a:rPr>
              <a:t> </a:t>
            </a:r>
            <a:r>
              <a:rPr lang="ru-RU" sz="2600" b="1">
                <a:solidFill>
                  <a:srgbClr val="FF00FF"/>
                </a:solidFill>
              </a:rPr>
              <a:t>начальников</a:t>
            </a:r>
            <a:r>
              <a:rPr lang="en-US" sz="2600" b="1">
                <a:solidFill>
                  <a:schemeClr val="bg1"/>
                </a:solidFill>
              </a:rPr>
              <a:t> </a:t>
            </a:r>
            <a:r>
              <a:rPr lang="ru-RU" sz="2600" b="1">
                <a:solidFill>
                  <a:schemeClr val="bg1"/>
                </a:solidFill>
              </a:rPr>
              <a:t>Израилевых при освящении жертвенника</a:t>
            </a:r>
            <a:r>
              <a:rPr lang="en-US" sz="2600" b="1">
                <a:solidFill>
                  <a:schemeClr val="bg1"/>
                </a:solidFill>
              </a:rPr>
              <a:t> </a:t>
            </a:r>
            <a:r>
              <a:rPr lang="ru-RU" sz="2600" b="1">
                <a:solidFill>
                  <a:srgbClr val="FFFF00"/>
                </a:solidFill>
              </a:rPr>
              <a:t>в день</a:t>
            </a:r>
            <a:r>
              <a:rPr lang="en-US" sz="2600" b="1">
                <a:solidFill>
                  <a:schemeClr val="bg1"/>
                </a:solidFill>
              </a:rPr>
              <a:t> </a:t>
            </a:r>
            <a:r>
              <a:rPr lang="ru-RU" sz="2600" b="1">
                <a:solidFill>
                  <a:schemeClr val="bg1"/>
                </a:solidFill>
              </a:rPr>
              <a:t>помазания его</a:t>
            </a:r>
            <a:r>
              <a:rPr lang="en-US" sz="2600" b="1">
                <a:solidFill>
                  <a:schemeClr val="bg1"/>
                </a:solidFill>
              </a:rPr>
              <a:t> [</a:t>
            </a:r>
            <a:r>
              <a:rPr lang="ru-RU" sz="2600" b="1">
                <a:solidFill>
                  <a:schemeClr val="bg1"/>
                </a:solidFill>
              </a:rPr>
              <a:t>когда помазали его</a:t>
            </a:r>
            <a:r>
              <a:rPr lang="en-US" sz="2600" b="1">
                <a:solidFill>
                  <a:schemeClr val="bg1"/>
                </a:solidFill>
              </a:rPr>
              <a: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10341">
                                            <p:txEl>
                                              <p:pRg st="2" end="2"/>
                                            </p:txEl>
                                          </p:spTgt>
                                        </p:tgtEl>
                                        <p:attrNameLst>
                                          <p:attrName>style.visibility</p:attrName>
                                        </p:attrNameLst>
                                      </p:cBhvr>
                                      <p:to>
                                        <p:strVal val="visible"/>
                                      </p:to>
                                    </p:set>
                                    <p:animEffect transition="in" filter="wipe(up)">
                                      <p:cBhvr>
                                        <p:cTn id="7" dur="500"/>
                                        <p:tgtEl>
                                          <p:spTgt spid="910341">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910341">
                                            <p:txEl>
                                              <p:pRg st="3" end="3"/>
                                            </p:txEl>
                                          </p:spTgt>
                                        </p:tgtEl>
                                        <p:attrNameLst>
                                          <p:attrName>style.visibility</p:attrName>
                                        </p:attrNameLst>
                                      </p:cBhvr>
                                      <p:to>
                                        <p:strVal val="visible"/>
                                      </p:to>
                                    </p:set>
                                    <p:animEffect transition="in" filter="wipe(up)">
                                      <p:cBhvr>
                                        <p:cTn id="12" dur="500"/>
                                        <p:tgtEl>
                                          <p:spTgt spid="910341">
                                            <p:txEl>
                                              <p:pRg st="3" end="3"/>
                                            </p:txEl>
                                          </p:spTgt>
                                        </p:tgtEl>
                                      </p:cBhvr>
                                    </p:animEffec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910341">
                                            <p:txEl>
                                              <p:pRg st="4" end="4"/>
                                            </p:txEl>
                                          </p:spTgt>
                                        </p:tgtEl>
                                        <p:attrNameLst>
                                          <p:attrName>style.visibility</p:attrName>
                                        </p:attrNameLst>
                                      </p:cBhvr>
                                      <p:to>
                                        <p:strVal val="visible"/>
                                      </p:to>
                                    </p:set>
                                    <p:animEffect transition="in" filter="wipe(up)">
                                      <p:cBhvr>
                                        <p:cTn id="16" dur="500"/>
                                        <p:tgtEl>
                                          <p:spTgt spid="910341">
                                            <p:txEl>
                                              <p:pRg st="4" end="4"/>
                                            </p:txEl>
                                          </p:spTgt>
                                        </p:tgtEl>
                                      </p:cBhvr>
                                    </p:animEffect>
                                  </p:childTnLst>
                                </p:cTn>
                              </p:par>
                            </p:childTnLst>
                          </p:cTn>
                        </p:par>
                        <p:par>
                          <p:cTn id="17" fill="hold" nodeType="afterGroup">
                            <p:stCondLst>
                              <p:cond delay="1000"/>
                            </p:stCondLst>
                            <p:childTnLst>
                              <p:par>
                                <p:cTn id="18" presetID="22" presetClass="entr" presetSubtype="1" fill="hold" nodeType="afterEffect">
                                  <p:stCondLst>
                                    <p:cond delay="0"/>
                                  </p:stCondLst>
                                  <p:childTnLst>
                                    <p:set>
                                      <p:cBhvr>
                                        <p:cTn id="19" dur="1" fill="hold">
                                          <p:stCondLst>
                                            <p:cond delay="0"/>
                                          </p:stCondLst>
                                        </p:cTn>
                                        <p:tgtEl>
                                          <p:spTgt spid="910341">
                                            <p:txEl>
                                              <p:pRg st="5" end="5"/>
                                            </p:txEl>
                                          </p:spTgt>
                                        </p:tgtEl>
                                        <p:attrNameLst>
                                          <p:attrName>style.visibility</p:attrName>
                                        </p:attrNameLst>
                                      </p:cBhvr>
                                      <p:to>
                                        <p:strVal val="visible"/>
                                      </p:to>
                                    </p:set>
                                    <p:animEffect transition="in" filter="wipe(up)">
                                      <p:cBhvr>
                                        <p:cTn id="20" dur="500"/>
                                        <p:tgtEl>
                                          <p:spTgt spid="910341">
                                            <p:txEl>
                                              <p:pRg st="5" end="5"/>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nodeType="clickEffect">
                                  <p:stCondLst>
                                    <p:cond delay="0"/>
                                  </p:stCondLst>
                                  <p:childTnLst>
                                    <p:set>
                                      <p:cBhvr>
                                        <p:cTn id="24" dur="1" fill="hold">
                                          <p:stCondLst>
                                            <p:cond delay="0"/>
                                          </p:stCondLst>
                                        </p:cTn>
                                        <p:tgtEl>
                                          <p:spTgt spid="910341">
                                            <p:txEl>
                                              <p:pRg st="7" end="7"/>
                                            </p:txEl>
                                          </p:spTgt>
                                        </p:tgtEl>
                                        <p:attrNameLst>
                                          <p:attrName>style.visibility</p:attrName>
                                        </p:attrNameLst>
                                      </p:cBhvr>
                                      <p:to>
                                        <p:strVal val="visible"/>
                                      </p:to>
                                    </p:set>
                                    <p:animEffect transition="in" filter="wipe(up)">
                                      <p:cBhvr>
                                        <p:cTn id="25" dur="500"/>
                                        <p:tgtEl>
                                          <p:spTgt spid="91034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Day 6 0223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54513" y="3014663"/>
            <a:ext cx="43434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Rectangle 3" hidden="1"/>
          <p:cNvSpPr>
            <a:spLocks noGrp="1" noChangeArrowheads="1"/>
          </p:cNvSpPr>
          <p:nvPr>
            <p:ph type="title"/>
          </p:nvPr>
        </p:nvSpPr>
        <p:spPr/>
        <p:txBody>
          <a:bodyPr/>
          <a:lstStyle/>
          <a:p>
            <a:pPr eaLnBrk="1" hangingPunct="1"/>
            <a:r>
              <a:rPr lang="en-US">
                <a:latin typeface="Arial" charset="0"/>
                <a:cs typeface="Arial" charset="0"/>
              </a:rPr>
              <a:t>Too much happened on Day 6</a:t>
            </a:r>
          </a:p>
        </p:txBody>
      </p:sp>
      <p:sp>
        <p:nvSpPr>
          <p:cNvPr id="129028" name="Text Box 4"/>
          <p:cNvSpPr txBox="1">
            <a:spLocks noChangeArrowheads="1"/>
          </p:cNvSpPr>
          <p:nvPr/>
        </p:nvSpPr>
        <p:spPr bwMode="auto">
          <a:xfrm>
            <a:off x="533400" y="381000"/>
            <a:ext cx="8077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3000" b="1">
                <a:solidFill>
                  <a:srgbClr val="FFFF00"/>
                </a:solidFill>
              </a:rPr>
              <a:t>«Слишком много событий произошло в день 6».</a:t>
            </a:r>
            <a:endParaRPr lang="en-US" sz="3000" b="1">
              <a:solidFill>
                <a:srgbClr val="FFFF00"/>
              </a:solidFill>
            </a:endParaRPr>
          </a:p>
        </p:txBody>
      </p:sp>
      <p:sp>
        <p:nvSpPr>
          <p:cNvPr id="1208325" name="Text Box 5"/>
          <p:cNvSpPr txBox="1">
            <a:spLocks noChangeArrowheads="1"/>
          </p:cNvSpPr>
          <p:nvPr/>
        </p:nvSpPr>
        <p:spPr bwMode="auto">
          <a:xfrm>
            <a:off x="533400" y="1371600"/>
            <a:ext cx="8458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spcBef>
                <a:spcPct val="30000"/>
              </a:spcBef>
              <a:buFontTx/>
              <a:buChar char="•"/>
            </a:pPr>
            <a:r>
              <a:rPr lang="en-US" sz="3200" b="1">
                <a:solidFill>
                  <a:schemeClr val="bg1"/>
                </a:solidFill>
              </a:rPr>
              <a:t> </a:t>
            </a:r>
            <a:r>
              <a:rPr lang="ru-RU" sz="3000" b="1">
                <a:solidFill>
                  <a:srgbClr val="FFFF00"/>
                </a:solidFill>
              </a:rPr>
              <a:t>Бог</a:t>
            </a:r>
            <a:r>
              <a:rPr lang="en-US" sz="3000" b="1">
                <a:solidFill>
                  <a:schemeClr val="bg1"/>
                </a:solidFill>
              </a:rPr>
              <a:t> </a:t>
            </a:r>
            <a:r>
              <a:rPr lang="ru-RU" sz="3000" b="1">
                <a:solidFill>
                  <a:schemeClr val="bg1"/>
                </a:solidFill>
              </a:rPr>
              <a:t>сотворил наземных животных и сад</a:t>
            </a:r>
            <a:r>
              <a:rPr lang="en-US" sz="3000" b="1">
                <a:solidFill>
                  <a:schemeClr val="bg1"/>
                </a:solidFill>
              </a:rPr>
              <a:t>.</a:t>
            </a:r>
          </a:p>
          <a:p>
            <a:pPr eaLnBrk="1" hangingPunct="1">
              <a:lnSpc>
                <a:spcPct val="90000"/>
              </a:lnSpc>
              <a:spcBef>
                <a:spcPct val="30000"/>
              </a:spcBef>
              <a:buFontTx/>
              <a:buChar char="•"/>
            </a:pPr>
            <a:r>
              <a:rPr lang="en-US" sz="3000" b="1">
                <a:solidFill>
                  <a:schemeClr val="bg1"/>
                </a:solidFill>
              </a:rPr>
              <a:t> </a:t>
            </a:r>
            <a:r>
              <a:rPr lang="ru-RU" sz="3000" b="1">
                <a:solidFill>
                  <a:srgbClr val="FFFF00"/>
                </a:solidFill>
              </a:rPr>
              <a:t>Бог</a:t>
            </a:r>
            <a:r>
              <a:rPr lang="en-US" sz="3000" b="1">
                <a:solidFill>
                  <a:schemeClr val="bg1"/>
                </a:solidFill>
              </a:rPr>
              <a:t> </a:t>
            </a:r>
            <a:r>
              <a:rPr lang="ru-RU" sz="3000" b="1">
                <a:solidFill>
                  <a:schemeClr val="bg1"/>
                </a:solidFill>
              </a:rPr>
              <a:t>сотворил Адама</a:t>
            </a:r>
            <a:r>
              <a:rPr lang="en-US" sz="3000" b="1">
                <a:solidFill>
                  <a:schemeClr val="bg1"/>
                </a:solidFill>
              </a:rPr>
              <a:t>.</a:t>
            </a:r>
          </a:p>
          <a:p>
            <a:pPr eaLnBrk="1" hangingPunct="1">
              <a:lnSpc>
                <a:spcPct val="90000"/>
              </a:lnSpc>
              <a:spcBef>
                <a:spcPct val="30000"/>
              </a:spcBef>
              <a:buFontTx/>
              <a:buChar char="•"/>
            </a:pPr>
            <a:r>
              <a:rPr lang="en-US" sz="3000" b="1">
                <a:solidFill>
                  <a:schemeClr val="bg1"/>
                </a:solidFill>
              </a:rPr>
              <a:t> </a:t>
            </a:r>
            <a:r>
              <a:rPr lang="ru-RU" sz="3000" b="1">
                <a:solidFill>
                  <a:srgbClr val="00FF00"/>
                </a:solidFill>
              </a:rPr>
              <a:t>Адам</a:t>
            </a:r>
            <a:r>
              <a:rPr lang="en-US" sz="3000" b="1">
                <a:solidFill>
                  <a:schemeClr val="bg1"/>
                </a:solidFill>
              </a:rPr>
              <a:t> </a:t>
            </a:r>
            <a:r>
              <a:rPr lang="ru-RU" sz="3000" b="1">
                <a:solidFill>
                  <a:schemeClr val="bg1"/>
                </a:solidFill>
              </a:rPr>
              <a:t>начал возделывать сад</a:t>
            </a:r>
            <a:r>
              <a:rPr lang="en-US" sz="3000" b="1">
                <a:solidFill>
                  <a:schemeClr val="bg1"/>
                </a:solidFill>
              </a:rPr>
              <a:t>.</a:t>
            </a:r>
          </a:p>
          <a:p>
            <a:pPr eaLnBrk="1" hangingPunct="1">
              <a:lnSpc>
                <a:spcPct val="85000"/>
              </a:lnSpc>
              <a:spcBef>
                <a:spcPct val="30000"/>
              </a:spcBef>
              <a:buFontTx/>
              <a:buChar char="•"/>
            </a:pPr>
            <a:r>
              <a:rPr lang="en-US" sz="3000" b="1">
                <a:solidFill>
                  <a:schemeClr val="bg1"/>
                </a:solidFill>
              </a:rPr>
              <a:t> </a:t>
            </a:r>
            <a:r>
              <a:rPr lang="ru-RU" sz="3000" b="1">
                <a:solidFill>
                  <a:srgbClr val="FFFF00"/>
                </a:solidFill>
              </a:rPr>
              <a:t>Бог</a:t>
            </a:r>
            <a:r>
              <a:rPr lang="en-US" sz="3000" b="1">
                <a:solidFill>
                  <a:schemeClr val="bg1"/>
                </a:solidFill>
              </a:rPr>
              <a:t> </a:t>
            </a:r>
            <a:r>
              <a:rPr lang="ru-RU" sz="3000" b="1">
                <a:solidFill>
                  <a:schemeClr val="bg1"/>
                </a:solidFill>
              </a:rPr>
              <a:t>увидел нужду </a:t>
            </a:r>
          </a:p>
          <a:p>
            <a:pPr eaLnBrk="1" hangingPunct="1">
              <a:lnSpc>
                <a:spcPct val="85000"/>
              </a:lnSpc>
              <a:spcBef>
                <a:spcPct val="30000"/>
              </a:spcBef>
            </a:pPr>
            <a:r>
              <a:rPr lang="ru-RU" sz="3000" b="1">
                <a:solidFill>
                  <a:schemeClr val="bg1"/>
                </a:solidFill>
              </a:rPr>
              <a:t>  Адама</a:t>
            </a:r>
            <a:r>
              <a:rPr lang="en-US" sz="3000" b="1">
                <a:solidFill>
                  <a:schemeClr val="bg1"/>
                </a:solidFill>
              </a:rPr>
              <a:t>.</a:t>
            </a:r>
          </a:p>
          <a:p>
            <a:pPr eaLnBrk="1" hangingPunct="1">
              <a:lnSpc>
                <a:spcPct val="85000"/>
              </a:lnSpc>
              <a:spcBef>
                <a:spcPct val="30000"/>
              </a:spcBef>
              <a:buFontTx/>
              <a:buChar char="•"/>
            </a:pPr>
            <a:r>
              <a:rPr lang="en-US" sz="3000" b="1">
                <a:solidFill>
                  <a:schemeClr val="bg1"/>
                </a:solidFill>
              </a:rPr>
              <a:t> </a:t>
            </a:r>
            <a:r>
              <a:rPr lang="ru-RU" sz="3000" b="1">
                <a:solidFill>
                  <a:srgbClr val="00FF00"/>
                </a:solidFill>
              </a:rPr>
              <a:t>Адам</a:t>
            </a:r>
            <a:r>
              <a:rPr lang="en-US" sz="3000" b="1">
                <a:solidFill>
                  <a:schemeClr val="bg1"/>
                </a:solidFill>
              </a:rPr>
              <a:t> </a:t>
            </a:r>
            <a:r>
              <a:rPr lang="ru-RU" sz="3000" b="1">
                <a:solidFill>
                  <a:schemeClr val="bg1"/>
                </a:solidFill>
              </a:rPr>
              <a:t>назвал</a:t>
            </a:r>
            <a:endParaRPr lang="en-US" sz="3000" b="1">
              <a:solidFill>
                <a:schemeClr val="bg1"/>
              </a:solidFill>
            </a:endParaRPr>
          </a:p>
          <a:p>
            <a:pPr eaLnBrk="1" hangingPunct="1">
              <a:lnSpc>
                <a:spcPct val="85000"/>
              </a:lnSpc>
            </a:pPr>
            <a:r>
              <a:rPr lang="ru-RU" sz="3000" b="1">
                <a:solidFill>
                  <a:schemeClr val="bg1"/>
                </a:solidFill>
              </a:rPr>
              <a:t>  животных и птиц</a:t>
            </a:r>
            <a:r>
              <a:rPr lang="en-US" sz="3000" b="1">
                <a:solidFill>
                  <a:schemeClr val="bg1"/>
                </a:solidFill>
              </a:rPr>
              <a:t>.</a:t>
            </a:r>
          </a:p>
          <a:p>
            <a:pPr eaLnBrk="1" hangingPunct="1">
              <a:lnSpc>
                <a:spcPct val="85000"/>
              </a:lnSpc>
              <a:spcBef>
                <a:spcPct val="30000"/>
              </a:spcBef>
              <a:buFontTx/>
              <a:buChar char="•"/>
            </a:pPr>
            <a:r>
              <a:rPr lang="en-US" sz="3000" b="1">
                <a:solidFill>
                  <a:schemeClr val="bg1"/>
                </a:solidFill>
              </a:rPr>
              <a:t> </a:t>
            </a:r>
            <a:r>
              <a:rPr lang="ru-RU" sz="3000" b="1">
                <a:solidFill>
                  <a:srgbClr val="FFFF00"/>
                </a:solidFill>
              </a:rPr>
              <a:t>Бог</a:t>
            </a:r>
            <a:r>
              <a:rPr lang="en-US" sz="3000" b="1">
                <a:solidFill>
                  <a:schemeClr val="bg1"/>
                </a:solidFill>
              </a:rPr>
              <a:t> </a:t>
            </a:r>
            <a:r>
              <a:rPr lang="ru-RU" sz="3000" b="1">
                <a:solidFill>
                  <a:schemeClr val="bg1"/>
                </a:solidFill>
              </a:rPr>
              <a:t>усыпил</a:t>
            </a:r>
            <a:endParaRPr lang="en-US" sz="3000" b="1">
              <a:solidFill>
                <a:schemeClr val="bg1"/>
              </a:solidFill>
            </a:endParaRPr>
          </a:p>
          <a:p>
            <a:pPr eaLnBrk="1" hangingPunct="1">
              <a:lnSpc>
                <a:spcPct val="85000"/>
              </a:lnSpc>
            </a:pPr>
            <a:r>
              <a:rPr lang="ru-RU" sz="3000" b="1">
                <a:solidFill>
                  <a:schemeClr val="bg1"/>
                </a:solidFill>
              </a:rPr>
              <a:t>  Адама</a:t>
            </a:r>
            <a:r>
              <a:rPr lang="en-US" sz="3000" b="1">
                <a:solidFill>
                  <a:schemeClr val="bg1"/>
                </a:solidFill>
              </a:rPr>
              <a:t>.</a:t>
            </a:r>
          </a:p>
          <a:p>
            <a:pPr eaLnBrk="1" hangingPunct="1">
              <a:lnSpc>
                <a:spcPct val="90000"/>
              </a:lnSpc>
              <a:spcBef>
                <a:spcPct val="30000"/>
              </a:spcBef>
              <a:buFontTx/>
              <a:buChar char="•"/>
            </a:pPr>
            <a:r>
              <a:rPr lang="en-US" sz="3000" b="1">
                <a:solidFill>
                  <a:schemeClr val="bg1"/>
                </a:solidFill>
              </a:rPr>
              <a:t> </a:t>
            </a:r>
            <a:r>
              <a:rPr lang="ru-RU" sz="3000" b="1">
                <a:solidFill>
                  <a:srgbClr val="FFFF00"/>
                </a:solidFill>
              </a:rPr>
              <a:t>Бог</a:t>
            </a:r>
            <a:r>
              <a:rPr lang="en-US" sz="3000" b="1">
                <a:solidFill>
                  <a:schemeClr val="bg1"/>
                </a:solidFill>
              </a:rPr>
              <a:t> </a:t>
            </a:r>
            <a:r>
              <a:rPr lang="ru-RU" sz="3000" b="1">
                <a:solidFill>
                  <a:schemeClr val="bg1"/>
                </a:solidFill>
              </a:rPr>
              <a:t>сотворил Еву</a:t>
            </a:r>
            <a:r>
              <a:rPr lang="en-US" sz="3000" b="1">
                <a:solidFill>
                  <a:schemeClr val="bg1"/>
                </a:solidFill>
              </a:rPr>
              <a:t>.</a:t>
            </a:r>
          </a:p>
        </p:txBody>
      </p:sp>
      <p:sp>
        <p:nvSpPr>
          <p:cNvPr id="1208326" name="Text Box 6"/>
          <p:cNvSpPr txBox="1">
            <a:spLocks noChangeArrowheads="1"/>
          </p:cNvSpPr>
          <p:nvPr/>
        </p:nvSpPr>
        <p:spPr bwMode="auto">
          <a:xfrm>
            <a:off x="4387850" y="3003550"/>
            <a:ext cx="2209800" cy="5794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3200">
                <a:solidFill>
                  <a:schemeClr val="bg1"/>
                </a:solidFill>
                <a:latin typeface="Futura XBlk BT" charset="0"/>
              </a:rPr>
              <a:t>ДЕНЬ</a:t>
            </a:r>
            <a:endParaRPr lang="en-US" sz="2000">
              <a:solidFill>
                <a:schemeClr val="bg1"/>
              </a:solidFill>
              <a:latin typeface="Futura XBlk BT" charset="0"/>
            </a:endParaRPr>
          </a:p>
        </p:txBody>
      </p:sp>
      <p:sp>
        <p:nvSpPr>
          <p:cNvPr id="1208327" name="Text Box 7"/>
          <p:cNvSpPr txBox="1">
            <a:spLocks noChangeArrowheads="1"/>
          </p:cNvSpPr>
          <p:nvPr/>
        </p:nvSpPr>
        <p:spPr bwMode="auto">
          <a:xfrm>
            <a:off x="4038600" y="5791200"/>
            <a:ext cx="5105400" cy="4619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2400" b="1">
                <a:solidFill>
                  <a:schemeClr val="bg1"/>
                </a:solidFill>
                <a:latin typeface="Arial Narrow" charset="0"/>
              </a:rPr>
              <a:t>НАЗЕМНЫЕ ЖИВОТНЫЕ И ЧЕЛОВЕК</a:t>
            </a:r>
            <a:endParaRPr lang="en-US" sz="2400" b="1">
              <a:solidFill>
                <a:schemeClr val="bg1"/>
              </a:solidFill>
              <a:latin typeface="Arial Black"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08325">
                                            <p:txEl>
                                              <p:pRg st="0" end="0"/>
                                            </p:txEl>
                                          </p:spTgt>
                                        </p:tgtEl>
                                        <p:attrNameLst>
                                          <p:attrName>style.visibility</p:attrName>
                                        </p:attrNameLst>
                                      </p:cBhvr>
                                      <p:to>
                                        <p:strVal val="visible"/>
                                      </p:to>
                                    </p:set>
                                    <p:animEffect transition="in" filter="wipe(left)">
                                      <p:cBhvr>
                                        <p:cTn id="7" dur="500"/>
                                        <p:tgtEl>
                                          <p:spTgt spid="120832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208325">
                                            <p:txEl>
                                              <p:pRg st="1" end="1"/>
                                            </p:txEl>
                                          </p:spTgt>
                                        </p:tgtEl>
                                        <p:attrNameLst>
                                          <p:attrName>style.visibility</p:attrName>
                                        </p:attrNameLst>
                                      </p:cBhvr>
                                      <p:to>
                                        <p:strVal val="visible"/>
                                      </p:to>
                                    </p:set>
                                    <p:animEffect transition="in" filter="wipe(left)">
                                      <p:cBhvr>
                                        <p:cTn id="12" dur="500"/>
                                        <p:tgtEl>
                                          <p:spTgt spid="120832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208325">
                                            <p:txEl>
                                              <p:pRg st="3" end="3"/>
                                            </p:txEl>
                                          </p:spTgt>
                                        </p:tgtEl>
                                        <p:attrNameLst>
                                          <p:attrName>style.visibility</p:attrName>
                                        </p:attrNameLst>
                                      </p:cBhvr>
                                      <p:to>
                                        <p:strVal val="visible"/>
                                      </p:to>
                                    </p:set>
                                    <p:animEffect transition="in" filter="wipe(up)">
                                      <p:cBhvr>
                                        <p:cTn id="17" dur="500"/>
                                        <p:tgtEl>
                                          <p:spTgt spid="1208325">
                                            <p:txEl>
                                              <p:pRg st="3" end="3"/>
                                            </p:txEl>
                                          </p:spTgt>
                                        </p:tgtEl>
                                      </p:cBhvr>
                                    </p:animEffect>
                                  </p:childTnLst>
                                </p:cTn>
                              </p:par>
                            </p:childTnLst>
                          </p:cTn>
                        </p:par>
                        <p:par>
                          <p:cTn id="18" fill="hold" nodeType="afterGroup">
                            <p:stCondLst>
                              <p:cond delay="500"/>
                            </p:stCondLst>
                            <p:childTnLst>
                              <p:par>
                                <p:cTn id="19" presetID="22" presetClass="entr" presetSubtype="1" fill="hold" nodeType="afterEffect">
                                  <p:stCondLst>
                                    <p:cond delay="0"/>
                                  </p:stCondLst>
                                  <p:childTnLst>
                                    <p:set>
                                      <p:cBhvr>
                                        <p:cTn id="20" dur="1" fill="hold">
                                          <p:stCondLst>
                                            <p:cond delay="0"/>
                                          </p:stCondLst>
                                        </p:cTn>
                                        <p:tgtEl>
                                          <p:spTgt spid="1208325">
                                            <p:txEl>
                                              <p:pRg st="4" end="4"/>
                                            </p:txEl>
                                          </p:spTgt>
                                        </p:tgtEl>
                                        <p:attrNameLst>
                                          <p:attrName>style.visibility</p:attrName>
                                        </p:attrNameLst>
                                      </p:cBhvr>
                                      <p:to>
                                        <p:strVal val="visible"/>
                                      </p:to>
                                    </p:set>
                                    <p:animEffect transition="in" filter="wipe(up)">
                                      <p:cBhvr>
                                        <p:cTn id="21" dur="500"/>
                                        <p:tgtEl>
                                          <p:spTgt spid="1208325">
                                            <p:txEl>
                                              <p:pRg st="4" end="4"/>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1" fill="hold">
                                          <p:stCondLst>
                                            <p:cond delay="0"/>
                                          </p:stCondLst>
                                        </p:cTn>
                                        <p:tgtEl>
                                          <p:spTgt spid="1208325">
                                            <p:txEl>
                                              <p:pRg st="7" end="7"/>
                                            </p:txEl>
                                          </p:spTgt>
                                        </p:tgtEl>
                                        <p:attrNameLst>
                                          <p:attrName>style.visibility</p:attrName>
                                        </p:attrNameLst>
                                      </p:cBhvr>
                                      <p:to>
                                        <p:strVal val="visible"/>
                                      </p:to>
                                    </p:set>
                                    <p:animEffect transition="in" filter="wipe(up)">
                                      <p:cBhvr>
                                        <p:cTn id="26" dur="500"/>
                                        <p:tgtEl>
                                          <p:spTgt spid="1208325">
                                            <p:txEl>
                                              <p:pRg st="7" end="7"/>
                                            </p:txEl>
                                          </p:spTgt>
                                        </p:tgtEl>
                                      </p:cBhvr>
                                    </p:animEffect>
                                  </p:childTnLst>
                                </p:cTn>
                              </p:par>
                            </p:childTnLst>
                          </p:cTn>
                        </p:par>
                        <p:par>
                          <p:cTn id="27" fill="hold" nodeType="afterGroup">
                            <p:stCondLst>
                              <p:cond delay="500"/>
                            </p:stCondLst>
                            <p:childTnLst>
                              <p:par>
                                <p:cTn id="28" presetID="22" presetClass="entr" presetSubtype="1" fill="hold" nodeType="afterEffect">
                                  <p:stCondLst>
                                    <p:cond delay="0"/>
                                  </p:stCondLst>
                                  <p:childTnLst>
                                    <p:set>
                                      <p:cBhvr>
                                        <p:cTn id="29" dur="1" fill="hold">
                                          <p:stCondLst>
                                            <p:cond delay="0"/>
                                          </p:stCondLst>
                                        </p:cTn>
                                        <p:tgtEl>
                                          <p:spTgt spid="1208325">
                                            <p:txEl>
                                              <p:pRg st="8" end="8"/>
                                            </p:txEl>
                                          </p:spTgt>
                                        </p:tgtEl>
                                        <p:attrNameLst>
                                          <p:attrName>style.visibility</p:attrName>
                                        </p:attrNameLst>
                                      </p:cBhvr>
                                      <p:to>
                                        <p:strVal val="visible"/>
                                      </p:to>
                                    </p:set>
                                    <p:animEffect transition="in" filter="wipe(up)">
                                      <p:cBhvr>
                                        <p:cTn id="30" dur="500"/>
                                        <p:tgtEl>
                                          <p:spTgt spid="1208325">
                                            <p:txEl>
                                              <p:pRg st="8" end="8"/>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1208325">
                                            <p:txEl>
                                              <p:pRg st="9" end="9"/>
                                            </p:txEl>
                                          </p:spTgt>
                                        </p:tgtEl>
                                        <p:attrNameLst>
                                          <p:attrName>style.visibility</p:attrName>
                                        </p:attrNameLst>
                                      </p:cBhvr>
                                      <p:to>
                                        <p:strVal val="visible"/>
                                      </p:to>
                                    </p:set>
                                    <p:animEffect transition="in" filter="wipe(left)">
                                      <p:cBhvr>
                                        <p:cTn id="35" dur="500"/>
                                        <p:tgtEl>
                                          <p:spTgt spid="1208325">
                                            <p:txEl>
                                              <p:pRg st="9" end="9"/>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nodeType="clickEffect">
                                  <p:stCondLst>
                                    <p:cond delay="0"/>
                                  </p:stCondLst>
                                  <p:childTnLst>
                                    <p:set>
                                      <p:cBhvr>
                                        <p:cTn id="39" dur="1" fill="hold">
                                          <p:stCondLst>
                                            <p:cond delay="0"/>
                                          </p:stCondLst>
                                        </p:cTn>
                                        <p:tgtEl>
                                          <p:spTgt spid="1208325">
                                            <p:txEl>
                                              <p:pRg st="2" end="2"/>
                                            </p:txEl>
                                          </p:spTgt>
                                        </p:tgtEl>
                                        <p:attrNameLst>
                                          <p:attrName>style.visibility</p:attrName>
                                        </p:attrNameLst>
                                      </p:cBhvr>
                                      <p:to>
                                        <p:strVal val="visible"/>
                                      </p:to>
                                    </p:set>
                                    <p:animEffect transition="in" filter="wipe(left)">
                                      <p:cBhvr>
                                        <p:cTn id="40" dur="500"/>
                                        <p:tgtEl>
                                          <p:spTgt spid="1208325">
                                            <p:txEl>
                                              <p:pRg st="2" end="2"/>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1" fill="hold" nodeType="clickEffect">
                                  <p:stCondLst>
                                    <p:cond delay="0"/>
                                  </p:stCondLst>
                                  <p:childTnLst>
                                    <p:set>
                                      <p:cBhvr>
                                        <p:cTn id="44" dur="1" fill="hold">
                                          <p:stCondLst>
                                            <p:cond delay="0"/>
                                          </p:stCondLst>
                                        </p:cTn>
                                        <p:tgtEl>
                                          <p:spTgt spid="1208325">
                                            <p:txEl>
                                              <p:pRg st="5" end="5"/>
                                            </p:txEl>
                                          </p:spTgt>
                                        </p:tgtEl>
                                        <p:attrNameLst>
                                          <p:attrName>style.visibility</p:attrName>
                                        </p:attrNameLst>
                                      </p:cBhvr>
                                      <p:to>
                                        <p:strVal val="visible"/>
                                      </p:to>
                                    </p:set>
                                    <p:animEffect transition="in" filter="wipe(up)">
                                      <p:cBhvr>
                                        <p:cTn id="45" dur="500"/>
                                        <p:tgtEl>
                                          <p:spTgt spid="1208325">
                                            <p:txEl>
                                              <p:pRg st="5" end="5"/>
                                            </p:txEl>
                                          </p:spTgt>
                                        </p:tgtEl>
                                      </p:cBhvr>
                                    </p:animEffect>
                                  </p:childTnLst>
                                </p:cTn>
                              </p:par>
                            </p:childTnLst>
                          </p:cTn>
                        </p:par>
                        <p:par>
                          <p:cTn id="46" fill="hold" nodeType="afterGroup">
                            <p:stCondLst>
                              <p:cond delay="500"/>
                            </p:stCondLst>
                            <p:childTnLst>
                              <p:par>
                                <p:cTn id="47" presetID="22" presetClass="entr" presetSubtype="1" fill="hold" nodeType="afterEffect">
                                  <p:stCondLst>
                                    <p:cond delay="0"/>
                                  </p:stCondLst>
                                  <p:childTnLst>
                                    <p:set>
                                      <p:cBhvr>
                                        <p:cTn id="48" dur="1" fill="hold">
                                          <p:stCondLst>
                                            <p:cond delay="0"/>
                                          </p:stCondLst>
                                        </p:cTn>
                                        <p:tgtEl>
                                          <p:spTgt spid="1208325">
                                            <p:txEl>
                                              <p:pRg st="6" end="6"/>
                                            </p:txEl>
                                          </p:spTgt>
                                        </p:tgtEl>
                                        <p:attrNameLst>
                                          <p:attrName>style.visibility</p:attrName>
                                        </p:attrNameLst>
                                      </p:cBhvr>
                                      <p:to>
                                        <p:strVal val="visible"/>
                                      </p:to>
                                    </p:set>
                                    <p:animEffect transition="in" filter="wipe(up)">
                                      <p:cBhvr>
                                        <p:cTn id="49" dur="500"/>
                                        <p:tgtEl>
                                          <p:spTgt spid="120832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Day 4 0223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8200" y="4191000"/>
            <a:ext cx="22098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1" name="Picture 3" descr="Day 3 0223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19800" y="2209800"/>
            <a:ext cx="22098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2" name="Picture 4" descr="Day 1 0223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90600" y="2228850"/>
            <a:ext cx="22098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6277" name="Text Box 5"/>
          <p:cNvSpPr txBox="1">
            <a:spLocks noChangeArrowheads="1"/>
          </p:cNvSpPr>
          <p:nvPr/>
        </p:nvSpPr>
        <p:spPr bwMode="auto">
          <a:xfrm>
            <a:off x="304800" y="381000"/>
            <a:ext cx="8458200" cy="5842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sz="3200" b="1">
                <a:solidFill>
                  <a:srgbClr val="FFFF00"/>
                </a:solidFill>
              </a:rPr>
              <a:t>«Быт</a:t>
            </a:r>
            <a:r>
              <a:rPr lang="en-US" sz="3200" b="1">
                <a:solidFill>
                  <a:srgbClr val="FFFF00"/>
                </a:solidFill>
              </a:rPr>
              <a:t>. 1 </a:t>
            </a:r>
            <a:r>
              <a:rPr lang="ru-RU" sz="3200" b="1">
                <a:solidFill>
                  <a:srgbClr val="FFFF00"/>
                </a:solidFill>
              </a:rPr>
              <a:t>и</a:t>
            </a:r>
            <a:r>
              <a:rPr lang="en-US" sz="3200" b="1">
                <a:solidFill>
                  <a:srgbClr val="FFFF00"/>
                </a:solidFill>
              </a:rPr>
              <a:t> 2 </a:t>
            </a:r>
            <a:r>
              <a:rPr lang="ru-RU" sz="3200" b="1">
                <a:solidFill>
                  <a:srgbClr val="FFFF00"/>
                </a:solidFill>
              </a:rPr>
              <a:t>противоречат друг другу».</a:t>
            </a:r>
            <a:endParaRPr lang="en-US" sz="3200" b="1">
              <a:solidFill>
                <a:srgbClr val="FFFF00"/>
              </a:solidFill>
            </a:endParaRPr>
          </a:p>
        </p:txBody>
      </p:sp>
      <p:sp>
        <p:nvSpPr>
          <p:cNvPr id="1206278" name="Text Box 6"/>
          <p:cNvSpPr txBox="1">
            <a:spLocks noChangeArrowheads="1"/>
          </p:cNvSpPr>
          <p:nvPr/>
        </p:nvSpPr>
        <p:spPr bwMode="auto">
          <a:xfrm>
            <a:off x="990600" y="1192213"/>
            <a:ext cx="7162800" cy="979487"/>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90000"/>
              </a:lnSpc>
              <a:spcBef>
                <a:spcPct val="10000"/>
              </a:spcBef>
            </a:pPr>
            <a:r>
              <a:rPr lang="ru-RU" sz="3200" b="1">
                <a:solidFill>
                  <a:schemeClr val="bg1"/>
                </a:solidFill>
              </a:rPr>
              <a:t>Быт</a:t>
            </a:r>
            <a:r>
              <a:rPr lang="en-US" sz="3200" b="1">
                <a:solidFill>
                  <a:schemeClr val="bg1"/>
                </a:solidFill>
              </a:rPr>
              <a:t>. 2 </a:t>
            </a:r>
            <a:r>
              <a:rPr lang="ru-RU" sz="3200" b="1">
                <a:solidFill>
                  <a:schemeClr val="bg1"/>
                </a:solidFill>
              </a:rPr>
              <a:t>не описывает сотворение по дням</a:t>
            </a:r>
            <a:r>
              <a:rPr lang="en-US" sz="3200" b="1">
                <a:solidFill>
                  <a:schemeClr val="bg1"/>
                </a:solidFill>
              </a:rPr>
              <a:t>:</a:t>
            </a:r>
          </a:p>
        </p:txBody>
      </p:sp>
      <p:sp>
        <p:nvSpPr>
          <p:cNvPr id="1206279" name="Text Box 7"/>
          <p:cNvSpPr txBox="1">
            <a:spLocks noChangeArrowheads="1"/>
          </p:cNvSpPr>
          <p:nvPr/>
        </p:nvSpPr>
        <p:spPr bwMode="auto">
          <a:xfrm>
            <a:off x="5638800" y="5867400"/>
            <a:ext cx="3276600" cy="3968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2000" b="1">
                <a:solidFill>
                  <a:schemeClr val="bg1"/>
                </a:solidFill>
              </a:rPr>
              <a:t>ПОЛЗАЮЩИЕ</a:t>
            </a:r>
            <a:endParaRPr lang="en-US" sz="2000" b="1">
              <a:solidFill>
                <a:schemeClr val="bg1"/>
              </a:solidFill>
            </a:endParaRPr>
          </a:p>
        </p:txBody>
      </p:sp>
      <p:sp>
        <p:nvSpPr>
          <p:cNvPr id="1206280" name="Text Box 8"/>
          <p:cNvSpPr txBox="1">
            <a:spLocks noChangeArrowheads="1"/>
          </p:cNvSpPr>
          <p:nvPr/>
        </p:nvSpPr>
        <p:spPr bwMode="auto">
          <a:xfrm>
            <a:off x="2909888" y="5867400"/>
            <a:ext cx="3276600" cy="3968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2000" b="1">
                <a:solidFill>
                  <a:schemeClr val="bg1"/>
                </a:solidFill>
              </a:rPr>
              <a:t>МОРСКИЕ СУЩЕСТВА</a:t>
            </a:r>
            <a:endParaRPr lang="en-US" sz="2000" b="1">
              <a:solidFill>
                <a:schemeClr val="bg1"/>
              </a:solidFill>
            </a:endParaRPr>
          </a:p>
        </p:txBody>
      </p:sp>
      <p:sp>
        <p:nvSpPr>
          <p:cNvPr id="1206281" name="Text Box 9"/>
          <p:cNvSpPr txBox="1">
            <a:spLocks noChangeArrowheads="1"/>
          </p:cNvSpPr>
          <p:nvPr/>
        </p:nvSpPr>
        <p:spPr bwMode="auto">
          <a:xfrm>
            <a:off x="3886200" y="6172200"/>
            <a:ext cx="1447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2800" b="1">
                <a:solidFill>
                  <a:schemeClr val="bg1"/>
                </a:solidFill>
              </a:rPr>
              <a:t>День</a:t>
            </a:r>
            <a:r>
              <a:rPr lang="en-US" sz="2800" b="1">
                <a:solidFill>
                  <a:schemeClr val="bg1"/>
                </a:solidFill>
              </a:rPr>
              <a:t> 5</a:t>
            </a:r>
          </a:p>
        </p:txBody>
      </p:sp>
      <p:sp>
        <p:nvSpPr>
          <p:cNvPr id="1206282" name="Text Box 10"/>
          <p:cNvSpPr txBox="1">
            <a:spLocks noChangeArrowheads="1"/>
          </p:cNvSpPr>
          <p:nvPr/>
        </p:nvSpPr>
        <p:spPr bwMode="auto">
          <a:xfrm>
            <a:off x="6324600" y="6157913"/>
            <a:ext cx="1905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2800" b="1">
                <a:solidFill>
                  <a:schemeClr val="bg1"/>
                </a:solidFill>
              </a:rPr>
              <a:t>День</a:t>
            </a:r>
            <a:r>
              <a:rPr lang="en-US" sz="2800" b="1">
                <a:solidFill>
                  <a:schemeClr val="bg1"/>
                </a:solidFill>
              </a:rPr>
              <a:t> 6</a:t>
            </a:r>
          </a:p>
        </p:txBody>
      </p:sp>
      <p:sp>
        <p:nvSpPr>
          <p:cNvPr id="130059" name="Text Box 11"/>
          <p:cNvSpPr txBox="1">
            <a:spLocks noChangeArrowheads="1"/>
          </p:cNvSpPr>
          <p:nvPr/>
        </p:nvSpPr>
        <p:spPr bwMode="auto">
          <a:xfrm>
            <a:off x="947738" y="2220913"/>
            <a:ext cx="990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1600" b="1">
                <a:latin typeface="Arial Black" charset="0"/>
              </a:rPr>
              <a:t>ДЕНЬ</a:t>
            </a:r>
            <a:endParaRPr lang="en-US" sz="900">
              <a:latin typeface="Arial Black" charset="0"/>
            </a:endParaRPr>
          </a:p>
        </p:txBody>
      </p:sp>
      <p:sp>
        <p:nvSpPr>
          <p:cNvPr id="1206284" name="Text Box 12"/>
          <p:cNvSpPr txBox="1">
            <a:spLocks noChangeArrowheads="1"/>
          </p:cNvSpPr>
          <p:nvPr/>
        </p:nvSpPr>
        <p:spPr bwMode="auto">
          <a:xfrm>
            <a:off x="914400" y="3635375"/>
            <a:ext cx="2286000" cy="2762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1200" b="1">
                <a:solidFill>
                  <a:schemeClr val="bg1"/>
                </a:solidFill>
                <a:latin typeface="Arial Narrow" charset="0"/>
              </a:rPr>
              <a:t>ЗЕМЛЯ, КОСМОС, ВРЕМЯ И СВЕТ</a:t>
            </a:r>
            <a:endParaRPr lang="en-US" sz="700" b="1">
              <a:solidFill>
                <a:schemeClr val="bg1"/>
              </a:solidFill>
              <a:latin typeface="Arial Narrow" charset="0"/>
            </a:endParaRPr>
          </a:p>
        </p:txBody>
      </p:sp>
      <p:sp>
        <p:nvSpPr>
          <p:cNvPr id="1206285" name="Text Box 13"/>
          <p:cNvSpPr txBox="1">
            <a:spLocks noChangeArrowheads="1"/>
          </p:cNvSpPr>
          <p:nvPr/>
        </p:nvSpPr>
        <p:spPr bwMode="auto">
          <a:xfrm>
            <a:off x="5976938" y="3635375"/>
            <a:ext cx="2286000" cy="2746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1200" b="1">
                <a:solidFill>
                  <a:schemeClr val="bg1"/>
                </a:solidFill>
                <a:latin typeface="Arial Narrow" charset="0"/>
              </a:rPr>
              <a:t>СУША</a:t>
            </a:r>
            <a:endParaRPr lang="en-US" sz="700" b="1">
              <a:solidFill>
                <a:schemeClr val="bg1"/>
              </a:solidFill>
              <a:latin typeface="Arial Narrow" charset="0"/>
            </a:endParaRPr>
          </a:p>
        </p:txBody>
      </p:sp>
      <p:sp>
        <p:nvSpPr>
          <p:cNvPr id="1206286" name="Text Box 14"/>
          <p:cNvSpPr txBox="1">
            <a:spLocks noChangeArrowheads="1"/>
          </p:cNvSpPr>
          <p:nvPr/>
        </p:nvSpPr>
        <p:spPr bwMode="auto">
          <a:xfrm>
            <a:off x="762000" y="5592763"/>
            <a:ext cx="2209800" cy="274637"/>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1200" b="1">
                <a:solidFill>
                  <a:schemeClr val="bg1"/>
                </a:solidFill>
                <a:latin typeface="Arial Narrow" charset="0"/>
              </a:rPr>
              <a:t>СОЛНЦЕ, ЛУНА И ЗВЕЗДЫ</a:t>
            </a:r>
            <a:endParaRPr lang="en-US" sz="700" b="1">
              <a:solidFill>
                <a:schemeClr val="bg1"/>
              </a:solidFill>
              <a:latin typeface="Arial Narrow" charset="0"/>
            </a:endParaRPr>
          </a:p>
        </p:txBody>
      </p:sp>
      <p:sp>
        <p:nvSpPr>
          <p:cNvPr id="130063" name="Text Box 15"/>
          <p:cNvSpPr txBox="1">
            <a:spLocks noChangeArrowheads="1"/>
          </p:cNvSpPr>
          <p:nvPr/>
        </p:nvSpPr>
        <p:spPr bwMode="auto">
          <a:xfrm>
            <a:off x="714375" y="415925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1600" b="1">
                <a:solidFill>
                  <a:schemeClr val="bg1"/>
                </a:solidFill>
                <a:latin typeface="Arial Black" charset="0"/>
              </a:rPr>
              <a:t>ДЕНЬ</a:t>
            </a:r>
            <a:endParaRPr lang="en-US" sz="900" b="1">
              <a:solidFill>
                <a:schemeClr val="bg1"/>
              </a:solidFill>
              <a:latin typeface="Arial Black" charset="0"/>
            </a:endParaRPr>
          </a:p>
        </p:txBody>
      </p:sp>
      <p:pic>
        <p:nvPicPr>
          <p:cNvPr id="1206288" name="Picture 16" descr="Cane toad--Australia"/>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172200" y="4191000"/>
            <a:ext cx="2209800"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6289" name="Text Box 17"/>
          <p:cNvSpPr txBox="1">
            <a:spLocks noChangeArrowheads="1"/>
          </p:cNvSpPr>
          <p:nvPr/>
        </p:nvSpPr>
        <p:spPr bwMode="auto">
          <a:xfrm>
            <a:off x="5988050" y="2209800"/>
            <a:ext cx="869950" cy="338138"/>
          </a:xfrm>
          <a:prstGeom prst="rect">
            <a:avLst/>
          </a:prstGeom>
          <a:noFill/>
          <a:ln w="9525">
            <a:noFill/>
            <a:miter lim="800000"/>
            <a:headEnd/>
            <a:tailEnd/>
          </a:ln>
          <a:effectLst>
            <a:outerShdw dist="12700"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1600" b="1">
                <a:solidFill>
                  <a:schemeClr val="bg1"/>
                </a:solidFill>
                <a:latin typeface="Arial Black" charset="0"/>
              </a:rPr>
              <a:t>ДЕНЬ</a:t>
            </a:r>
            <a:endParaRPr lang="en-US" sz="1400" b="1">
              <a:solidFill>
                <a:schemeClr val="bg1"/>
              </a:solidFill>
              <a:latin typeface="Arial Black" charset="0"/>
            </a:endParaRPr>
          </a:p>
        </p:txBody>
      </p:sp>
      <p:pic>
        <p:nvPicPr>
          <p:cNvPr id="1206290" name="Picture 18" descr="Beluga whale 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276600" y="4191000"/>
            <a:ext cx="25146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67" name="Picture 19" descr="Day 2 02231"/>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462338" y="2209800"/>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6292" name="Text Box 20"/>
          <p:cNvSpPr txBox="1">
            <a:spLocks noChangeArrowheads="1"/>
          </p:cNvSpPr>
          <p:nvPr/>
        </p:nvSpPr>
        <p:spPr bwMode="auto">
          <a:xfrm>
            <a:off x="3457575" y="3657600"/>
            <a:ext cx="2286000" cy="2762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1200" b="1">
                <a:solidFill>
                  <a:schemeClr val="bg1"/>
                </a:solidFill>
                <a:latin typeface="Arial Narrow" charset="0"/>
              </a:rPr>
              <a:t>ТВЕРДЬ</a:t>
            </a:r>
            <a:endParaRPr lang="en-US" sz="700" b="1">
              <a:solidFill>
                <a:schemeClr val="bg1"/>
              </a:solidFill>
              <a:latin typeface="Arial Narrow" charset="0"/>
            </a:endParaRPr>
          </a:p>
        </p:txBody>
      </p:sp>
      <p:sp>
        <p:nvSpPr>
          <p:cNvPr id="1206293" name="Text Box 21"/>
          <p:cNvSpPr txBox="1">
            <a:spLocks noChangeArrowheads="1"/>
          </p:cNvSpPr>
          <p:nvPr/>
        </p:nvSpPr>
        <p:spPr bwMode="auto">
          <a:xfrm>
            <a:off x="3457575" y="2209800"/>
            <a:ext cx="885825" cy="338138"/>
          </a:xfrm>
          <a:prstGeom prst="rect">
            <a:avLst/>
          </a:prstGeom>
          <a:noFill/>
          <a:ln w="9525">
            <a:noFill/>
            <a:miter lim="800000"/>
            <a:headEnd/>
            <a:tailEnd/>
          </a:ln>
          <a:effectLst>
            <a:outerShdw dist="12700"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1600" b="1">
                <a:solidFill>
                  <a:schemeClr val="bg1"/>
                </a:solidFill>
                <a:latin typeface="Arial Black" charset="0"/>
              </a:rPr>
              <a:t>ДЕНЬ</a:t>
            </a:r>
            <a:endParaRPr lang="en-US" sz="1400" b="1">
              <a:solidFill>
                <a:schemeClr val="bg1"/>
              </a:solidFill>
              <a:latin typeface="Arial Black" charset="0"/>
            </a:endParaRPr>
          </a:p>
        </p:txBody>
      </p:sp>
      <p:sp>
        <p:nvSpPr>
          <p:cNvPr id="130070" name="Rectangle 22"/>
          <p:cNvSpPr>
            <a:spLocks noGrp="1" noChangeArrowheads="1"/>
          </p:cNvSpPr>
          <p:nvPr>
            <p:ph type="title"/>
          </p:nvPr>
        </p:nvSpPr>
        <p:spPr>
          <a:xfrm>
            <a:off x="457200" y="-762000"/>
            <a:ext cx="8229600" cy="1143000"/>
          </a:xfrm>
        </p:spPr>
        <p:txBody>
          <a:bodyPr/>
          <a:lstStyle/>
          <a:p>
            <a:pPr eaLnBrk="1" hangingPunct="1"/>
            <a:r>
              <a:rPr lang="en-US" sz="1800">
                <a:solidFill>
                  <a:schemeClr val="tx1"/>
                </a:solidFill>
                <a:latin typeface="Arial" charset="0"/>
                <a:cs typeface="Arial" charset="0"/>
              </a:rPr>
              <a:t>Gen 1 &amp; 2 not contradictory</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06278"/>
                                        </p:tgtEl>
                                        <p:attrNameLst>
                                          <p:attrName>style.visibility</p:attrName>
                                        </p:attrNameLst>
                                      </p:cBhvr>
                                      <p:to>
                                        <p:strVal val="visible"/>
                                      </p:to>
                                    </p:set>
                                    <p:animEffect transition="in" filter="wipe(up)">
                                      <p:cBhvr>
                                        <p:cTn id="7" dur="500"/>
                                        <p:tgtEl>
                                          <p:spTgt spid="1206278"/>
                                        </p:tgtEl>
                                      </p:cBhvr>
                                    </p:animEffect>
                                  </p:childTnLst>
                                </p:cTn>
                              </p:par>
                              <p:par>
                                <p:cTn id="8" presetID="7" presetClass="entr" presetSubtype="8" fill="hold" grpId="0" nodeType="withEffect">
                                  <p:stCondLst>
                                    <p:cond delay="0"/>
                                  </p:stCondLst>
                                  <p:childTnLst>
                                    <p:set>
                                      <p:cBhvr>
                                        <p:cTn id="9" dur="1" fill="hold">
                                          <p:stCondLst>
                                            <p:cond delay="0"/>
                                          </p:stCondLst>
                                        </p:cTn>
                                        <p:tgtEl>
                                          <p:spTgt spid="1206280"/>
                                        </p:tgtEl>
                                        <p:attrNameLst>
                                          <p:attrName>style.visibility</p:attrName>
                                        </p:attrNameLst>
                                      </p:cBhvr>
                                      <p:to>
                                        <p:strVal val="visible"/>
                                      </p:to>
                                    </p:set>
                                    <p:anim calcmode="lin" valueType="num">
                                      <p:cBhvr additive="base">
                                        <p:cTn id="10" dur="500" fill="hold"/>
                                        <p:tgtEl>
                                          <p:spTgt spid="1206280"/>
                                        </p:tgtEl>
                                        <p:attrNameLst>
                                          <p:attrName>ppt_x</p:attrName>
                                        </p:attrNameLst>
                                      </p:cBhvr>
                                      <p:tavLst>
                                        <p:tav tm="0">
                                          <p:val>
                                            <p:strVal val="0-#ppt_w/2"/>
                                          </p:val>
                                        </p:tav>
                                        <p:tav tm="100000">
                                          <p:val>
                                            <p:strVal val="#ppt_x"/>
                                          </p:val>
                                        </p:tav>
                                      </p:tavLst>
                                    </p:anim>
                                    <p:anim calcmode="lin" valueType="num">
                                      <p:cBhvr additive="base">
                                        <p:cTn id="11" dur="500" fill="hold"/>
                                        <p:tgtEl>
                                          <p:spTgt spid="1206280"/>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500"/>
                            </p:stCondLst>
                            <p:childTnLst>
                              <p:par>
                                <p:cTn id="13" presetID="7" presetClass="entr" presetSubtype="8" fill="hold" grpId="0" nodeType="afterEffect">
                                  <p:stCondLst>
                                    <p:cond delay="0"/>
                                  </p:stCondLst>
                                  <p:childTnLst>
                                    <p:set>
                                      <p:cBhvr>
                                        <p:cTn id="14" dur="1" fill="hold">
                                          <p:stCondLst>
                                            <p:cond delay="0"/>
                                          </p:stCondLst>
                                        </p:cTn>
                                        <p:tgtEl>
                                          <p:spTgt spid="1206281"/>
                                        </p:tgtEl>
                                        <p:attrNameLst>
                                          <p:attrName>style.visibility</p:attrName>
                                        </p:attrNameLst>
                                      </p:cBhvr>
                                      <p:to>
                                        <p:strVal val="visible"/>
                                      </p:to>
                                    </p:set>
                                    <p:anim calcmode="lin" valueType="num">
                                      <p:cBhvr additive="base">
                                        <p:cTn id="15" dur="500" fill="hold"/>
                                        <p:tgtEl>
                                          <p:spTgt spid="1206281"/>
                                        </p:tgtEl>
                                        <p:attrNameLst>
                                          <p:attrName>ppt_x</p:attrName>
                                        </p:attrNameLst>
                                      </p:cBhvr>
                                      <p:tavLst>
                                        <p:tav tm="0">
                                          <p:val>
                                            <p:strVal val="0-#ppt_w/2"/>
                                          </p:val>
                                        </p:tav>
                                        <p:tav tm="100000">
                                          <p:val>
                                            <p:strVal val="#ppt_x"/>
                                          </p:val>
                                        </p:tav>
                                      </p:tavLst>
                                    </p:anim>
                                    <p:anim calcmode="lin" valueType="num">
                                      <p:cBhvr additive="base">
                                        <p:cTn id="16" dur="500" fill="hold"/>
                                        <p:tgtEl>
                                          <p:spTgt spid="1206281"/>
                                        </p:tgtEl>
                                        <p:attrNameLst>
                                          <p:attrName>ppt_y</p:attrName>
                                        </p:attrNameLst>
                                      </p:cBhvr>
                                      <p:tavLst>
                                        <p:tav tm="0">
                                          <p:val>
                                            <p:strVal val="#ppt_y"/>
                                          </p:val>
                                        </p:tav>
                                        <p:tav tm="100000">
                                          <p:val>
                                            <p:strVal val="#ppt_y"/>
                                          </p:val>
                                        </p:tav>
                                      </p:tavLst>
                                    </p:anim>
                                  </p:childTnLst>
                                </p:cTn>
                              </p:par>
                              <p:par>
                                <p:cTn id="17" presetID="7" presetClass="entr" presetSubtype="2" fill="hold" grpId="0" nodeType="withEffect">
                                  <p:stCondLst>
                                    <p:cond delay="0"/>
                                  </p:stCondLst>
                                  <p:childTnLst>
                                    <p:set>
                                      <p:cBhvr>
                                        <p:cTn id="18" dur="1" fill="hold">
                                          <p:stCondLst>
                                            <p:cond delay="0"/>
                                          </p:stCondLst>
                                        </p:cTn>
                                        <p:tgtEl>
                                          <p:spTgt spid="1206279"/>
                                        </p:tgtEl>
                                        <p:attrNameLst>
                                          <p:attrName>style.visibility</p:attrName>
                                        </p:attrNameLst>
                                      </p:cBhvr>
                                      <p:to>
                                        <p:strVal val="visible"/>
                                      </p:to>
                                    </p:set>
                                    <p:anim calcmode="lin" valueType="num">
                                      <p:cBhvr additive="base">
                                        <p:cTn id="19" dur="500" fill="hold"/>
                                        <p:tgtEl>
                                          <p:spTgt spid="1206279"/>
                                        </p:tgtEl>
                                        <p:attrNameLst>
                                          <p:attrName>ppt_x</p:attrName>
                                        </p:attrNameLst>
                                      </p:cBhvr>
                                      <p:tavLst>
                                        <p:tav tm="0">
                                          <p:val>
                                            <p:strVal val="1+#ppt_w/2"/>
                                          </p:val>
                                        </p:tav>
                                        <p:tav tm="100000">
                                          <p:val>
                                            <p:strVal val="#ppt_x"/>
                                          </p:val>
                                        </p:tav>
                                      </p:tavLst>
                                    </p:anim>
                                    <p:anim calcmode="lin" valueType="num">
                                      <p:cBhvr additive="base">
                                        <p:cTn id="20" dur="500" fill="hold"/>
                                        <p:tgtEl>
                                          <p:spTgt spid="1206279"/>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1000"/>
                            </p:stCondLst>
                            <p:childTnLst>
                              <p:par>
                                <p:cTn id="22" presetID="7" presetClass="entr" presetSubtype="2" fill="hold" grpId="0" nodeType="afterEffect">
                                  <p:stCondLst>
                                    <p:cond delay="0"/>
                                  </p:stCondLst>
                                  <p:childTnLst>
                                    <p:set>
                                      <p:cBhvr>
                                        <p:cTn id="23" dur="1" fill="hold">
                                          <p:stCondLst>
                                            <p:cond delay="0"/>
                                          </p:stCondLst>
                                        </p:cTn>
                                        <p:tgtEl>
                                          <p:spTgt spid="1206282"/>
                                        </p:tgtEl>
                                        <p:attrNameLst>
                                          <p:attrName>style.visibility</p:attrName>
                                        </p:attrNameLst>
                                      </p:cBhvr>
                                      <p:to>
                                        <p:strVal val="visible"/>
                                      </p:to>
                                    </p:set>
                                    <p:anim calcmode="lin" valueType="num">
                                      <p:cBhvr additive="base">
                                        <p:cTn id="24" dur="500" fill="hold"/>
                                        <p:tgtEl>
                                          <p:spTgt spid="1206282"/>
                                        </p:tgtEl>
                                        <p:attrNameLst>
                                          <p:attrName>ppt_x</p:attrName>
                                        </p:attrNameLst>
                                      </p:cBhvr>
                                      <p:tavLst>
                                        <p:tav tm="0">
                                          <p:val>
                                            <p:strVal val="1+#ppt_w/2"/>
                                          </p:val>
                                        </p:tav>
                                        <p:tav tm="100000">
                                          <p:val>
                                            <p:strVal val="#ppt_x"/>
                                          </p:val>
                                        </p:tav>
                                      </p:tavLst>
                                    </p:anim>
                                    <p:anim calcmode="lin" valueType="num">
                                      <p:cBhvr additive="base">
                                        <p:cTn id="25" dur="500" fill="hold"/>
                                        <p:tgtEl>
                                          <p:spTgt spid="1206282"/>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7" presetClass="entr" presetSubtype="2" fill="hold" nodeType="clickEffect">
                                  <p:stCondLst>
                                    <p:cond delay="0"/>
                                  </p:stCondLst>
                                  <p:childTnLst>
                                    <p:set>
                                      <p:cBhvr>
                                        <p:cTn id="29" dur="1" fill="hold">
                                          <p:stCondLst>
                                            <p:cond delay="0"/>
                                          </p:stCondLst>
                                        </p:cTn>
                                        <p:tgtEl>
                                          <p:spTgt spid="1206288"/>
                                        </p:tgtEl>
                                        <p:attrNameLst>
                                          <p:attrName>style.visibility</p:attrName>
                                        </p:attrNameLst>
                                      </p:cBhvr>
                                      <p:to>
                                        <p:strVal val="visible"/>
                                      </p:to>
                                    </p:set>
                                    <p:anim calcmode="lin" valueType="num">
                                      <p:cBhvr additive="base">
                                        <p:cTn id="30" dur="500" fill="hold"/>
                                        <p:tgtEl>
                                          <p:spTgt spid="1206288"/>
                                        </p:tgtEl>
                                        <p:attrNameLst>
                                          <p:attrName>ppt_x</p:attrName>
                                        </p:attrNameLst>
                                      </p:cBhvr>
                                      <p:tavLst>
                                        <p:tav tm="0">
                                          <p:val>
                                            <p:strVal val="1+#ppt_w/2"/>
                                          </p:val>
                                        </p:tav>
                                        <p:tav tm="100000">
                                          <p:val>
                                            <p:strVal val="#ppt_x"/>
                                          </p:val>
                                        </p:tav>
                                      </p:tavLst>
                                    </p:anim>
                                    <p:anim calcmode="lin" valueType="num">
                                      <p:cBhvr additive="base">
                                        <p:cTn id="31" dur="500" fill="hold"/>
                                        <p:tgtEl>
                                          <p:spTgt spid="1206288"/>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7" presetClass="entr" presetSubtype="2" fill="hold" nodeType="clickEffect">
                                  <p:stCondLst>
                                    <p:cond delay="0"/>
                                  </p:stCondLst>
                                  <p:childTnLst>
                                    <p:set>
                                      <p:cBhvr>
                                        <p:cTn id="35" dur="1" fill="hold">
                                          <p:stCondLst>
                                            <p:cond delay="0"/>
                                          </p:stCondLst>
                                        </p:cTn>
                                        <p:tgtEl>
                                          <p:spTgt spid="1206290"/>
                                        </p:tgtEl>
                                        <p:attrNameLst>
                                          <p:attrName>style.visibility</p:attrName>
                                        </p:attrNameLst>
                                      </p:cBhvr>
                                      <p:to>
                                        <p:strVal val="visible"/>
                                      </p:to>
                                    </p:set>
                                    <p:anim calcmode="lin" valueType="num">
                                      <p:cBhvr additive="base">
                                        <p:cTn id="36" dur="500" fill="hold"/>
                                        <p:tgtEl>
                                          <p:spTgt spid="1206290"/>
                                        </p:tgtEl>
                                        <p:attrNameLst>
                                          <p:attrName>ppt_x</p:attrName>
                                        </p:attrNameLst>
                                      </p:cBhvr>
                                      <p:tavLst>
                                        <p:tav tm="0">
                                          <p:val>
                                            <p:strVal val="1+#ppt_w/2"/>
                                          </p:val>
                                        </p:tav>
                                        <p:tav tm="100000">
                                          <p:val>
                                            <p:strVal val="#ppt_x"/>
                                          </p:val>
                                        </p:tav>
                                      </p:tavLst>
                                    </p:anim>
                                    <p:anim calcmode="lin" valueType="num">
                                      <p:cBhvr additive="base">
                                        <p:cTn id="37" dur="500" fill="hold"/>
                                        <p:tgtEl>
                                          <p:spTgt spid="12062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6278" grpId="0"/>
      <p:bldP spid="1206279" grpId="0"/>
      <p:bldP spid="1206280" grpId="0"/>
      <p:bldP spid="1206281" grpId="0"/>
      <p:bldP spid="1206282"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a:latin typeface="Arial" charset="0"/>
                <a:cs typeface="Arial" charset="0"/>
              </a:rPr>
              <a:t>Dr. Bright</a:t>
            </a:r>
            <a:r>
              <a:rPr lang="ja-JP" altLang="en-US">
                <a:latin typeface="Arial" charset="0"/>
                <a:cs typeface="Arial" charset="0"/>
              </a:rPr>
              <a:t>’</a:t>
            </a:r>
            <a:r>
              <a:rPr lang="en-US">
                <a:latin typeface="Arial" charset="0"/>
                <a:cs typeface="Arial" charset="0"/>
              </a:rPr>
              <a:t>s statement 2001</a:t>
            </a:r>
          </a:p>
        </p:txBody>
      </p:sp>
      <p:pic>
        <p:nvPicPr>
          <p:cNvPr id="131075"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5460" name="Text Box 4"/>
          <p:cNvSpPr txBox="1">
            <a:spLocks noChangeArrowheads="1"/>
          </p:cNvSpPr>
          <p:nvPr/>
        </p:nvSpPr>
        <p:spPr bwMode="auto">
          <a:xfrm>
            <a:off x="838200" y="887413"/>
            <a:ext cx="7391400" cy="54483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4400" b="1">
                <a:solidFill>
                  <a:schemeClr val="bg1"/>
                </a:solidFill>
              </a:rPr>
              <a:t>Известный христианский служитель</a:t>
            </a:r>
            <a:r>
              <a:rPr lang="en-US" sz="4400" b="1">
                <a:solidFill>
                  <a:schemeClr val="bg1"/>
                </a:solidFill>
              </a:rPr>
              <a:t>:</a:t>
            </a:r>
          </a:p>
          <a:p>
            <a:pPr algn="ctr" eaLnBrk="1" hangingPunct="1">
              <a:spcBef>
                <a:spcPct val="50000"/>
              </a:spcBef>
            </a:pPr>
            <a:r>
              <a:rPr lang="ru-RU" sz="4000" b="1">
                <a:solidFill>
                  <a:schemeClr val="bg1"/>
                </a:solidFill>
              </a:rPr>
              <a:t>«Для меня абсолютно не важно,</a:t>
            </a:r>
            <a:r>
              <a:rPr lang="en-US" sz="4000" b="1">
                <a:solidFill>
                  <a:schemeClr val="bg1"/>
                </a:solidFill>
              </a:rPr>
              <a:t> </a:t>
            </a:r>
            <a:r>
              <a:rPr lang="ru-RU" sz="4000" b="1">
                <a:solidFill>
                  <a:schemeClr val="bg1"/>
                </a:solidFill>
              </a:rPr>
              <a:t>сотворил Бог мир за шесть секунд, шесть дней или шесть миллионов лет</a:t>
            </a:r>
            <a:r>
              <a:rPr lang="en-US" sz="4000" b="1">
                <a:solidFill>
                  <a:schemeClr val="bg1"/>
                </a:solidFill>
              </a:rPr>
              <a:t>. </a:t>
            </a:r>
            <a:r>
              <a:rPr lang="ru-RU" sz="4000" b="1">
                <a:solidFill>
                  <a:schemeClr val="bg1"/>
                </a:solidFill>
              </a:rPr>
              <a:t>Я верю, что Бог может абсолютно все».</a:t>
            </a:r>
            <a:endParaRPr lang="en-US" sz="4000" b="1">
              <a:solidFill>
                <a:schemeClr val="bg1"/>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r>
              <a:rPr lang="en-US">
                <a:latin typeface="Arial" charset="0"/>
                <a:cs typeface="Arial" charset="0"/>
              </a:rPr>
              <a:t>It doesn</a:t>
            </a:r>
            <a:r>
              <a:rPr lang="ja-JP" altLang="en-US">
                <a:latin typeface="Arial" charset="0"/>
                <a:cs typeface="Arial" charset="0"/>
              </a:rPr>
              <a:t>’</a:t>
            </a:r>
            <a:r>
              <a:rPr lang="en-US">
                <a:latin typeface="Arial" charset="0"/>
                <a:cs typeface="Arial" charset="0"/>
              </a:rPr>
              <a:t>t matter what God said</a:t>
            </a:r>
          </a:p>
        </p:txBody>
      </p:sp>
      <p:pic>
        <p:nvPicPr>
          <p:cNvPr id="132099"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05" name="Text Box 5"/>
          <p:cNvSpPr txBox="1">
            <a:spLocks noChangeArrowheads="1"/>
          </p:cNvSpPr>
          <p:nvPr/>
        </p:nvSpPr>
        <p:spPr bwMode="auto">
          <a:xfrm>
            <a:off x="381000" y="1554163"/>
            <a:ext cx="8382000" cy="1938337"/>
          </a:xfrm>
          <a:prstGeom prst="rect">
            <a:avLst/>
          </a:prstGeom>
          <a:noFill/>
          <a:ln w="9525">
            <a:noFill/>
            <a:miter lim="800000"/>
            <a:headEnd/>
            <a:tailEnd/>
          </a:ln>
          <a:effectLst>
            <a:outerShdw dist="35921" dir="2700000" algn="ctr" rotWithShape="0">
              <a:schemeClr val="tx1"/>
            </a:outerShdw>
          </a:effectLst>
        </p:spPr>
        <p:txBody>
          <a:bodyPr lIns="91432" tIns="45716" rIns="91432" bIns="45716">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6000" b="1">
                <a:solidFill>
                  <a:schemeClr val="bg1"/>
                </a:solidFill>
              </a:rPr>
              <a:t>«Не важно, что сказал БОГ».</a:t>
            </a:r>
            <a:endParaRPr lang="en-US" sz="6000" b="1">
              <a:solidFill>
                <a:schemeClr val="bg1"/>
              </a:solidFill>
            </a:endParaRPr>
          </a:p>
        </p:txBody>
      </p:sp>
      <p:sp>
        <p:nvSpPr>
          <p:cNvPr id="921606" name="Text Box 6"/>
          <p:cNvSpPr txBox="1">
            <a:spLocks noChangeArrowheads="1"/>
          </p:cNvSpPr>
          <p:nvPr/>
        </p:nvSpPr>
        <p:spPr bwMode="auto">
          <a:xfrm>
            <a:off x="914400" y="3429000"/>
            <a:ext cx="7315200" cy="2924175"/>
          </a:xfrm>
          <a:prstGeom prst="rect">
            <a:avLst/>
          </a:prstGeom>
          <a:noFill/>
          <a:ln w="9525">
            <a:noFill/>
            <a:miter lim="800000"/>
            <a:headEnd/>
            <a:tailEnd/>
          </a:ln>
          <a:effectLst>
            <a:outerShdw dist="35921" dir="2700000" algn="ctr" rotWithShape="0">
              <a:schemeClr val="tx1"/>
            </a:outerShdw>
          </a:effectLst>
        </p:spPr>
        <p:txBody>
          <a:bodyPr lIns="91432" tIns="45716" rIns="91432" bIns="45716">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9200" b="1">
                <a:solidFill>
                  <a:srgbClr val="FFFF00"/>
                </a:solidFill>
              </a:rPr>
              <a:t>Нет, очень важно</a:t>
            </a:r>
            <a:r>
              <a:rPr lang="en-US" sz="9200" b="1">
                <a:solidFill>
                  <a:srgbClr val="FFFF00"/>
                </a:solidFill>
              </a:rPr>
              <a: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21606"/>
                                        </p:tgtEl>
                                        <p:attrNameLst>
                                          <p:attrName>style.visibility</p:attrName>
                                        </p:attrNameLst>
                                      </p:cBhvr>
                                      <p:to>
                                        <p:strVal val="visible"/>
                                      </p:to>
                                    </p:set>
                                    <p:anim calcmode="lin" valueType="num">
                                      <p:cBhvr>
                                        <p:cTn id="7" dur="500" fill="hold"/>
                                        <p:tgtEl>
                                          <p:spTgt spid="921606"/>
                                        </p:tgtEl>
                                        <p:attrNameLst>
                                          <p:attrName>ppt_w</p:attrName>
                                        </p:attrNameLst>
                                      </p:cBhvr>
                                      <p:tavLst>
                                        <p:tav tm="0">
                                          <p:val>
                                            <p:fltVal val="0"/>
                                          </p:val>
                                        </p:tav>
                                        <p:tav tm="100000">
                                          <p:val>
                                            <p:strVal val="#ppt_w"/>
                                          </p:val>
                                        </p:tav>
                                      </p:tavLst>
                                    </p:anim>
                                    <p:anim calcmode="lin" valueType="num">
                                      <p:cBhvr>
                                        <p:cTn id="8" dur="500" fill="hold"/>
                                        <p:tgtEl>
                                          <p:spTgt spid="921606"/>
                                        </p:tgtEl>
                                        <p:attrNameLst>
                                          <p:attrName>ppt_h</p:attrName>
                                        </p:attrNameLst>
                                      </p:cBhvr>
                                      <p:tavLst>
                                        <p:tav tm="0">
                                          <p:val>
                                            <p:fltVal val="0"/>
                                          </p:val>
                                        </p:tav>
                                        <p:tav tm="100000">
                                          <p:val>
                                            <p:strVal val="#ppt_h"/>
                                          </p:val>
                                        </p:tav>
                                      </p:tavLst>
                                    </p:anim>
                                    <p:animEffect transition="in" filter="fade">
                                      <p:cBhvr>
                                        <p:cTn id="9" dur="500"/>
                                        <p:tgtEl>
                                          <p:spTgt spid="921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0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latin typeface="Arial" charset="0"/>
                <a:cs typeface="Arial" charset="0"/>
              </a:rPr>
              <a:t>Gen. 1:14 NAS</a:t>
            </a:r>
          </a:p>
        </p:txBody>
      </p:sp>
      <p:pic>
        <p:nvPicPr>
          <p:cNvPr id="35843"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44" name="Text Box 4"/>
          <p:cNvSpPr txBox="1">
            <a:spLocks noChangeArrowheads="1"/>
          </p:cNvSpPr>
          <p:nvPr/>
        </p:nvSpPr>
        <p:spPr bwMode="auto">
          <a:xfrm>
            <a:off x="0" y="457200"/>
            <a:ext cx="9144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Бытие</a:t>
            </a:r>
            <a:r>
              <a:rPr lang="en-US" sz="5400" b="1">
                <a:solidFill>
                  <a:srgbClr val="00FF00"/>
                </a:solidFill>
              </a:rPr>
              <a:t> 1:14</a:t>
            </a:r>
          </a:p>
        </p:txBody>
      </p:sp>
      <p:sp>
        <p:nvSpPr>
          <p:cNvPr id="1239045" name="Text Box 5"/>
          <p:cNvSpPr txBox="1">
            <a:spLocks noChangeArrowheads="1"/>
          </p:cNvSpPr>
          <p:nvPr/>
        </p:nvSpPr>
        <p:spPr bwMode="auto">
          <a:xfrm>
            <a:off x="914400" y="1660525"/>
            <a:ext cx="7620000" cy="18653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ru-RU" sz="3200" b="1">
                <a:solidFill>
                  <a:schemeClr val="bg1"/>
                </a:solidFill>
              </a:rPr>
              <a:t>И сказал Бог: «Да будут светила на тверди небесной для отделения</a:t>
            </a:r>
            <a:r>
              <a:rPr lang="en-US" sz="3200" b="1">
                <a:solidFill>
                  <a:schemeClr val="bg1"/>
                </a:solidFill>
              </a:rPr>
              <a:t> </a:t>
            </a:r>
            <a:r>
              <a:rPr lang="ru-RU" sz="3200" b="1">
                <a:solidFill>
                  <a:srgbClr val="FFFF00"/>
                </a:solidFill>
              </a:rPr>
              <a:t>дня</a:t>
            </a:r>
            <a:r>
              <a:rPr lang="en-US" sz="3200" b="1">
                <a:solidFill>
                  <a:schemeClr val="bg1"/>
                </a:solidFill>
              </a:rPr>
              <a:t> </a:t>
            </a:r>
            <a:r>
              <a:rPr lang="ru-RU" sz="3200" b="1">
                <a:solidFill>
                  <a:schemeClr val="bg1"/>
                </a:solidFill>
              </a:rPr>
              <a:t>от</a:t>
            </a:r>
            <a:r>
              <a:rPr lang="en-US" sz="3200" b="1">
                <a:solidFill>
                  <a:schemeClr val="bg1"/>
                </a:solidFill>
              </a:rPr>
              <a:t> </a:t>
            </a:r>
            <a:r>
              <a:rPr lang="ru-RU" sz="3200" b="1">
                <a:solidFill>
                  <a:srgbClr val="FFFF00"/>
                </a:solidFill>
              </a:rPr>
              <a:t>ночи</a:t>
            </a:r>
            <a:r>
              <a:rPr lang="en-US" sz="3200" b="1">
                <a:solidFill>
                  <a:schemeClr val="bg1"/>
                </a:solidFill>
              </a:rPr>
              <a:t>, </a:t>
            </a:r>
            <a:r>
              <a:rPr lang="ru-RU" sz="3200" b="1">
                <a:solidFill>
                  <a:schemeClr val="bg1"/>
                </a:solidFill>
              </a:rPr>
              <a:t>и для знамений, и</a:t>
            </a:r>
            <a:r>
              <a:rPr lang="en-US" sz="3200" b="1">
                <a:solidFill>
                  <a:schemeClr val="bg1"/>
                </a:solidFill>
              </a:rPr>
              <a:t> </a:t>
            </a:r>
            <a:r>
              <a:rPr lang="ru-RU" sz="3200" b="1">
                <a:solidFill>
                  <a:srgbClr val="FFFF00"/>
                </a:solidFill>
              </a:rPr>
              <a:t>времен</a:t>
            </a:r>
            <a:r>
              <a:rPr lang="ru-RU" sz="3200" b="1">
                <a:solidFill>
                  <a:schemeClr val="bg1"/>
                </a:solidFill>
              </a:rPr>
              <a:t>, и</a:t>
            </a:r>
            <a:r>
              <a:rPr lang="en-US" sz="3200" b="1">
                <a:solidFill>
                  <a:schemeClr val="bg1"/>
                </a:solidFill>
              </a:rPr>
              <a:t> </a:t>
            </a:r>
            <a:r>
              <a:rPr lang="ru-RU" sz="3200" b="1">
                <a:solidFill>
                  <a:srgbClr val="FFFF00"/>
                </a:solidFill>
              </a:rPr>
              <a:t>дней</a:t>
            </a:r>
            <a:r>
              <a:rPr lang="ru-RU" sz="3200" b="1">
                <a:solidFill>
                  <a:schemeClr val="bg1"/>
                </a:solidFill>
              </a:rPr>
              <a:t>, и</a:t>
            </a:r>
            <a:r>
              <a:rPr lang="en-US" sz="3200" b="1">
                <a:solidFill>
                  <a:schemeClr val="bg1"/>
                </a:solidFill>
              </a:rPr>
              <a:t> </a:t>
            </a:r>
            <a:r>
              <a:rPr lang="ru-RU" sz="3200" b="1">
                <a:solidFill>
                  <a:srgbClr val="FFFF00"/>
                </a:solidFill>
              </a:rPr>
              <a:t>годов</a:t>
            </a:r>
            <a:r>
              <a:rPr lang="ru-RU" sz="3200" b="1">
                <a:solidFill>
                  <a:schemeClr val="bg1"/>
                </a:solidFill>
              </a:rPr>
              <a:t>».</a:t>
            </a:r>
            <a:endParaRPr lang="en-US" sz="3200" b="1">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925698" name="Text Box 2"/>
          <p:cNvSpPr txBox="1">
            <a:spLocks noChangeArrowheads="1"/>
          </p:cNvSpPr>
          <p:nvPr/>
        </p:nvSpPr>
        <p:spPr bwMode="auto">
          <a:xfrm>
            <a:off x="914400" y="762000"/>
            <a:ext cx="7315200" cy="175418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chemeClr val="bg1"/>
                </a:solidFill>
              </a:rPr>
              <a:t>Вопрос</a:t>
            </a:r>
            <a:r>
              <a:rPr lang="en-US" sz="5400" b="1">
                <a:solidFill>
                  <a:schemeClr val="bg1"/>
                </a:solidFill>
              </a:rPr>
              <a:t> </a:t>
            </a:r>
            <a:r>
              <a:rPr lang="ru-RU" sz="5400" b="1" i="1">
                <a:solidFill>
                  <a:srgbClr val="FFFF00"/>
                </a:solidFill>
              </a:rPr>
              <a:t>не</a:t>
            </a:r>
            <a:r>
              <a:rPr lang="en-US" sz="5400" b="1">
                <a:solidFill>
                  <a:schemeClr val="bg1"/>
                </a:solidFill>
              </a:rPr>
              <a:t> </a:t>
            </a:r>
            <a:r>
              <a:rPr lang="ru-RU" sz="5400" b="1">
                <a:solidFill>
                  <a:schemeClr val="bg1"/>
                </a:solidFill>
              </a:rPr>
              <a:t>в том, что Бог</a:t>
            </a:r>
            <a:r>
              <a:rPr lang="en-US" sz="5400" b="1">
                <a:solidFill>
                  <a:schemeClr val="bg1"/>
                </a:solidFill>
              </a:rPr>
              <a:t> </a:t>
            </a:r>
            <a:r>
              <a:rPr lang="ru-RU" sz="5400" b="1">
                <a:solidFill>
                  <a:srgbClr val="FFFF00"/>
                </a:solidFill>
              </a:rPr>
              <a:t>мог бы</a:t>
            </a:r>
            <a:r>
              <a:rPr lang="en-US" sz="5400" b="1">
                <a:solidFill>
                  <a:schemeClr val="bg1"/>
                </a:solidFill>
              </a:rPr>
              <a:t> </a:t>
            </a:r>
            <a:r>
              <a:rPr lang="ru-RU" sz="5400" b="1">
                <a:solidFill>
                  <a:schemeClr val="bg1"/>
                </a:solidFill>
              </a:rPr>
              <a:t>сделать</a:t>
            </a:r>
            <a:r>
              <a:rPr lang="en-US" sz="5400" b="1">
                <a:solidFill>
                  <a:schemeClr val="bg1"/>
                </a:solidFill>
              </a:rPr>
              <a:t>.</a:t>
            </a:r>
          </a:p>
        </p:txBody>
      </p:sp>
      <p:sp>
        <p:nvSpPr>
          <p:cNvPr id="925699" name="Text Box 3"/>
          <p:cNvSpPr txBox="1">
            <a:spLocks noChangeArrowheads="1"/>
          </p:cNvSpPr>
          <p:nvPr/>
        </p:nvSpPr>
        <p:spPr bwMode="auto">
          <a:xfrm>
            <a:off x="1066800" y="3048000"/>
            <a:ext cx="7010400" cy="28622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6000" b="1">
                <a:solidFill>
                  <a:srgbClr val="FFFF00"/>
                </a:solidFill>
              </a:rPr>
              <a:t>Вопрос в том, что Бог</a:t>
            </a:r>
            <a:r>
              <a:rPr lang="en-US" sz="6000" b="1">
                <a:solidFill>
                  <a:srgbClr val="FFFF00"/>
                </a:solidFill>
              </a:rPr>
              <a:t> </a:t>
            </a:r>
            <a:r>
              <a:rPr lang="ru-RU" sz="6000" b="1">
                <a:solidFill>
                  <a:srgbClr val="00FF00"/>
                </a:solidFill>
              </a:rPr>
              <a:t>сказал</a:t>
            </a:r>
            <a:r>
              <a:rPr lang="ru-RU" sz="6000" b="1">
                <a:solidFill>
                  <a:srgbClr val="FFFF00"/>
                </a:solidFill>
              </a:rPr>
              <a:t>, что Он</a:t>
            </a:r>
            <a:r>
              <a:rPr lang="en-US" sz="6000" b="1">
                <a:solidFill>
                  <a:srgbClr val="FFFF00"/>
                </a:solidFill>
              </a:rPr>
              <a:t> </a:t>
            </a:r>
            <a:r>
              <a:rPr lang="ru-RU" sz="6000" b="1">
                <a:solidFill>
                  <a:srgbClr val="00FF00"/>
                </a:solidFill>
              </a:rPr>
              <a:t>сделал</a:t>
            </a:r>
            <a:r>
              <a:rPr lang="en-US" sz="6000" b="1">
                <a:solidFill>
                  <a:srgbClr val="FFFF00"/>
                </a:solidFill>
              </a:rPr>
              <a: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25699"/>
                                        </p:tgtEl>
                                        <p:attrNameLst>
                                          <p:attrName>style.visibility</p:attrName>
                                        </p:attrNameLst>
                                      </p:cBhvr>
                                      <p:to>
                                        <p:strVal val="visible"/>
                                      </p:to>
                                    </p:set>
                                    <p:anim calcmode="lin" valueType="num">
                                      <p:cBhvr>
                                        <p:cTn id="7" dur="500" fill="hold"/>
                                        <p:tgtEl>
                                          <p:spTgt spid="925699"/>
                                        </p:tgtEl>
                                        <p:attrNameLst>
                                          <p:attrName>ppt_w</p:attrName>
                                        </p:attrNameLst>
                                      </p:cBhvr>
                                      <p:tavLst>
                                        <p:tav tm="0">
                                          <p:val>
                                            <p:fltVal val="0"/>
                                          </p:val>
                                        </p:tav>
                                        <p:tav tm="100000">
                                          <p:val>
                                            <p:strVal val="#ppt_w"/>
                                          </p:val>
                                        </p:tav>
                                      </p:tavLst>
                                    </p:anim>
                                    <p:anim calcmode="lin" valueType="num">
                                      <p:cBhvr>
                                        <p:cTn id="8" dur="500" fill="hold"/>
                                        <p:tgtEl>
                                          <p:spTgt spid="925699"/>
                                        </p:tgtEl>
                                        <p:attrNameLst>
                                          <p:attrName>ppt_h</p:attrName>
                                        </p:attrNameLst>
                                      </p:cBhvr>
                                      <p:tavLst>
                                        <p:tav tm="0">
                                          <p:val>
                                            <p:fltVal val="0"/>
                                          </p:val>
                                        </p:tav>
                                        <p:tav tm="100000">
                                          <p:val>
                                            <p:strVal val="#ppt_h"/>
                                          </p:val>
                                        </p:tav>
                                      </p:tavLst>
                                    </p:anim>
                                    <p:animEffect transition="in" filter="fade">
                                      <p:cBhvr>
                                        <p:cTn id="9" dur="500"/>
                                        <p:tgtEl>
                                          <p:spTgt spid="925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5699" grpId="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1487874" name="Text Box 2"/>
          <p:cNvSpPr txBox="1">
            <a:spLocks noChangeArrowheads="1"/>
          </p:cNvSpPr>
          <p:nvPr/>
        </p:nvSpPr>
        <p:spPr bwMode="auto">
          <a:xfrm>
            <a:off x="914400" y="533400"/>
            <a:ext cx="7315200" cy="13239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4000" b="1">
                <a:solidFill>
                  <a:schemeClr val="bg1"/>
                </a:solidFill>
              </a:rPr>
              <a:t>Писание нигде не учит миллионам лет</a:t>
            </a:r>
            <a:r>
              <a:rPr lang="en-US" sz="4000" b="1">
                <a:solidFill>
                  <a:schemeClr val="bg1"/>
                </a:solidFill>
              </a:rPr>
              <a:t>.</a:t>
            </a:r>
          </a:p>
        </p:txBody>
      </p:sp>
      <p:sp>
        <p:nvSpPr>
          <p:cNvPr id="925699" name="Text Box 3"/>
          <p:cNvSpPr txBox="1">
            <a:spLocks noChangeArrowheads="1"/>
          </p:cNvSpPr>
          <p:nvPr/>
        </p:nvSpPr>
        <p:spPr bwMode="auto">
          <a:xfrm>
            <a:off x="1066800" y="2133600"/>
            <a:ext cx="7010400" cy="378618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4000" b="1">
                <a:solidFill>
                  <a:srgbClr val="FFFF00"/>
                </a:solidFill>
              </a:rPr>
              <a:t>Если миллионы лет – это правда</a:t>
            </a:r>
            <a:r>
              <a:rPr lang="en-US" sz="4000" b="1">
                <a:solidFill>
                  <a:srgbClr val="FFFF00"/>
                </a:solidFill>
              </a:rPr>
              <a:t>, </a:t>
            </a:r>
            <a:r>
              <a:rPr lang="ru-RU" sz="4000" b="1">
                <a:solidFill>
                  <a:srgbClr val="FFFF00"/>
                </a:solidFill>
              </a:rPr>
              <a:t>то Бог, который изобрел язык</a:t>
            </a:r>
            <a:r>
              <a:rPr lang="en-US" sz="4000" b="1">
                <a:solidFill>
                  <a:srgbClr val="FFFF00"/>
                </a:solidFill>
              </a:rPr>
              <a:t>, </a:t>
            </a:r>
            <a:r>
              <a:rPr lang="ru-RU" sz="4000" b="1">
                <a:solidFill>
                  <a:srgbClr val="FFFF00"/>
                </a:solidFill>
              </a:rPr>
              <a:t>проявил крайнюю некомпетентность при передаче информации.</a:t>
            </a:r>
            <a:endParaRPr lang="en-US" sz="4000" b="1">
              <a:solidFill>
                <a:srgbClr val="FFFF00"/>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25699"/>
                                        </p:tgtEl>
                                        <p:attrNameLst>
                                          <p:attrName>style.visibility</p:attrName>
                                        </p:attrNameLst>
                                      </p:cBhvr>
                                      <p:to>
                                        <p:strVal val="visible"/>
                                      </p:to>
                                    </p:set>
                                    <p:anim calcmode="lin" valueType="num">
                                      <p:cBhvr>
                                        <p:cTn id="7" dur="500" fill="hold"/>
                                        <p:tgtEl>
                                          <p:spTgt spid="925699"/>
                                        </p:tgtEl>
                                        <p:attrNameLst>
                                          <p:attrName>ppt_w</p:attrName>
                                        </p:attrNameLst>
                                      </p:cBhvr>
                                      <p:tavLst>
                                        <p:tav tm="0">
                                          <p:val>
                                            <p:fltVal val="0"/>
                                          </p:val>
                                        </p:tav>
                                        <p:tav tm="100000">
                                          <p:val>
                                            <p:strVal val="#ppt_w"/>
                                          </p:val>
                                        </p:tav>
                                      </p:tavLst>
                                    </p:anim>
                                    <p:anim calcmode="lin" valueType="num">
                                      <p:cBhvr>
                                        <p:cTn id="8" dur="500" fill="hold"/>
                                        <p:tgtEl>
                                          <p:spTgt spid="925699"/>
                                        </p:tgtEl>
                                        <p:attrNameLst>
                                          <p:attrName>ppt_h</p:attrName>
                                        </p:attrNameLst>
                                      </p:cBhvr>
                                      <p:tavLst>
                                        <p:tav tm="0">
                                          <p:val>
                                            <p:fltVal val="0"/>
                                          </p:val>
                                        </p:tav>
                                        <p:tav tm="100000">
                                          <p:val>
                                            <p:strVal val="#ppt_h"/>
                                          </p:val>
                                        </p:tav>
                                      </p:tavLst>
                                    </p:anim>
                                    <p:animEffect transition="in" filter="fade">
                                      <p:cBhvr>
                                        <p:cTn id="9" dur="500"/>
                                        <p:tgtEl>
                                          <p:spTgt spid="925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5699" grpId="0"/>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1095682" name="Text Box 2"/>
          <p:cNvSpPr txBox="1">
            <a:spLocks noChangeArrowheads="1"/>
          </p:cNvSpPr>
          <p:nvPr/>
        </p:nvSpPr>
        <p:spPr bwMode="auto">
          <a:xfrm>
            <a:off x="914400" y="457200"/>
            <a:ext cx="7315200" cy="378618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4800" b="1">
                <a:solidFill>
                  <a:srgbClr val="FFFF00"/>
                </a:solidFill>
              </a:rPr>
              <a:t>Библия ясно учит буквальному шестидневному творению около 6000 лет назад.</a:t>
            </a:r>
            <a:endParaRPr lang="en-US" sz="4800" b="1">
              <a:solidFill>
                <a:srgbClr val="FFFF00"/>
              </a:solidFill>
            </a:endParaRPr>
          </a:p>
        </p:txBody>
      </p:sp>
      <p:sp>
        <p:nvSpPr>
          <p:cNvPr id="1095683" name="Text Box 3"/>
          <p:cNvSpPr txBox="1">
            <a:spLocks noChangeArrowheads="1"/>
          </p:cNvSpPr>
          <p:nvPr/>
        </p:nvSpPr>
        <p:spPr bwMode="auto">
          <a:xfrm>
            <a:off x="1066800" y="4495800"/>
            <a:ext cx="7010400" cy="12001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3600" b="1">
                <a:solidFill>
                  <a:schemeClr val="bg1"/>
                </a:solidFill>
              </a:rPr>
              <a:t>Поэтому</a:t>
            </a:r>
            <a:r>
              <a:rPr lang="en-US" sz="3600" b="1">
                <a:solidFill>
                  <a:schemeClr val="bg1"/>
                </a:solidFill>
              </a:rPr>
              <a:t>, </a:t>
            </a:r>
            <a:r>
              <a:rPr lang="ru-RU" sz="3600" b="1">
                <a:solidFill>
                  <a:schemeClr val="bg1"/>
                </a:solidFill>
              </a:rPr>
              <a:t>миллионы лет – это ложь</a:t>
            </a:r>
            <a:r>
              <a:rPr lang="en-US" sz="3600" b="1">
                <a:solidFill>
                  <a:schemeClr val="bg1"/>
                </a:solidFill>
              </a:rPr>
              <a:t>. </a:t>
            </a:r>
            <a:r>
              <a:rPr lang="ru-RU" sz="3600" b="1">
                <a:solidFill>
                  <a:schemeClr val="bg1"/>
                </a:solidFill>
              </a:rPr>
              <a:t>Их просто не было</a:t>
            </a:r>
            <a:r>
              <a:rPr lang="en-US" sz="3600" b="1">
                <a:solidFill>
                  <a:schemeClr val="bg1"/>
                </a:solidFill>
              </a:rPr>
              <a: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95683"/>
                                        </p:tgtEl>
                                        <p:attrNameLst>
                                          <p:attrName>style.visibility</p:attrName>
                                        </p:attrNameLst>
                                      </p:cBhvr>
                                      <p:to>
                                        <p:strVal val="visible"/>
                                      </p:to>
                                    </p:set>
                                    <p:anim calcmode="lin" valueType="num">
                                      <p:cBhvr>
                                        <p:cTn id="7" dur="500" fill="hold"/>
                                        <p:tgtEl>
                                          <p:spTgt spid="1095683"/>
                                        </p:tgtEl>
                                        <p:attrNameLst>
                                          <p:attrName>ppt_w</p:attrName>
                                        </p:attrNameLst>
                                      </p:cBhvr>
                                      <p:tavLst>
                                        <p:tav tm="0">
                                          <p:val>
                                            <p:fltVal val="0"/>
                                          </p:val>
                                        </p:tav>
                                        <p:tav tm="100000">
                                          <p:val>
                                            <p:strVal val="#ppt_w"/>
                                          </p:val>
                                        </p:tav>
                                      </p:tavLst>
                                    </p:anim>
                                    <p:anim calcmode="lin" valueType="num">
                                      <p:cBhvr>
                                        <p:cTn id="8" dur="500" fill="hold"/>
                                        <p:tgtEl>
                                          <p:spTgt spid="1095683"/>
                                        </p:tgtEl>
                                        <p:attrNameLst>
                                          <p:attrName>ppt_h</p:attrName>
                                        </p:attrNameLst>
                                      </p:cBhvr>
                                      <p:tavLst>
                                        <p:tav tm="0">
                                          <p:val>
                                            <p:fltVal val="0"/>
                                          </p:val>
                                        </p:tav>
                                        <p:tav tm="100000">
                                          <p:val>
                                            <p:strVal val="#ppt_h"/>
                                          </p:val>
                                        </p:tav>
                                      </p:tavLst>
                                    </p:anim>
                                    <p:animEffect transition="in" filter="fade">
                                      <p:cBhvr>
                                        <p:cTn id="9" dur="500"/>
                                        <p:tgtEl>
                                          <p:spTgt spid="1095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683"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r>
              <a:rPr lang="en-US">
                <a:latin typeface="Arial" charset="0"/>
                <a:cs typeface="Arial" charset="0"/>
              </a:rPr>
              <a:t>Q872 Waltke 2001</a:t>
            </a:r>
          </a:p>
        </p:txBody>
      </p:sp>
      <p:pic>
        <p:nvPicPr>
          <p:cNvPr id="136195"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5621" name="Text Box 5"/>
          <p:cNvSpPr txBox="1">
            <a:spLocks noChangeArrowheads="1"/>
          </p:cNvSpPr>
          <p:nvPr/>
        </p:nvSpPr>
        <p:spPr bwMode="auto">
          <a:xfrm>
            <a:off x="914400" y="5486400"/>
            <a:ext cx="7772400" cy="7572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ru-RU" sz="2400" b="1">
                <a:solidFill>
                  <a:schemeClr val="bg1"/>
                </a:solidFill>
              </a:rPr>
              <a:t>Брюс К</a:t>
            </a:r>
            <a:r>
              <a:rPr lang="en-US" sz="2400" b="1">
                <a:solidFill>
                  <a:schemeClr val="bg1"/>
                </a:solidFill>
              </a:rPr>
              <a:t>. </a:t>
            </a:r>
            <a:r>
              <a:rPr lang="ru-RU" sz="2400" b="1">
                <a:solidFill>
                  <a:schemeClr val="bg1"/>
                </a:solidFill>
              </a:rPr>
              <a:t>Уолтке.</a:t>
            </a:r>
            <a:r>
              <a:rPr lang="en-US" sz="2400" b="1">
                <a:solidFill>
                  <a:schemeClr val="bg1"/>
                </a:solidFill>
              </a:rPr>
              <a:t> </a:t>
            </a:r>
            <a:r>
              <a:rPr lang="ru-RU" sz="2400" b="1" i="1">
                <a:solidFill>
                  <a:schemeClr val="bg1"/>
                </a:solidFill>
              </a:rPr>
              <a:t>Бытие</a:t>
            </a:r>
            <a:r>
              <a:rPr lang="ru-RU" sz="2400" b="1">
                <a:solidFill>
                  <a:schemeClr val="bg1"/>
                </a:solidFill>
              </a:rPr>
              <a:t>. Грэнд Рэпидс</a:t>
            </a:r>
            <a:r>
              <a:rPr lang="en-US" sz="2400" b="1">
                <a:solidFill>
                  <a:schemeClr val="bg1"/>
                </a:solidFill>
              </a:rPr>
              <a:t>: Zondervan, 2001</a:t>
            </a:r>
            <a:r>
              <a:rPr lang="ru-RU" sz="2400" b="1">
                <a:solidFill>
                  <a:schemeClr val="bg1"/>
                </a:solidFill>
              </a:rPr>
              <a:t>.</a:t>
            </a:r>
            <a:r>
              <a:rPr lang="en-US" sz="2400" b="1">
                <a:solidFill>
                  <a:schemeClr val="bg1"/>
                </a:solidFill>
              </a:rPr>
              <a:t> </a:t>
            </a:r>
            <a:r>
              <a:rPr lang="ru-RU" sz="2400" b="1">
                <a:solidFill>
                  <a:schemeClr val="bg1"/>
                </a:solidFill>
              </a:rPr>
              <a:t>С</a:t>
            </a:r>
            <a:r>
              <a:rPr lang="en-US" sz="2400" b="1">
                <a:solidFill>
                  <a:schemeClr val="bg1"/>
                </a:solidFill>
              </a:rPr>
              <a:t>. 77.</a:t>
            </a:r>
          </a:p>
        </p:txBody>
      </p:sp>
      <p:sp>
        <p:nvSpPr>
          <p:cNvPr id="6" name="Rectangle 6"/>
          <p:cNvSpPr>
            <a:spLocks noChangeArrowheads="1"/>
          </p:cNvSpPr>
          <p:nvPr/>
        </p:nvSpPr>
        <p:spPr bwMode="auto">
          <a:xfrm>
            <a:off x="936625" y="4267200"/>
            <a:ext cx="3200400" cy="5334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6200" name="Text Box 8"/>
          <p:cNvSpPr txBox="1">
            <a:spLocks noChangeArrowheads="1"/>
          </p:cNvSpPr>
          <p:nvPr/>
        </p:nvSpPr>
        <p:spPr bwMode="auto">
          <a:xfrm>
            <a:off x="914400" y="754063"/>
            <a:ext cx="731520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50000"/>
              </a:spcBef>
            </a:pPr>
            <a:r>
              <a:rPr lang="en-US" sz="3200" b="1">
                <a:solidFill>
                  <a:schemeClr val="bg1"/>
                </a:solidFill>
              </a:rPr>
              <a:t>«Дни творения могут также создать трудности для строго исторического повествования. Современные ученые почти единодушно отвергают возможность сотворения за одну неделю, и мы не можем без оснований отвергнуть свидетельство наук, изучающих Землю».</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a:latin typeface="Arial" charset="0"/>
                <a:cs typeface="Arial" charset="0"/>
              </a:rPr>
              <a:t>Kline 1996—science exegetes Scripture--short</a:t>
            </a:r>
          </a:p>
        </p:txBody>
      </p:sp>
      <p:pic>
        <p:nvPicPr>
          <p:cNvPr id="137219"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6372" name="Text Box 4"/>
          <p:cNvSpPr txBox="1">
            <a:spLocks noChangeArrowheads="1"/>
          </p:cNvSpPr>
          <p:nvPr/>
        </p:nvSpPr>
        <p:spPr bwMode="auto">
          <a:xfrm>
            <a:off x="914400" y="611188"/>
            <a:ext cx="7467600" cy="48006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3400" b="1">
                <a:solidFill>
                  <a:schemeClr val="bg1"/>
                </a:solidFill>
              </a:rPr>
              <a:t>«В этой статье я защищаю такое истолкование библейской космогонии, согласно которому Писание </a:t>
            </a:r>
            <a:r>
              <a:rPr lang="ru-RU" sz="3400" b="1">
                <a:solidFill>
                  <a:srgbClr val="FFFF00"/>
                </a:solidFill>
              </a:rPr>
              <a:t>открыто к современному научному взгляду на древность Вселенной</a:t>
            </a:r>
            <a:r>
              <a:rPr lang="en-US" sz="3400" b="1">
                <a:solidFill>
                  <a:schemeClr val="bg1"/>
                </a:solidFill>
              </a:rPr>
              <a:t> </a:t>
            </a:r>
            <a:r>
              <a:rPr lang="ru-RU" sz="3400" b="1">
                <a:solidFill>
                  <a:schemeClr val="bg1"/>
                </a:solidFill>
              </a:rPr>
              <a:t>и</a:t>
            </a:r>
            <a:r>
              <a:rPr lang="en-US" sz="3400" b="1">
                <a:solidFill>
                  <a:schemeClr val="bg1"/>
                </a:solidFill>
              </a:rPr>
              <a:t>, </a:t>
            </a:r>
            <a:r>
              <a:rPr lang="ru-RU" sz="3400" b="1">
                <a:solidFill>
                  <a:schemeClr val="bg1"/>
                </a:solidFill>
              </a:rPr>
              <a:t>поэтому</a:t>
            </a:r>
            <a:r>
              <a:rPr lang="en-US" sz="3400" b="1">
                <a:solidFill>
                  <a:schemeClr val="bg1"/>
                </a:solidFill>
              </a:rPr>
              <a:t>, </a:t>
            </a:r>
            <a:r>
              <a:rPr lang="ru-RU" sz="3400" b="1">
                <a:solidFill>
                  <a:schemeClr val="bg1"/>
                </a:solidFill>
              </a:rPr>
              <a:t>не осуждает эволюционную теорию происхождения человека».</a:t>
            </a:r>
            <a:endParaRPr lang="en-US" sz="3400" b="1">
              <a:solidFill>
                <a:schemeClr val="bg1"/>
              </a:solidFill>
            </a:endParaRPr>
          </a:p>
        </p:txBody>
      </p:sp>
      <p:sp>
        <p:nvSpPr>
          <p:cNvPr id="1466373" name="Text Box 5"/>
          <p:cNvSpPr txBox="1">
            <a:spLocks noChangeArrowheads="1"/>
          </p:cNvSpPr>
          <p:nvPr/>
        </p:nvSpPr>
        <p:spPr bwMode="auto">
          <a:xfrm>
            <a:off x="914400" y="5410200"/>
            <a:ext cx="8229600" cy="12001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2400" b="1">
                <a:solidFill>
                  <a:schemeClr val="bg1"/>
                </a:solidFill>
              </a:rPr>
              <a:t>Мередит Кляйн.</a:t>
            </a:r>
            <a:r>
              <a:rPr lang="en-US" sz="2400" b="1">
                <a:solidFill>
                  <a:schemeClr val="bg1"/>
                </a:solidFill>
              </a:rPr>
              <a:t> </a:t>
            </a:r>
            <a:r>
              <a:rPr lang="ru-RU" sz="2400" b="1">
                <a:solidFill>
                  <a:schemeClr val="bg1"/>
                </a:solidFill>
              </a:rPr>
              <a:t>«Пространство и время в космогонии Бытия».</a:t>
            </a:r>
            <a:r>
              <a:rPr lang="en-US" sz="2400" b="1">
                <a:solidFill>
                  <a:schemeClr val="bg1"/>
                </a:solidFill>
              </a:rPr>
              <a:t> </a:t>
            </a:r>
            <a:r>
              <a:rPr lang="en-US" sz="2400" b="1" i="1">
                <a:solidFill>
                  <a:schemeClr val="bg1"/>
                </a:solidFill>
              </a:rPr>
              <a:t>Perspectives on Science and Christian Faith</a:t>
            </a:r>
            <a:r>
              <a:rPr lang="ru-RU" sz="2400" b="1">
                <a:solidFill>
                  <a:schemeClr val="bg1"/>
                </a:solidFill>
              </a:rPr>
              <a:t>. Вып.</a:t>
            </a:r>
            <a:r>
              <a:rPr lang="en-US" sz="2400" b="1">
                <a:solidFill>
                  <a:schemeClr val="bg1"/>
                </a:solidFill>
              </a:rPr>
              <a:t> 48 (1996)</a:t>
            </a:r>
            <a:r>
              <a:rPr lang="ru-RU" sz="2400" b="1">
                <a:solidFill>
                  <a:schemeClr val="bg1"/>
                </a:solidFill>
              </a:rPr>
              <a:t>.</a:t>
            </a:r>
            <a:r>
              <a:rPr lang="en-US" sz="2400" b="1">
                <a:solidFill>
                  <a:schemeClr val="bg1"/>
                </a:solidFill>
              </a:rPr>
              <a:t> </a:t>
            </a:r>
            <a:r>
              <a:rPr lang="ru-RU" sz="2400" b="1">
                <a:solidFill>
                  <a:schemeClr val="bg1"/>
                </a:solidFill>
              </a:rPr>
              <a:t>С</a:t>
            </a:r>
            <a:r>
              <a:rPr lang="en-US" sz="2400" b="1">
                <a:solidFill>
                  <a:schemeClr val="bg1"/>
                </a:solidFill>
              </a:rPr>
              <a:t>. 15 (</a:t>
            </a:r>
            <a:r>
              <a:rPr lang="ru-RU" sz="2400" b="1">
                <a:solidFill>
                  <a:schemeClr val="bg1"/>
                </a:solidFill>
              </a:rPr>
              <a:t>сн</a:t>
            </a:r>
            <a:r>
              <a:rPr lang="en-US" sz="2400" b="1">
                <a:solidFill>
                  <a:schemeClr val="bg1"/>
                </a:solidFill>
              </a:rPr>
              <a:t>. 47).</a:t>
            </a:r>
          </a:p>
        </p:txBody>
      </p:sp>
      <p:sp>
        <p:nvSpPr>
          <p:cNvPr id="1466374" name="Rectangle 6"/>
          <p:cNvSpPr>
            <a:spLocks noChangeArrowheads="1"/>
          </p:cNvSpPr>
          <p:nvPr/>
        </p:nvSpPr>
        <p:spPr bwMode="auto">
          <a:xfrm>
            <a:off x="914400" y="2743200"/>
            <a:ext cx="7315200" cy="5334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466374"/>
                                        </p:tgtEl>
                                        <p:attrNameLst>
                                          <p:attrName>style.visibility</p:attrName>
                                        </p:attrNameLst>
                                      </p:cBhvr>
                                      <p:to>
                                        <p:strVal val="visible"/>
                                      </p:to>
                                    </p:set>
                                    <p:anim calcmode="lin" valueType="num">
                                      <p:cBhvr>
                                        <p:cTn id="7" dur="500" fill="hold"/>
                                        <p:tgtEl>
                                          <p:spTgt spid="1466374"/>
                                        </p:tgtEl>
                                        <p:attrNameLst>
                                          <p:attrName>ppt_w</p:attrName>
                                        </p:attrNameLst>
                                      </p:cBhvr>
                                      <p:tavLst>
                                        <p:tav tm="0">
                                          <p:val>
                                            <p:fltVal val="0"/>
                                          </p:val>
                                        </p:tav>
                                        <p:tav tm="100000">
                                          <p:val>
                                            <p:strVal val="#ppt_w"/>
                                          </p:val>
                                        </p:tav>
                                      </p:tavLst>
                                    </p:anim>
                                    <p:anim calcmode="lin" valueType="num">
                                      <p:cBhvr>
                                        <p:cTn id="8" dur="500" fill="hold"/>
                                        <p:tgtEl>
                                          <p:spTgt spid="1466374"/>
                                        </p:tgtEl>
                                        <p:attrNameLst>
                                          <p:attrName>ppt_h</p:attrName>
                                        </p:attrNameLst>
                                      </p:cBhvr>
                                      <p:tavLst>
                                        <p:tav tm="0">
                                          <p:val>
                                            <p:fltVal val="0"/>
                                          </p:val>
                                        </p:tav>
                                        <p:tav tm="100000">
                                          <p:val>
                                            <p:strVal val="#ppt_h"/>
                                          </p:val>
                                        </p:tav>
                                      </p:tavLst>
                                    </p:anim>
                                    <p:animEffect transition="in" filter="fade">
                                      <p:cBhvr>
                                        <p:cTn id="9" dur="500"/>
                                        <p:tgtEl>
                                          <p:spTgt spid="1466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6374"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pPr eaLnBrk="1" hangingPunct="1"/>
            <a:r>
              <a:rPr lang="en-US">
                <a:latin typeface="Arial" charset="0"/>
                <a:cs typeface="Arial" charset="0"/>
              </a:rPr>
              <a:t>Q 706 Archer</a:t>
            </a:r>
          </a:p>
        </p:txBody>
      </p:sp>
      <p:pic>
        <p:nvPicPr>
          <p:cNvPr id="138243"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11844" name="Text Box 4"/>
          <p:cNvSpPr txBox="1">
            <a:spLocks noChangeArrowheads="1"/>
          </p:cNvSpPr>
          <p:nvPr/>
        </p:nvSpPr>
        <p:spPr bwMode="auto">
          <a:xfrm>
            <a:off x="533400" y="5991225"/>
            <a:ext cx="8001000" cy="7143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85000"/>
              </a:lnSpc>
              <a:spcBef>
                <a:spcPct val="50000"/>
              </a:spcBef>
            </a:pPr>
            <a:r>
              <a:rPr lang="ru-RU" sz="2400" b="1">
                <a:solidFill>
                  <a:schemeClr val="bg1"/>
                </a:solidFill>
                <a:latin typeface="Arial Narrow" charset="0"/>
              </a:rPr>
              <a:t>Глисон Арчер.</a:t>
            </a:r>
            <a:r>
              <a:rPr lang="en-US" sz="2400" b="1">
                <a:solidFill>
                  <a:schemeClr val="bg1"/>
                </a:solidFill>
                <a:latin typeface="Arial Narrow" charset="0"/>
              </a:rPr>
              <a:t>  </a:t>
            </a:r>
            <a:r>
              <a:rPr lang="ru-RU" sz="2400" b="1" i="1">
                <a:solidFill>
                  <a:schemeClr val="bg1"/>
                </a:solidFill>
                <a:latin typeface="Arial Narrow" charset="0"/>
              </a:rPr>
              <a:t>Введение в Обзор Ветхого Завета. </a:t>
            </a:r>
            <a:r>
              <a:rPr lang="ru-RU" sz="2400" b="1">
                <a:solidFill>
                  <a:schemeClr val="bg1"/>
                </a:solidFill>
                <a:latin typeface="Arial Narrow" charset="0"/>
              </a:rPr>
              <a:t>Чикаго</a:t>
            </a:r>
            <a:r>
              <a:rPr lang="en-US" sz="2400" b="1">
                <a:solidFill>
                  <a:schemeClr val="bg1"/>
                </a:solidFill>
                <a:latin typeface="Arial Narrow" charset="0"/>
              </a:rPr>
              <a:t>: Moody, 1985</a:t>
            </a:r>
            <a:r>
              <a:rPr lang="ru-RU" sz="2400" b="1">
                <a:solidFill>
                  <a:schemeClr val="bg1"/>
                </a:solidFill>
                <a:latin typeface="Arial Narrow" charset="0"/>
              </a:rPr>
              <a:t>.</a:t>
            </a:r>
            <a:r>
              <a:rPr lang="en-US" sz="2400" b="1">
                <a:solidFill>
                  <a:schemeClr val="bg1"/>
                </a:solidFill>
                <a:latin typeface="Arial Narrow" charset="0"/>
              </a:rPr>
              <a:t> </a:t>
            </a:r>
            <a:r>
              <a:rPr lang="ru-RU" sz="2400" b="1">
                <a:solidFill>
                  <a:schemeClr val="bg1"/>
                </a:solidFill>
                <a:latin typeface="Arial Narrow" charset="0"/>
              </a:rPr>
              <a:t>С</a:t>
            </a:r>
            <a:r>
              <a:rPr lang="en-US" sz="2400" b="1">
                <a:solidFill>
                  <a:schemeClr val="bg1"/>
                </a:solidFill>
                <a:latin typeface="Arial Narrow" charset="0"/>
              </a:rPr>
              <a:t>. 187</a:t>
            </a:r>
            <a:r>
              <a:rPr lang="ru-RU" sz="2400" b="1">
                <a:solidFill>
                  <a:schemeClr val="bg1"/>
                </a:solidFill>
                <a:latin typeface="Arial Narrow" charset="0"/>
              </a:rPr>
              <a:t>.</a:t>
            </a:r>
            <a:endParaRPr lang="en-US" sz="2400">
              <a:solidFill>
                <a:schemeClr val="bg1"/>
              </a:solidFill>
              <a:latin typeface="Arial Narrow" charset="0"/>
            </a:endParaRPr>
          </a:p>
        </p:txBody>
      </p:sp>
      <p:sp>
        <p:nvSpPr>
          <p:cNvPr id="5411845" name="Text Box 5"/>
          <p:cNvSpPr txBox="1">
            <a:spLocks noChangeArrowheads="1"/>
          </p:cNvSpPr>
          <p:nvPr/>
        </p:nvSpPr>
        <p:spPr bwMode="auto">
          <a:xfrm>
            <a:off x="381000" y="533400"/>
            <a:ext cx="8458200" cy="45243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ru-RU" sz="3200" b="1">
                <a:solidFill>
                  <a:schemeClr val="bg1"/>
                </a:solidFill>
                <a:latin typeface="Arial Narrow" charset="0"/>
              </a:rPr>
              <a:t>«При поверхностном прочтении первой главы Книги Бытие может создаться впечатление, что</a:t>
            </a:r>
            <a:r>
              <a:rPr lang="en-US" sz="3200" b="1">
                <a:solidFill>
                  <a:schemeClr val="bg1"/>
                </a:solidFill>
                <a:latin typeface="Arial Narrow" charset="0"/>
              </a:rPr>
              <a:t> </a:t>
            </a:r>
            <a:r>
              <a:rPr lang="ru-RU" sz="3200" b="1">
                <a:solidFill>
                  <a:schemeClr val="bg1"/>
                </a:solidFill>
                <a:latin typeface="Arial Narrow" charset="0"/>
              </a:rPr>
              <a:t>весь процесс творения</a:t>
            </a:r>
            <a:r>
              <a:rPr lang="en-US" sz="3200" b="1">
                <a:solidFill>
                  <a:schemeClr val="bg1"/>
                </a:solidFill>
                <a:latin typeface="Arial Narrow" charset="0"/>
              </a:rPr>
              <a:t> </a:t>
            </a:r>
            <a:r>
              <a:rPr lang="ru-RU" sz="3200" b="1">
                <a:solidFill>
                  <a:schemeClr val="bg1"/>
                </a:solidFill>
                <a:latin typeface="Arial Narrow" charset="0"/>
              </a:rPr>
              <a:t>занял шесть двадцатичетырехчасовых дней</a:t>
            </a:r>
            <a:r>
              <a:rPr lang="en-US" sz="3200" b="1">
                <a:solidFill>
                  <a:schemeClr val="bg1"/>
                </a:solidFill>
                <a:latin typeface="Arial Narrow" charset="0"/>
              </a:rPr>
              <a:t>. </a:t>
            </a:r>
            <a:r>
              <a:rPr lang="ru-RU" sz="3200" b="1">
                <a:solidFill>
                  <a:schemeClr val="bg1"/>
                </a:solidFill>
                <a:latin typeface="Arial Narrow" charset="0"/>
              </a:rPr>
              <a:t>Если бы</a:t>
            </a:r>
            <a:r>
              <a:rPr lang="en-US" sz="3200" b="1">
                <a:solidFill>
                  <a:schemeClr val="bg1"/>
                </a:solidFill>
                <a:latin typeface="Arial Narrow" charset="0"/>
              </a:rPr>
              <a:t> </a:t>
            </a:r>
            <a:r>
              <a:rPr lang="ru-RU" sz="3200" b="1">
                <a:solidFill>
                  <a:schemeClr val="bg1"/>
                </a:solidFill>
                <a:latin typeface="Arial Narrow" charset="0"/>
              </a:rPr>
              <a:t>еврейский автор имел намерение вложить в эти слова именно такой смысл</a:t>
            </a:r>
            <a:r>
              <a:rPr lang="en-US" sz="3200" b="1">
                <a:solidFill>
                  <a:schemeClr val="bg1"/>
                </a:solidFill>
                <a:latin typeface="Arial Narrow" charset="0"/>
              </a:rPr>
              <a:t>... </a:t>
            </a:r>
            <a:r>
              <a:rPr lang="ru-RU" sz="3200" b="1">
                <a:solidFill>
                  <a:schemeClr val="bg1"/>
                </a:solidFill>
                <a:latin typeface="Arial Narrow" charset="0"/>
              </a:rPr>
              <a:t> </a:t>
            </a:r>
            <a:endParaRPr lang="en-US" sz="3200" b="1">
              <a:solidFill>
                <a:schemeClr val="bg1"/>
              </a:solidFill>
              <a:latin typeface="Arial Narrow" charset="0"/>
            </a:endParaRPr>
          </a:p>
          <a:p>
            <a:pPr eaLnBrk="1" hangingPunct="1">
              <a:lnSpc>
                <a:spcPct val="90000"/>
              </a:lnSpc>
            </a:pPr>
            <a:r>
              <a:rPr lang="ru-RU" sz="3200" b="1">
                <a:solidFill>
                  <a:srgbClr val="FFFF00"/>
                </a:solidFill>
                <a:latin typeface="Arial Narrow" charset="0"/>
              </a:rPr>
              <a:t>то это, похоже, противоречит современным научным исследованиям</a:t>
            </a:r>
            <a:r>
              <a:rPr lang="en-US" sz="3200" b="1">
                <a:solidFill>
                  <a:srgbClr val="FFFF00"/>
                </a:solidFill>
                <a:latin typeface="Arial Narrow" charset="0"/>
              </a:rPr>
              <a:t>, </a:t>
            </a:r>
            <a:r>
              <a:rPr lang="ru-RU" sz="3200" b="1">
                <a:solidFill>
                  <a:srgbClr val="FFFF00"/>
                </a:solidFill>
                <a:latin typeface="Arial Narrow" charset="0"/>
              </a:rPr>
              <a:t>которые показывают, что планета Земля была создана несколько миллиардов лет тому назад</a:t>
            </a:r>
            <a:r>
              <a:rPr lang="en-US" sz="3200" b="1">
                <a:solidFill>
                  <a:schemeClr val="bg1"/>
                </a:solidFill>
                <a:latin typeface="Arial Narrow" charset="0"/>
              </a:rPr>
              <a:t>…</a:t>
            </a:r>
            <a:r>
              <a:rPr lang="ru-RU" sz="3200" b="1">
                <a:solidFill>
                  <a:schemeClr val="bg1"/>
                </a:solidFill>
                <a:latin typeface="Arial Narrow" charset="0"/>
              </a:rPr>
              <a:t>».</a:t>
            </a:r>
            <a:endParaRPr lang="en-US" sz="3200" b="1">
              <a:solidFill>
                <a:schemeClr val="bg1"/>
              </a:solidFill>
              <a:latin typeface="Arial Narrow" charset="0"/>
            </a:endParaRPr>
          </a:p>
        </p:txBody>
      </p:sp>
      <p:sp>
        <p:nvSpPr>
          <p:cNvPr id="7" name="Rectangle 6"/>
          <p:cNvSpPr>
            <a:spLocks noChangeArrowheads="1"/>
          </p:cNvSpPr>
          <p:nvPr/>
        </p:nvSpPr>
        <p:spPr bwMode="auto">
          <a:xfrm>
            <a:off x="381000" y="3657600"/>
            <a:ext cx="4419600" cy="4572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411845">
                                            <p:txEl>
                                              <p:pRg st="1" end="1"/>
                                            </p:txEl>
                                          </p:spTgt>
                                        </p:tgtEl>
                                        <p:attrNameLst>
                                          <p:attrName>style.visibility</p:attrName>
                                        </p:attrNameLst>
                                      </p:cBhvr>
                                      <p:to>
                                        <p:strVal val="visible"/>
                                      </p:to>
                                    </p:set>
                                    <p:animEffect transition="in" filter="wipe(up)">
                                      <p:cBhvr>
                                        <p:cTn id="7" dur="500"/>
                                        <p:tgtEl>
                                          <p:spTgt spid="5411845">
                                            <p:txEl>
                                              <p:pRg st="1" end="1"/>
                                            </p:txEl>
                                          </p:spTgt>
                                        </p:tgtEl>
                                      </p:cBhvr>
                                    </p:animEffect>
                                  </p:childTnLst>
                                </p:cTn>
                              </p:par>
                            </p:childTnLst>
                          </p:cTn>
                        </p:par>
                        <p:par>
                          <p:cTn id="8" fill="hold" nodeType="afterGroup">
                            <p:stCondLst>
                              <p:cond delay="500"/>
                            </p:stCondLst>
                            <p:childTnLst>
                              <p:par>
                                <p:cTn id="9" presetID="53"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pPr eaLnBrk="1" hangingPunct="1"/>
            <a:r>
              <a:rPr lang="en-US" sz="4000">
                <a:latin typeface="Arial" charset="0"/>
                <a:cs typeface="Arial" charset="0"/>
              </a:rPr>
              <a:t>Q 708 Boice—YEC strong arguments but…</a:t>
            </a:r>
          </a:p>
        </p:txBody>
      </p:sp>
      <p:pic>
        <p:nvPicPr>
          <p:cNvPr id="139267"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0468" name="Text Box 4"/>
          <p:cNvSpPr txBox="1">
            <a:spLocks noChangeArrowheads="1"/>
          </p:cNvSpPr>
          <p:nvPr/>
        </p:nvSpPr>
        <p:spPr bwMode="auto">
          <a:xfrm>
            <a:off x="838200" y="5334000"/>
            <a:ext cx="7391400" cy="9556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85000"/>
              </a:lnSpc>
            </a:pPr>
            <a:r>
              <a:rPr lang="ru-RU" sz="2200" b="1">
                <a:solidFill>
                  <a:schemeClr val="bg1"/>
                </a:solidFill>
              </a:rPr>
              <a:t>Джеймс М. Бойс.</a:t>
            </a:r>
            <a:r>
              <a:rPr lang="en-US" sz="2200" b="1">
                <a:solidFill>
                  <a:schemeClr val="bg1"/>
                </a:solidFill>
              </a:rPr>
              <a:t> </a:t>
            </a:r>
            <a:r>
              <a:rPr lang="ru-RU" sz="2200" b="1" i="1">
                <a:solidFill>
                  <a:schemeClr val="bg1"/>
                </a:solidFill>
              </a:rPr>
              <a:t>Бытие:</a:t>
            </a:r>
            <a:r>
              <a:rPr lang="en-US" sz="2200" b="1" i="1">
                <a:solidFill>
                  <a:schemeClr val="bg1"/>
                </a:solidFill>
              </a:rPr>
              <a:t> </a:t>
            </a:r>
            <a:r>
              <a:rPr lang="ru-RU" sz="2200" b="1" i="1">
                <a:solidFill>
                  <a:schemeClr val="bg1"/>
                </a:solidFill>
              </a:rPr>
              <a:t>Экспозиционный комментарий</a:t>
            </a:r>
            <a:r>
              <a:rPr lang="ru-RU" sz="2200" b="1">
                <a:solidFill>
                  <a:schemeClr val="bg1"/>
                </a:solidFill>
              </a:rPr>
              <a:t>. Грэнд Рэпидс:</a:t>
            </a:r>
            <a:r>
              <a:rPr lang="en-US" sz="2200" b="1">
                <a:solidFill>
                  <a:schemeClr val="bg1"/>
                </a:solidFill>
              </a:rPr>
              <a:t> Zondervan, 1982</a:t>
            </a:r>
            <a:r>
              <a:rPr lang="ru-RU" sz="2200" b="1">
                <a:solidFill>
                  <a:schemeClr val="bg1"/>
                </a:solidFill>
              </a:rPr>
              <a:t>.</a:t>
            </a:r>
            <a:r>
              <a:rPr lang="en-US" sz="2200" b="1">
                <a:solidFill>
                  <a:schemeClr val="bg1"/>
                </a:solidFill>
              </a:rPr>
              <a:t> </a:t>
            </a:r>
            <a:r>
              <a:rPr lang="ru-RU" sz="2200" b="1">
                <a:solidFill>
                  <a:schemeClr val="bg1"/>
                </a:solidFill>
              </a:rPr>
              <a:t>Т</a:t>
            </a:r>
            <a:r>
              <a:rPr lang="en-US" sz="2200" b="1">
                <a:solidFill>
                  <a:schemeClr val="bg1"/>
                </a:solidFill>
              </a:rPr>
              <a:t>. 1</a:t>
            </a:r>
            <a:r>
              <a:rPr lang="ru-RU" sz="2200" b="1">
                <a:solidFill>
                  <a:schemeClr val="bg1"/>
                </a:solidFill>
              </a:rPr>
              <a:t>.</a:t>
            </a:r>
            <a:r>
              <a:rPr lang="en-US" sz="2200" b="1">
                <a:solidFill>
                  <a:schemeClr val="bg1"/>
                </a:solidFill>
              </a:rPr>
              <a:t> </a:t>
            </a:r>
            <a:r>
              <a:rPr lang="ru-RU" sz="2200" b="1">
                <a:solidFill>
                  <a:schemeClr val="bg1"/>
                </a:solidFill>
              </a:rPr>
              <a:t>С</a:t>
            </a:r>
            <a:r>
              <a:rPr lang="en-US" sz="2200" b="1">
                <a:solidFill>
                  <a:schemeClr val="bg1"/>
                </a:solidFill>
              </a:rPr>
              <a:t>. 57-62.</a:t>
            </a:r>
            <a:r>
              <a:rPr lang="en-US" sz="2200">
                <a:solidFill>
                  <a:schemeClr val="bg1"/>
                </a:solidFill>
              </a:rPr>
              <a:t> </a:t>
            </a:r>
          </a:p>
        </p:txBody>
      </p:sp>
      <p:sp>
        <p:nvSpPr>
          <p:cNvPr id="1470469" name="Text Box 5"/>
          <p:cNvSpPr txBox="1">
            <a:spLocks noChangeArrowheads="1"/>
          </p:cNvSpPr>
          <p:nvPr/>
        </p:nvSpPr>
        <p:spPr bwMode="auto">
          <a:xfrm>
            <a:off x="838200" y="566738"/>
            <a:ext cx="7391400" cy="4773612"/>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spcBef>
                <a:spcPct val="50000"/>
              </a:spcBef>
            </a:pPr>
            <a:r>
              <a:rPr lang="ru-RU" sz="2600" b="1">
                <a:solidFill>
                  <a:schemeClr val="bg1"/>
                </a:solidFill>
              </a:rPr>
              <a:t>«Здесь мы должны признать, что</a:t>
            </a:r>
            <a:r>
              <a:rPr lang="en-US" sz="2600" b="1">
                <a:solidFill>
                  <a:schemeClr val="bg1"/>
                </a:solidFill>
              </a:rPr>
              <a:t> </a:t>
            </a:r>
            <a:r>
              <a:rPr lang="ru-RU" sz="2600" b="1">
                <a:solidFill>
                  <a:schemeClr val="bg1"/>
                </a:solidFill>
              </a:rPr>
              <a:t>экзегетические аргументы креационистов сильны</a:t>
            </a:r>
            <a:r>
              <a:rPr lang="en-US" sz="2600" b="1">
                <a:solidFill>
                  <a:schemeClr val="bg1"/>
                </a:solidFill>
              </a:rPr>
              <a:t>. ... </a:t>
            </a:r>
            <a:r>
              <a:rPr lang="ru-RU" sz="2600" b="1">
                <a:solidFill>
                  <a:schemeClr val="bg1"/>
                </a:solidFill>
              </a:rPr>
              <a:t>Несмотря на внимательное библейское и научное исследование, проведенное в поддержку креационистского взгляда, есть некоторые проблемы, которые делают эту теорию неприемлемой для большинства</a:t>
            </a:r>
            <a:r>
              <a:rPr lang="en-US" sz="2600" b="1">
                <a:solidFill>
                  <a:schemeClr val="bg1"/>
                </a:solidFill>
              </a:rPr>
              <a:t> (</a:t>
            </a:r>
            <a:r>
              <a:rPr lang="ru-RU" sz="2600" b="1">
                <a:solidFill>
                  <a:schemeClr val="bg1"/>
                </a:solidFill>
              </a:rPr>
              <a:t>включая многих евангельских</a:t>
            </a:r>
            <a:r>
              <a:rPr lang="en-US" sz="2600" b="1">
                <a:solidFill>
                  <a:schemeClr val="bg1"/>
                </a:solidFill>
              </a:rPr>
              <a:t>) </a:t>
            </a:r>
            <a:r>
              <a:rPr lang="ru-RU" sz="2600" b="1">
                <a:solidFill>
                  <a:schemeClr val="bg1"/>
                </a:solidFill>
              </a:rPr>
              <a:t>ученых</a:t>
            </a:r>
            <a:r>
              <a:rPr lang="en-US" sz="2600" b="1">
                <a:solidFill>
                  <a:schemeClr val="bg1"/>
                </a:solidFill>
              </a:rPr>
              <a:t>.  </a:t>
            </a:r>
          </a:p>
          <a:p>
            <a:pPr eaLnBrk="1" hangingPunct="1">
              <a:lnSpc>
                <a:spcPct val="90000"/>
              </a:lnSpc>
            </a:pPr>
            <a:r>
              <a:rPr lang="en-US" sz="2600" b="1">
                <a:solidFill>
                  <a:schemeClr val="bg1"/>
                </a:solidFill>
              </a:rPr>
              <a:t>…</a:t>
            </a:r>
            <a:r>
              <a:rPr lang="en-US" sz="2600" b="1">
                <a:solidFill>
                  <a:srgbClr val="FF3300"/>
                </a:solidFill>
              </a:rPr>
              <a:t> </a:t>
            </a:r>
            <a:r>
              <a:rPr lang="ru-RU" sz="2600" b="1">
                <a:solidFill>
                  <a:srgbClr val="FFFF00"/>
                </a:solidFill>
              </a:rPr>
              <a:t>Свидетельства многих дисциплин указывают на очень древний возраст Земли</a:t>
            </a:r>
            <a:r>
              <a:rPr lang="en-US" sz="2600" b="1">
                <a:solidFill>
                  <a:srgbClr val="FFFF00"/>
                </a:solidFill>
              </a:rPr>
              <a:t> </a:t>
            </a:r>
            <a:r>
              <a:rPr lang="ru-RU" sz="2600" b="1">
                <a:solidFill>
                  <a:srgbClr val="FFFF00"/>
                </a:solidFill>
              </a:rPr>
              <a:t>и еще более древний возраст всей Вселенной</a:t>
            </a:r>
            <a:r>
              <a:rPr lang="en-US" sz="2600" b="1">
                <a:solidFill>
                  <a:schemeClr val="bg1"/>
                </a:solidFill>
              </a:rPr>
              <a:t>...</a:t>
            </a:r>
            <a:r>
              <a:rPr lang="ru-RU" sz="2600" b="1">
                <a:solidFill>
                  <a:schemeClr val="bg1"/>
                </a:solidFill>
              </a:rPr>
              <a:t>».</a:t>
            </a:r>
            <a:endParaRPr lang="en-US" sz="2600" b="1">
              <a:solidFill>
                <a:schemeClr val="bg1"/>
              </a:solidFill>
            </a:endParaRPr>
          </a:p>
        </p:txBody>
      </p:sp>
      <p:sp>
        <p:nvSpPr>
          <p:cNvPr id="1470470" name="Rectangle 6"/>
          <p:cNvSpPr>
            <a:spLocks noChangeArrowheads="1"/>
          </p:cNvSpPr>
          <p:nvPr/>
        </p:nvSpPr>
        <p:spPr bwMode="auto">
          <a:xfrm>
            <a:off x="1219200" y="3810000"/>
            <a:ext cx="2743200" cy="3810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470469">
                                            <p:txEl>
                                              <p:pRg st="1" end="1"/>
                                            </p:txEl>
                                          </p:spTgt>
                                        </p:tgtEl>
                                        <p:attrNameLst>
                                          <p:attrName>style.visibility</p:attrName>
                                        </p:attrNameLst>
                                      </p:cBhvr>
                                      <p:to>
                                        <p:strVal val="visible"/>
                                      </p:to>
                                    </p:set>
                                    <p:anim calcmode="lin" valueType="num">
                                      <p:cBhvr>
                                        <p:cTn id="7" dur="500" fill="hold"/>
                                        <p:tgtEl>
                                          <p:spTgt spid="1470469">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470469">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1470469">
                                            <p:txEl>
                                              <p:pRg st="1" end="1"/>
                                            </p:txEl>
                                          </p:spTgt>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470470"/>
                                        </p:tgtEl>
                                        <p:attrNameLst>
                                          <p:attrName>style.visibility</p:attrName>
                                        </p:attrNameLst>
                                      </p:cBhvr>
                                      <p:to>
                                        <p:strVal val="visible"/>
                                      </p:to>
                                    </p:set>
                                    <p:anim calcmode="lin" valueType="num">
                                      <p:cBhvr>
                                        <p:cTn id="13" dur="500" fill="hold"/>
                                        <p:tgtEl>
                                          <p:spTgt spid="1470470"/>
                                        </p:tgtEl>
                                        <p:attrNameLst>
                                          <p:attrName>ppt_w</p:attrName>
                                        </p:attrNameLst>
                                      </p:cBhvr>
                                      <p:tavLst>
                                        <p:tav tm="0">
                                          <p:val>
                                            <p:fltVal val="0"/>
                                          </p:val>
                                        </p:tav>
                                        <p:tav tm="100000">
                                          <p:val>
                                            <p:strVal val="#ppt_w"/>
                                          </p:val>
                                        </p:tav>
                                      </p:tavLst>
                                    </p:anim>
                                    <p:anim calcmode="lin" valueType="num">
                                      <p:cBhvr>
                                        <p:cTn id="14" dur="500" fill="hold"/>
                                        <p:tgtEl>
                                          <p:spTgt spid="1470470"/>
                                        </p:tgtEl>
                                        <p:attrNameLst>
                                          <p:attrName>ppt_h</p:attrName>
                                        </p:attrNameLst>
                                      </p:cBhvr>
                                      <p:tavLst>
                                        <p:tav tm="0">
                                          <p:val>
                                            <p:fltVal val="0"/>
                                          </p:val>
                                        </p:tav>
                                        <p:tav tm="100000">
                                          <p:val>
                                            <p:strVal val="#ppt_h"/>
                                          </p:val>
                                        </p:tav>
                                      </p:tavLst>
                                    </p:anim>
                                    <p:animEffect transition="in" filter="fade">
                                      <p:cBhvr>
                                        <p:cTn id="15" dur="500"/>
                                        <p:tgtEl>
                                          <p:spTgt spid="1470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0470"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en-US">
                <a:latin typeface="Arial" charset="0"/>
                <a:cs typeface="Arial" charset="0"/>
              </a:rPr>
              <a:t>Sailhamer 1996—Genesis at peace with science</a:t>
            </a:r>
          </a:p>
        </p:txBody>
      </p:sp>
      <p:pic>
        <p:nvPicPr>
          <p:cNvPr id="140291"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2516" name="Text Box 4"/>
          <p:cNvSpPr txBox="1">
            <a:spLocks noChangeArrowheads="1"/>
          </p:cNvSpPr>
          <p:nvPr/>
        </p:nvSpPr>
        <p:spPr bwMode="auto">
          <a:xfrm>
            <a:off x="914400" y="614363"/>
            <a:ext cx="7315200" cy="3859212"/>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spcBef>
                <a:spcPct val="50000"/>
              </a:spcBef>
            </a:pPr>
            <a:r>
              <a:rPr lang="ru-RU" sz="3400" b="1">
                <a:solidFill>
                  <a:schemeClr val="bg1"/>
                </a:solidFill>
              </a:rPr>
              <a:t>«Я убежден, что аргументы, которые я цитирую во Второй Части</a:t>
            </a:r>
            <a:r>
              <a:rPr lang="en-US" sz="3400" b="1">
                <a:solidFill>
                  <a:schemeClr val="bg1"/>
                </a:solidFill>
              </a:rPr>
              <a:t> </a:t>
            </a:r>
            <a:r>
              <a:rPr lang="ru-RU" sz="3400" b="1">
                <a:solidFill>
                  <a:schemeClr val="bg1"/>
                </a:solidFill>
              </a:rPr>
              <a:t>не только указывают направление для правильного понимания первых двух глав Книги Бытие</a:t>
            </a:r>
            <a:r>
              <a:rPr lang="en-US" sz="3400" b="1">
                <a:solidFill>
                  <a:schemeClr val="bg1"/>
                </a:solidFill>
              </a:rPr>
              <a:t>, </a:t>
            </a:r>
            <a:r>
              <a:rPr lang="ru-RU" sz="3400" b="1">
                <a:solidFill>
                  <a:schemeClr val="bg1"/>
                </a:solidFill>
              </a:rPr>
              <a:t>но и</a:t>
            </a:r>
            <a:r>
              <a:rPr lang="en-US" sz="3400" b="1">
                <a:solidFill>
                  <a:schemeClr val="bg1"/>
                </a:solidFill>
              </a:rPr>
              <a:t> </a:t>
            </a:r>
            <a:r>
              <a:rPr lang="ru-RU" sz="3400" b="1">
                <a:solidFill>
                  <a:schemeClr val="bg1"/>
                </a:solidFill>
              </a:rPr>
              <a:t>помогают нам жить</a:t>
            </a:r>
            <a:r>
              <a:rPr lang="en-US" sz="3400" b="1">
                <a:solidFill>
                  <a:schemeClr val="bg1"/>
                </a:solidFill>
              </a:rPr>
              <a:t> </a:t>
            </a:r>
            <a:r>
              <a:rPr lang="ru-RU" sz="3400" b="1">
                <a:solidFill>
                  <a:srgbClr val="FFFF00"/>
                </a:solidFill>
              </a:rPr>
              <a:t>в мире с изысканиями современной науки</a:t>
            </a:r>
            <a:r>
              <a:rPr lang="ru-RU" sz="3400" b="1">
                <a:solidFill>
                  <a:schemeClr val="bg1"/>
                </a:solidFill>
              </a:rPr>
              <a:t>».</a:t>
            </a:r>
            <a:endParaRPr lang="en-US" sz="3400" b="1">
              <a:solidFill>
                <a:schemeClr val="bg1"/>
              </a:solidFill>
            </a:endParaRPr>
          </a:p>
        </p:txBody>
      </p:sp>
      <p:sp>
        <p:nvSpPr>
          <p:cNvPr id="1472517" name="Text Box 5"/>
          <p:cNvSpPr txBox="1">
            <a:spLocks noChangeArrowheads="1"/>
          </p:cNvSpPr>
          <p:nvPr/>
        </p:nvSpPr>
        <p:spPr bwMode="auto">
          <a:xfrm>
            <a:off x="838200" y="5334000"/>
            <a:ext cx="7543800" cy="8604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ru-RU" sz="2800" b="1">
                <a:solidFill>
                  <a:schemeClr val="bg1"/>
                </a:solidFill>
              </a:rPr>
              <a:t>Джон Сэйлхамер.</a:t>
            </a:r>
            <a:r>
              <a:rPr lang="en-US" sz="2800" b="1">
                <a:solidFill>
                  <a:schemeClr val="bg1"/>
                </a:solidFill>
              </a:rPr>
              <a:t> </a:t>
            </a:r>
            <a:r>
              <a:rPr lang="ru-RU" sz="2800" b="1" i="1">
                <a:solidFill>
                  <a:schemeClr val="bg1"/>
                </a:solidFill>
              </a:rPr>
              <a:t>Толкование Бытия</a:t>
            </a:r>
            <a:r>
              <a:rPr lang="ru-RU" sz="2800" b="1">
                <a:solidFill>
                  <a:schemeClr val="bg1"/>
                </a:solidFill>
              </a:rPr>
              <a:t>. </a:t>
            </a:r>
            <a:r>
              <a:rPr lang="en-US" sz="2800" b="1">
                <a:solidFill>
                  <a:schemeClr val="bg1"/>
                </a:solidFill>
              </a:rPr>
              <a:t>Sisters, OR: Multnomah, 1996</a:t>
            </a:r>
            <a:r>
              <a:rPr lang="ru-RU" sz="2800" b="1">
                <a:solidFill>
                  <a:schemeClr val="bg1"/>
                </a:solidFill>
              </a:rPr>
              <a:t>.</a:t>
            </a:r>
            <a:r>
              <a:rPr lang="en-US" sz="2800" b="1">
                <a:solidFill>
                  <a:schemeClr val="bg1"/>
                </a:solidFill>
              </a:rPr>
              <a:t> </a:t>
            </a:r>
            <a:r>
              <a:rPr lang="ru-RU" sz="2800" b="1">
                <a:solidFill>
                  <a:schemeClr val="bg1"/>
                </a:solidFill>
              </a:rPr>
              <a:t>С</a:t>
            </a:r>
            <a:r>
              <a:rPr lang="en-US" sz="2800" b="1">
                <a:solidFill>
                  <a:schemeClr val="bg1"/>
                </a:solidFill>
              </a:rPr>
              <a:t>. 15. </a:t>
            </a:r>
          </a:p>
        </p:txBody>
      </p:sp>
      <p:sp>
        <p:nvSpPr>
          <p:cNvPr id="1472518" name="Rectangle 6"/>
          <p:cNvSpPr>
            <a:spLocks noChangeArrowheads="1"/>
          </p:cNvSpPr>
          <p:nvPr/>
        </p:nvSpPr>
        <p:spPr bwMode="auto">
          <a:xfrm>
            <a:off x="4038600" y="3429000"/>
            <a:ext cx="3124200" cy="5334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472518"/>
                                        </p:tgtEl>
                                        <p:attrNameLst>
                                          <p:attrName>style.visibility</p:attrName>
                                        </p:attrNameLst>
                                      </p:cBhvr>
                                      <p:to>
                                        <p:strVal val="visible"/>
                                      </p:to>
                                    </p:set>
                                    <p:anim calcmode="lin" valueType="num">
                                      <p:cBhvr>
                                        <p:cTn id="7" dur="500" fill="hold"/>
                                        <p:tgtEl>
                                          <p:spTgt spid="1472518"/>
                                        </p:tgtEl>
                                        <p:attrNameLst>
                                          <p:attrName>ppt_w</p:attrName>
                                        </p:attrNameLst>
                                      </p:cBhvr>
                                      <p:tavLst>
                                        <p:tav tm="0">
                                          <p:val>
                                            <p:fltVal val="0"/>
                                          </p:val>
                                        </p:tav>
                                        <p:tav tm="100000">
                                          <p:val>
                                            <p:strVal val="#ppt_w"/>
                                          </p:val>
                                        </p:tav>
                                      </p:tavLst>
                                    </p:anim>
                                    <p:anim calcmode="lin" valueType="num">
                                      <p:cBhvr>
                                        <p:cTn id="8" dur="500" fill="hold"/>
                                        <p:tgtEl>
                                          <p:spTgt spid="1472518"/>
                                        </p:tgtEl>
                                        <p:attrNameLst>
                                          <p:attrName>ppt_h</p:attrName>
                                        </p:attrNameLst>
                                      </p:cBhvr>
                                      <p:tavLst>
                                        <p:tav tm="0">
                                          <p:val>
                                            <p:fltVal val="0"/>
                                          </p:val>
                                        </p:tav>
                                        <p:tav tm="100000">
                                          <p:val>
                                            <p:strVal val="#ppt_h"/>
                                          </p:val>
                                        </p:tav>
                                      </p:tavLst>
                                    </p:anim>
                                    <p:animEffect transition="in" filter="fade">
                                      <p:cBhvr>
                                        <p:cTn id="9" dur="500"/>
                                        <p:tgtEl>
                                          <p:spTgt spid="1472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2518"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pPr eaLnBrk="1" hangingPunct="1"/>
            <a:r>
              <a:rPr lang="en-US">
                <a:latin typeface="Arial" charset="0"/>
                <a:cs typeface="Arial" charset="0"/>
              </a:rPr>
              <a:t>Grudem 1994—Science shows old earth</a:t>
            </a:r>
          </a:p>
        </p:txBody>
      </p:sp>
      <p:pic>
        <p:nvPicPr>
          <p:cNvPr id="141315"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64" name="Text Box 4"/>
          <p:cNvSpPr txBox="1">
            <a:spLocks noChangeArrowheads="1"/>
          </p:cNvSpPr>
          <p:nvPr/>
        </p:nvSpPr>
        <p:spPr bwMode="auto">
          <a:xfrm>
            <a:off x="914400" y="646113"/>
            <a:ext cx="7315200" cy="48006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spcBef>
                <a:spcPct val="50000"/>
              </a:spcBef>
            </a:pPr>
            <a:r>
              <a:rPr lang="ru-RU" sz="3400" b="1">
                <a:solidFill>
                  <a:schemeClr val="bg1"/>
                </a:solidFill>
              </a:rPr>
              <a:t>«Хотя наши выводы носят лишь предварительный характер, сегодня мы можем сказать, что Писание, судя по всему,</a:t>
            </a:r>
            <a:r>
              <a:rPr lang="en-US" sz="3400" b="1">
                <a:solidFill>
                  <a:schemeClr val="bg1"/>
                </a:solidFill>
              </a:rPr>
              <a:t> </a:t>
            </a:r>
            <a:r>
              <a:rPr lang="ru-RU" sz="3400" b="1" i="1">
                <a:solidFill>
                  <a:schemeClr val="bg1"/>
                </a:solidFill>
              </a:rPr>
              <a:t>предполагает</a:t>
            </a:r>
            <a:r>
              <a:rPr lang="en-US" sz="3400" b="1">
                <a:solidFill>
                  <a:schemeClr val="bg1"/>
                </a:solidFill>
              </a:rPr>
              <a:t> (</a:t>
            </a:r>
            <a:r>
              <a:rPr lang="ru-RU" sz="3400" b="1">
                <a:solidFill>
                  <a:schemeClr val="bg1"/>
                </a:solidFill>
              </a:rPr>
              <a:t>но не утверждает</a:t>
            </a:r>
            <a:r>
              <a:rPr lang="en-US" sz="3400" b="1">
                <a:solidFill>
                  <a:schemeClr val="bg1"/>
                </a:solidFill>
              </a:rPr>
              <a:t>) </a:t>
            </a:r>
            <a:r>
              <a:rPr lang="ru-RU" sz="3400" b="1">
                <a:solidFill>
                  <a:schemeClr val="bg1"/>
                </a:solidFill>
              </a:rPr>
              <a:t>сравнительную молодость земли, хотя</a:t>
            </a:r>
            <a:r>
              <a:rPr lang="en-US" sz="3400" b="1">
                <a:solidFill>
                  <a:schemeClr val="bg1"/>
                </a:solidFill>
              </a:rPr>
              <a:t> </a:t>
            </a:r>
            <a:r>
              <a:rPr lang="ru-RU" sz="3400" b="1">
                <a:solidFill>
                  <a:srgbClr val="FFFF00"/>
                </a:solidFill>
              </a:rPr>
              <a:t>наблюдаемые факты</a:t>
            </a:r>
            <a:r>
              <a:rPr lang="en-US" sz="3400" b="1">
                <a:solidFill>
                  <a:schemeClr val="bg1"/>
                </a:solidFill>
              </a:rPr>
              <a:t> </a:t>
            </a:r>
            <a:r>
              <a:rPr lang="ru-RU" sz="3400" b="1">
                <a:solidFill>
                  <a:schemeClr val="bg1"/>
                </a:solidFill>
              </a:rPr>
              <a:t>творения все больше</a:t>
            </a:r>
            <a:r>
              <a:rPr lang="en-US" sz="3400" b="1">
                <a:solidFill>
                  <a:schemeClr val="bg1"/>
                </a:solidFill>
              </a:rPr>
              <a:t> </a:t>
            </a:r>
            <a:r>
              <a:rPr lang="ru-RU" sz="3400" b="1">
                <a:solidFill>
                  <a:srgbClr val="FFFF00"/>
                </a:solidFill>
              </a:rPr>
              <a:t>свидетельствуют в пользу древности земли</a:t>
            </a:r>
            <a:r>
              <a:rPr lang="ru-RU" sz="3400" b="1">
                <a:solidFill>
                  <a:schemeClr val="bg1"/>
                </a:solidFill>
              </a:rPr>
              <a:t>».</a:t>
            </a:r>
            <a:endParaRPr lang="en-US" sz="3400" b="1">
              <a:solidFill>
                <a:schemeClr val="bg1"/>
              </a:solidFill>
            </a:endParaRPr>
          </a:p>
        </p:txBody>
      </p:sp>
      <p:sp>
        <p:nvSpPr>
          <p:cNvPr id="1474565" name="Text Box 5"/>
          <p:cNvSpPr txBox="1">
            <a:spLocks noChangeArrowheads="1"/>
          </p:cNvSpPr>
          <p:nvPr/>
        </p:nvSpPr>
        <p:spPr bwMode="auto">
          <a:xfrm>
            <a:off x="914400" y="5434013"/>
            <a:ext cx="7924800" cy="1255712"/>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ru-RU" sz="2800" b="1">
                <a:solidFill>
                  <a:schemeClr val="bg1"/>
                </a:solidFill>
              </a:rPr>
              <a:t>Уэйн Грудем.</a:t>
            </a:r>
            <a:r>
              <a:rPr lang="en-US" sz="2800" b="1">
                <a:solidFill>
                  <a:schemeClr val="bg1"/>
                </a:solidFill>
              </a:rPr>
              <a:t> </a:t>
            </a:r>
            <a:r>
              <a:rPr lang="ru-RU" sz="2800" b="1" i="1">
                <a:solidFill>
                  <a:schemeClr val="bg1"/>
                </a:solidFill>
              </a:rPr>
              <a:t>Систематическое богословие</a:t>
            </a:r>
            <a:r>
              <a:rPr lang="ru-RU" sz="2800" b="1">
                <a:solidFill>
                  <a:schemeClr val="bg1"/>
                </a:solidFill>
              </a:rPr>
              <a:t> / Пер. с англ.</a:t>
            </a:r>
            <a:r>
              <a:rPr lang="en-US" sz="2800" b="1">
                <a:solidFill>
                  <a:schemeClr val="bg1"/>
                </a:solidFill>
              </a:rPr>
              <a:t> </a:t>
            </a:r>
            <a:r>
              <a:rPr lang="ru-RU" sz="2800" b="1">
                <a:solidFill>
                  <a:schemeClr val="bg1"/>
                </a:solidFill>
              </a:rPr>
              <a:t>СПб.</a:t>
            </a:r>
            <a:r>
              <a:rPr lang="en-US" sz="2800" b="1">
                <a:solidFill>
                  <a:schemeClr val="bg1"/>
                </a:solidFill>
              </a:rPr>
              <a:t>: </a:t>
            </a:r>
            <a:r>
              <a:rPr lang="ru-RU" sz="2800" b="1">
                <a:solidFill>
                  <a:schemeClr val="bg1"/>
                </a:solidFill>
              </a:rPr>
              <a:t>Мирт</a:t>
            </a:r>
            <a:r>
              <a:rPr lang="en-US" sz="2800" b="1">
                <a:solidFill>
                  <a:schemeClr val="bg1"/>
                </a:solidFill>
              </a:rPr>
              <a:t>, </a:t>
            </a:r>
            <a:r>
              <a:rPr lang="ru-RU" sz="2800" b="1">
                <a:solidFill>
                  <a:schemeClr val="bg1"/>
                </a:solidFill>
              </a:rPr>
              <a:t>200</a:t>
            </a:r>
            <a:r>
              <a:rPr lang="en-US" sz="2800" b="1">
                <a:solidFill>
                  <a:schemeClr val="bg1"/>
                </a:solidFill>
              </a:rPr>
              <a:t>4</a:t>
            </a:r>
            <a:r>
              <a:rPr lang="ru-RU" sz="2800" b="1">
                <a:solidFill>
                  <a:schemeClr val="bg1"/>
                </a:solidFill>
              </a:rPr>
              <a:t>.</a:t>
            </a:r>
            <a:r>
              <a:rPr lang="en-US" sz="2800" b="1">
                <a:solidFill>
                  <a:schemeClr val="bg1"/>
                </a:solidFill>
              </a:rPr>
              <a:t> </a:t>
            </a:r>
            <a:r>
              <a:rPr lang="ru-RU" sz="2800" b="1">
                <a:solidFill>
                  <a:schemeClr val="bg1"/>
                </a:solidFill>
              </a:rPr>
              <a:t>С</a:t>
            </a:r>
            <a:r>
              <a:rPr lang="en-US" sz="2800" b="1">
                <a:solidFill>
                  <a:schemeClr val="bg1"/>
                </a:solidFill>
              </a:rPr>
              <a:t>. 3</a:t>
            </a:r>
            <a:r>
              <a:rPr lang="ru-RU" sz="2800" b="1">
                <a:solidFill>
                  <a:schemeClr val="bg1"/>
                </a:solidFill>
              </a:rPr>
              <a:t>41</a:t>
            </a:r>
            <a:r>
              <a:rPr lang="en-US" sz="2800" b="1">
                <a:solidFill>
                  <a:schemeClr val="bg1"/>
                </a:solidFill>
              </a:rPr>
              <a:t>.</a:t>
            </a:r>
          </a:p>
        </p:txBody>
      </p:sp>
      <p:sp>
        <p:nvSpPr>
          <p:cNvPr id="1474566" name="Rectangle 6"/>
          <p:cNvSpPr>
            <a:spLocks noChangeArrowheads="1"/>
          </p:cNvSpPr>
          <p:nvPr/>
        </p:nvSpPr>
        <p:spPr bwMode="auto">
          <a:xfrm>
            <a:off x="914400" y="3962400"/>
            <a:ext cx="4800600" cy="4572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474566"/>
                                        </p:tgtEl>
                                        <p:attrNameLst>
                                          <p:attrName>style.visibility</p:attrName>
                                        </p:attrNameLst>
                                      </p:cBhvr>
                                      <p:to>
                                        <p:strVal val="visible"/>
                                      </p:to>
                                    </p:set>
                                    <p:anim calcmode="lin" valueType="num">
                                      <p:cBhvr>
                                        <p:cTn id="7" dur="500" fill="hold"/>
                                        <p:tgtEl>
                                          <p:spTgt spid="1474566"/>
                                        </p:tgtEl>
                                        <p:attrNameLst>
                                          <p:attrName>ppt_w</p:attrName>
                                        </p:attrNameLst>
                                      </p:cBhvr>
                                      <p:tavLst>
                                        <p:tav tm="0">
                                          <p:val>
                                            <p:fltVal val="0"/>
                                          </p:val>
                                        </p:tav>
                                        <p:tav tm="100000">
                                          <p:val>
                                            <p:strVal val="#ppt_w"/>
                                          </p:val>
                                        </p:tav>
                                      </p:tavLst>
                                    </p:anim>
                                    <p:anim calcmode="lin" valueType="num">
                                      <p:cBhvr>
                                        <p:cTn id="8" dur="500" fill="hold"/>
                                        <p:tgtEl>
                                          <p:spTgt spid="1474566"/>
                                        </p:tgtEl>
                                        <p:attrNameLst>
                                          <p:attrName>ppt_h</p:attrName>
                                        </p:attrNameLst>
                                      </p:cBhvr>
                                      <p:tavLst>
                                        <p:tav tm="0">
                                          <p:val>
                                            <p:fltVal val="0"/>
                                          </p:val>
                                        </p:tav>
                                        <p:tav tm="100000">
                                          <p:val>
                                            <p:strVal val="#ppt_h"/>
                                          </p:val>
                                        </p:tav>
                                      </p:tavLst>
                                    </p:anim>
                                    <p:animEffect transition="in" filter="fade">
                                      <p:cBhvr>
                                        <p:cTn id="9" dur="500"/>
                                        <p:tgtEl>
                                          <p:spTgt spid="1474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66"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pPr eaLnBrk="1" hangingPunct="1"/>
            <a:r>
              <a:rPr lang="en-US">
                <a:latin typeface="Arial" charset="0"/>
                <a:cs typeface="Arial" charset="0"/>
              </a:rPr>
              <a:t>Geisler 2000—science proves long ages--animated</a:t>
            </a:r>
          </a:p>
        </p:txBody>
      </p:sp>
      <p:pic>
        <p:nvPicPr>
          <p:cNvPr id="142339"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6612" name="Text Box 4"/>
          <p:cNvSpPr txBox="1">
            <a:spLocks noChangeArrowheads="1"/>
          </p:cNvSpPr>
          <p:nvPr/>
        </p:nvSpPr>
        <p:spPr bwMode="auto">
          <a:xfrm>
            <a:off x="533400" y="669925"/>
            <a:ext cx="8305800" cy="21701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spcBef>
                <a:spcPct val="50000"/>
              </a:spcBef>
            </a:pPr>
            <a:r>
              <a:rPr lang="ru-RU" sz="3000" b="1">
                <a:solidFill>
                  <a:schemeClr val="bg1"/>
                </a:solidFill>
              </a:rPr>
              <a:t>«Проблема усугубляется тем фактом, что существуют доказательства</a:t>
            </a:r>
            <a:r>
              <a:rPr lang="en-US" sz="3000" b="1">
                <a:solidFill>
                  <a:schemeClr val="bg1"/>
                </a:solidFill>
              </a:rPr>
              <a:t> </a:t>
            </a:r>
            <a:r>
              <a:rPr lang="en-US" sz="3000" b="1" i="1">
                <a:solidFill>
                  <a:schemeClr val="bg1"/>
                </a:solidFill>
              </a:rPr>
              <a:t>prima facie </a:t>
            </a:r>
            <a:r>
              <a:rPr lang="ru-RU" sz="3000" b="1">
                <a:solidFill>
                  <a:schemeClr val="bg1"/>
                </a:solidFill>
              </a:rPr>
              <a:t>в пользу того, что дни Книги Бытие – это действительно двадцатичетырехчасовые периоды. ...».</a:t>
            </a:r>
            <a:endParaRPr lang="en-US" sz="3000" b="1">
              <a:solidFill>
                <a:schemeClr val="bg1"/>
              </a:solidFill>
            </a:endParaRPr>
          </a:p>
        </p:txBody>
      </p:sp>
      <p:sp>
        <p:nvSpPr>
          <p:cNvPr id="1476613" name="Text Box 5"/>
          <p:cNvSpPr txBox="1">
            <a:spLocks noChangeArrowheads="1"/>
          </p:cNvSpPr>
          <p:nvPr/>
        </p:nvSpPr>
        <p:spPr bwMode="auto">
          <a:xfrm>
            <a:off x="609600" y="5105400"/>
            <a:ext cx="8077200" cy="12001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2400" b="1">
                <a:solidFill>
                  <a:schemeClr val="bg1"/>
                </a:solidFill>
              </a:rPr>
              <a:t>Норман Л. Гайслер.</a:t>
            </a:r>
            <a:r>
              <a:rPr lang="en-US" sz="2400" b="1">
                <a:solidFill>
                  <a:schemeClr val="bg1"/>
                </a:solidFill>
              </a:rPr>
              <a:t> </a:t>
            </a:r>
            <a:r>
              <a:rPr lang="ru-RU" sz="2400" b="1" i="1">
                <a:solidFill>
                  <a:schemeClr val="bg1"/>
                </a:solidFill>
              </a:rPr>
              <a:t>Энциклопедия христианской апологетики Бэйкер</a:t>
            </a:r>
            <a:r>
              <a:rPr lang="ru-RU" sz="2400" b="1">
                <a:solidFill>
                  <a:schemeClr val="bg1"/>
                </a:solidFill>
              </a:rPr>
              <a:t>. Грэнд Рэпидс</a:t>
            </a:r>
            <a:r>
              <a:rPr lang="en-US" sz="2400" b="1">
                <a:solidFill>
                  <a:schemeClr val="bg1"/>
                </a:solidFill>
              </a:rPr>
              <a:t>: Baker, 2000</a:t>
            </a:r>
            <a:r>
              <a:rPr lang="ru-RU" sz="2400" b="1">
                <a:solidFill>
                  <a:schemeClr val="bg1"/>
                </a:solidFill>
              </a:rPr>
              <a:t>.</a:t>
            </a:r>
            <a:r>
              <a:rPr lang="en-US" sz="2400" b="1">
                <a:solidFill>
                  <a:schemeClr val="bg1"/>
                </a:solidFill>
              </a:rPr>
              <a:t> </a:t>
            </a:r>
            <a:r>
              <a:rPr lang="ru-RU" sz="2400" b="1">
                <a:solidFill>
                  <a:schemeClr val="bg1"/>
                </a:solidFill>
              </a:rPr>
              <a:t>С</a:t>
            </a:r>
            <a:r>
              <a:rPr lang="en-US" sz="2400" b="1">
                <a:solidFill>
                  <a:schemeClr val="bg1"/>
                </a:solidFill>
              </a:rPr>
              <a:t>. 270, 272.</a:t>
            </a:r>
          </a:p>
        </p:txBody>
      </p:sp>
      <p:sp>
        <p:nvSpPr>
          <p:cNvPr id="142342" name="Text Box 6"/>
          <p:cNvSpPr txBox="1">
            <a:spLocks noChangeArrowheads="1"/>
          </p:cNvSpPr>
          <p:nvPr/>
        </p:nvSpPr>
        <p:spPr bwMode="auto">
          <a:xfrm>
            <a:off x="0" y="4335463"/>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endParaRPr lang="en-US"/>
          </a:p>
        </p:txBody>
      </p:sp>
      <p:sp>
        <p:nvSpPr>
          <p:cNvPr id="1476615" name="Text Box 7"/>
          <p:cNvSpPr txBox="1">
            <a:spLocks noChangeArrowheads="1"/>
          </p:cNvSpPr>
          <p:nvPr/>
        </p:nvSpPr>
        <p:spPr bwMode="auto">
          <a:xfrm rot="10800000" flipV="1">
            <a:off x="533400" y="3278188"/>
            <a:ext cx="8610600" cy="1338262"/>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spcBef>
                <a:spcPct val="50000"/>
              </a:spcBef>
            </a:pPr>
            <a:r>
              <a:rPr lang="ru-RU" sz="3000" b="1">
                <a:solidFill>
                  <a:srgbClr val="FFFF00"/>
                </a:solidFill>
              </a:rPr>
              <a:t>«Но большинство научных доказательств подтверждает, что возраст Вселенной исчисляется миллиардами лет».</a:t>
            </a:r>
            <a:endParaRPr lang="en-US" sz="3000" b="1">
              <a:solidFill>
                <a:srgbClr val="FFFF00"/>
              </a:solidFill>
            </a:endParaRPr>
          </a:p>
        </p:txBody>
      </p:sp>
      <p:sp>
        <p:nvSpPr>
          <p:cNvPr id="1476616" name="Rectangle 8"/>
          <p:cNvSpPr>
            <a:spLocks noChangeArrowheads="1"/>
          </p:cNvSpPr>
          <p:nvPr/>
        </p:nvSpPr>
        <p:spPr bwMode="auto">
          <a:xfrm>
            <a:off x="4038600" y="3276600"/>
            <a:ext cx="4648200" cy="5334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476615"/>
                                        </p:tgtEl>
                                        <p:attrNameLst>
                                          <p:attrName>style.visibility</p:attrName>
                                        </p:attrNameLst>
                                      </p:cBhvr>
                                      <p:to>
                                        <p:strVal val="visible"/>
                                      </p:to>
                                    </p:set>
                                    <p:anim calcmode="lin" valueType="num">
                                      <p:cBhvr>
                                        <p:cTn id="7" dur="500" fill="hold"/>
                                        <p:tgtEl>
                                          <p:spTgt spid="1476615"/>
                                        </p:tgtEl>
                                        <p:attrNameLst>
                                          <p:attrName>ppt_w</p:attrName>
                                        </p:attrNameLst>
                                      </p:cBhvr>
                                      <p:tavLst>
                                        <p:tav tm="0">
                                          <p:val>
                                            <p:fltVal val="0"/>
                                          </p:val>
                                        </p:tav>
                                        <p:tav tm="100000">
                                          <p:val>
                                            <p:strVal val="#ppt_w"/>
                                          </p:val>
                                        </p:tav>
                                      </p:tavLst>
                                    </p:anim>
                                    <p:anim calcmode="lin" valueType="num">
                                      <p:cBhvr>
                                        <p:cTn id="8" dur="500" fill="hold"/>
                                        <p:tgtEl>
                                          <p:spTgt spid="1476615"/>
                                        </p:tgtEl>
                                        <p:attrNameLst>
                                          <p:attrName>ppt_h</p:attrName>
                                        </p:attrNameLst>
                                      </p:cBhvr>
                                      <p:tavLst>
                                        <p:tav tm="0">
                                          <p:val>
                                            <p:fltVal val="0"/>
                                          </p:val>
                                        </p:tav>
                                        <p:tav tm="100000">
                                          <p:val>
                                            <p:strVal val="#ppt_h"/>
                                          </p:val>
                                        </p:tav>
                                      </p:tavLst>
                                    </p:anim>
                                    <p:animEffect transition="in" filter="fade">
                                      <p:cBhvr>
                                        <p:cTn id="9" dur="500"/>
                                        <p:tgtEl>
                                          <p:spTgt spid="147661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476616"/>
                                        </p:tgtEl>
                                        <p:attrNameLst>
                                          <p:attrName>style.visibility</p:attrName>
                                        </p:attrNameLst>
                                      </p:cBhvr>
                                      <p:to>
                                        <p:strVal val="visible"/>
                                      </p:to>
                                    </p:set>
                                    <p:anim calcmode="lin" valueType="num">
                                      <p:cBhvr>
                                        <p:cTn id="14" dur="500" fill="hold"/>
                                        <p:tgtEl>
                                          <p:spTgt spid="1476616"/>
                                        </p:tgtEl>
                                        <p:attrNameLst>
                                          <p:attrName>ppt_w</p:attrName>
                                        </p:attrNameLst>
                                      </p:cBhvr>
                                      <p:tavLst>
                                        <p:tav tm="0">
                                          <p:val>
                                            <p:fltVal val="0"/>
                                          </p:val>
                                        </p:tav>
                                        <p:tav tm="100000">
                                          <p:val>
                                            <p:strVal val="#ppt_w"/>
                                          </p:val>
                                        </p:tav>
                                      </p:tavLst>
                                    </p:anim>
                                    <p:anim calcmode="lin" valueType="num">
                                      <p:cBhvr>
                                        <p:cTn id="15" dur="500" fill="hold"/>
                                        <p:tgtEl>
                                          <p:spTgt spid="1476616"/>
                                        </p:tgtEl>
                                        <p:attrNameLst>
                                          <p:attrName>ppt_h</p:attrName>
                                        </p:attrNameLst>
                                      </p:cBhvr>
                                      <p:tavLst>
                                        <p:tav tm="0">
                                          <p:val>
                                            <p:fltVal val="0"/>
                                          </p:val>
                                        </p:tav>
                                        <p:tav tm="100000">
                                          <p:val>
                                            <p:strVal val="#ppt_h"/>
                                          </p:val>
                                        </p:tav>
                                      </p:tavLst>
                                    </p:anim>
                                    <p:animEffect transition="in" filter="fade">
                                      <p:cBhvr>
                                        <p:cTn id="16" dur="500"/>
                                        <p:tgtEl>
                                          <p:spTgt spid="14766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6615" grpId="0"/>
      <p:bldP spid="14766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a:latin typeface="Arial" charset="0"/>
                <a:cs typeface="Arial" charset="0"/>
              </a:rPr>
              <a:t>Ex. 20:11 NAS</a:t>
            </a:r>
          </a:p>
        </p:txBody>
      </p:sp>
      <p:pic>
        <p:nvPicPr>
          <p:cNvPr id="36867"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1092" name="Text Box 4"/>
          <p:cNvSpPr txBox="1">
            <a:spLocks noChangeArrowheads="1"/>
          </p:cNvSpPr>
          <p:nvPr/>
        </p:nvSpPr>
        <p:spPr bwMode="auto">
          <a:xfrm>
            <a:off x="457200" y="487363"/>
            <a:ext cx="8229600" cy="10064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6000" b="1">
                <a:solidFill>
                  <a:srgbClr val="00FF00"/>
                </a:solidFill>
              </a:rPr>
              <a:t>Исход</a:t>
            </a:r>
            <a:r>
              <a:rPr lang="en-US" sz="6000" b="1">
                <a:solidFill>
                  <a:srgbClr val="00FF00"/>
                </a:solidFill>
              </a:rPr>
              <a:t> 20:11</a:t>
            </a:r>
          </a:p>
        </p:txBody>
      </p:sp>
      <p:sp>
        <p:nvSpPr>
          <p:cNvPr id="1241093" name="Text Box 5"/>
          <p:cNvSpPr txBox="1">
            <a:spLocks noChangeArrowheads="1"/>
          </p:cNvSpPr>
          <p:nvPr/>
        </p:nvSpPr>
        <p:spPr bwMode="auto">
          <a:xfrm>
            <a:off x="914400" y="1828800"/>
            <a:ext cx="7315200" cy="34163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3600" b="1">
                <a:solidFill>
                  <a:schemeClr val="bg1"/>
                </a:solidFill>
              </a:rPr>
              <a:t>Ибо</a:t>
            </a:r>
            <a:r>
              <a:rPr lang="en-US" sz="3600" b="1">
                <a:solidFill>
                  <a:schemeClr val="bg1"/>
                </a:solidFill>
              </a:rPr>
              <a:t> </a:t>
            </a:r>
            <a:r>
              <a:rPr lang="ru-RU" sz="3600" b="1">
                <a:solidFill>
                  <a:srgbClr val="FFFF00"/>
                </a:solidFill>
              </a:rPr>
              <a:t>в шесть дней</a:t>
            </a:r>
            <a:r>
              <a:rPr lang="en-US" sz="3600" b="1">
                <a:solidFill>
                  <a:schemeClr val="bg1"/>
                </a:solidFill>
              </a:rPr>
              <a:t> </a:t>
            </a:r>
            <a:r>
              <a:rPr lang="ru-RU" sz="3600" b="1">
                <a:solidFill>
                  <a:schemeClr val="bg1"/>
                </a:solidFill>
              </a:rPr>
              <a:t>создал Господь небо и землю, море и</a:t>
            </a:r>
            <a:r>
              <a:rPr lang="en-US" sz="3600" b="1">
                <a:solidFill>
                  <a:schemeClr val="bg1"/>
                </a:solidFill>
              </a:rPr>
              <a:t> </a:t>
            </a:r>
            <a:r>
              <a:rPr lang="ru-RU" sz="3600" b="1">
                <a:solidFill>
                  <a:srgbClr val="FFFF00"/>
                </a:solidFill>
              </a:rPr>
              <a:t>все, что в них</a:t>
            </a:r>
            <a:r>
              <a:rPr lang="en-US" sz="3600" b="1">
                <a:solidFill>
                  <a:schemeClr val="bg1"/>
                </a:solidFill>
              </a:rPr>
              <a:t>, </a:t>
            </a:r>
            <a:r>
              <a:rPr lang="ru-RU" sz="3600" b="1">
                <a:solidFill>
                  <a:schemeClr val="bg1"/>
                </a:solidFill>
              </a:rPr>
              <a:t>а в день седьмой почил; посему благословил Господь день субботний и освятил его</a:t>
            </a:r>
            <a:r>
              <a:rPr lang="en-US" sz="3600" b="1">
                <a:solidFill>
                  <a:schemeClr val="bg1"/>
                </a:solidFill>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pPr eaLnBrk="1" hangingPunct="1"/>
            <a:r>
              <a:rPr lang="en-US">
                <a:latin typeface="Arial" charset="0"/>
                <a:cs typeface="Arial" charset="0"/>
              </a:rPr>
              <a:t>Lewis &amp; Demarest 1996</a:t>
            </a:r>
          </a:p>
        </p:txBody>
      </p:sp>
      <p:pic>
        <p:nvPicPr>
          <p:cNvPr id="143363"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8660" name="Text Box 4"/>
          <p:cNvSpPr txBox="1">
            <a:spLocks noChangeArrowheads="1"/>
          </p:cNvSpPr>
          <p:nvPr/>
        </p:nvSpPr>
        <p:spPr bwMode="auto">
          <a:xfrm>
            <a:off x="914400" y="612775"/>
            <a:ext cx="7315200" cy="45243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spcBef>
                <a:spcPct val="50000"/>
              </a:spcBef>
            </a:pPr>
            <a:r>
              <a:rPr lang="ru-RU" sz="4000" b="1">
                <a:solidFill>
                  <a:schemeClr val="bg1"/>
                </a:solidFill>
              </a:rPr>
              <a:t>Гордон Льюис и Брюс Демарест</a:t>
            </a:r>
            <a:r>
              <a:rPr lang="en-US" sz="4000" b="1">
                <a:solidFill>
                  <a:schemeClr val="bg1"/>
                </a:solidFill>
              </a:rPr>
              <a:t> </a:t>
            </a:r>
            <a:r>
              <a:rPr lang="ru-RU" sz="4000" b="1">
                <a:solidFill>
                  <a:schemeClr val="bg1"/>
                </a:solidFill>
              </a:rPr>
              <a:t>придерживаются теории дня-эпохи</a:t>
            </a:r>
            <a:r>
              <a:rPr lang="en-US" sz="4000" b="1">
                <a:solidFill>
                  <a:schemeClr val="bg1"/>
                </a:solidFill>
              </a:rPr>
              <a:t>, </a:t>
            </a:r>
            <a:r>
              <a:rPr lang="ru-RU" sz="4000" b="1">
                <a:solidFill>
                  <a:schemeClr val="bg1"/>
                </a:solidFill>
              </a:rPr>
              <a:t>заключая:</a:t>
            </a:r>
            <a:r>
              <a:rPr lang="en-US" sz="4000" b="1">
                <a:solidFill>
                  <a:schemeClr val="bg1"/>
                </a:solidFill>
              </a:rPr>
              <a:t> </a:t>
            </a:r>
            <a:r>
              <a:rPr lang="ru-RU" sz="4000" b="1">
                <a:solidFill>
                  <a:srgbClr val="FFFF00"/>
                </a:solidFill>
              </a:rPr>
              <a:t>«В конечном итоге</a:t>
            </a:r>
            <a:r>
              <a:rPr lang="en-US" sz="4000" b="1">
                <a:solidFill>
                  <a:srgbClr val="FFFF00"/>
                </a:solidFill>
              </a:rPr>
              <a:t>, </a:t>
            </a:r>
            <a:r>
              <a:rPr lang="ru-RU" sz="4000" b="1">
                <a:solidFill>
                  <a:srgbClr val="FFFF00"/>
                </a:solidFill>
              </a:rPr>
              <a:t>адекватная геология</a:t>
            </a:r>
            <a:r>
              <a:rPr lang="en-US" sz="4000" b="1">
                <a:solidFill>
                  <a:srgbClr val="FFFF00"/>
                </a:solidFill>
              </a:rPr>
              <a:t> </a:t>
            </a:r>
            <a:r>
              <a:rPr lang="ru-RU" sz="4000" b="1">
                <a:solidFill>
                  <a:srgbClr val="FFFF00"/>
                </a:solidFill>
              </a:rPr>
              <a:t>должна определять длительность дней, описанных в Бытие».</a:t>
            </a:r>
            <a:endParaRPr lang="en-US" sz="4000" b="1">
              <a:solidFill>
                <a:srgbClr val="FFFF00"/>
              </a:solidFill>
            </a:endParaRPr>
          </a:p>
        </p:txBody>
      </p:sp>
      <p:sp>
        <p:nvSpPr>
          <p:cNvPr id="1478661" name="Text Box 5"/>
          <p:cNvSpPr txBox="1">
            <a:spLocks noChangeArrowheads="1"/>
          </p:cNvSpPr>
          <p:nvPr/>
        </p:nvSpPr>
        <p:spPr bwMode="auto">
          <a:xfrm>
            <a:off x="914400" y="5181600"/>
            <a:ext cx="7391400" cy="10890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ru-RU" sz="2400" b="1">
                <a:solidFill>
                  <a:schemeClr val="bg1"/>
                </a:solidFill>
              </a:rPr>
              <a:t>Гордон Р. Льюис</a:t>
            </a:r>
            <a:r>
              <a:rPr lang="en-US" sz="2400" b="1">
                <a:solidFill>
                  <a:schemeClr val="bg1"/>
                </a:solidFill>
              </a:rPr>
              <a:t> </a:t>
            </a:r>
            <a:r>
              <a:rPr lang="ru-RU" sz="2400" b="1">
                <a:solidFill>
                  <a:schemeClr val="bg1"/>
                </a:solidFill>
              </a:rPr>
              <a:t>и Брюс А. Демарест.</a:t>
            </a:r>
            <a:r>
              <a:rPr lang="en-US" sz="2400" b="1">
                <a:solidFill>
                  <a:schemeClr val="bg1"/>
                </a:solidFill>
              </a:rPr>
              <a:t> </a:t>
            </a:r>
            <a:r>
              <a:rPr lang="ru-RU" sz="2400" b="1" i="1">
                <a:solidFill>
                  <a:schemeClr val="bg1"/>
                </a:solidFill>
              </a:rPr>
              <a:t>Интегративное богословие</a:t>
            </a:r>
            <a:r>
              <a:rPr lang="ru-RU" sz="2400" b="1">
                <a:solidFill>
                  <a:schemeClr val="bg1"/>
                </a:solidFill>
              </a:rPr>
              <a:t>. Грэнд Рэпидс</a:t>
            </a:r>
            <a:r>
              <a:rPr lang="en-US" sz="2400" b="1">
                <a:solidFill>
                  <a:schemeClr val="bg1"/>
                </a:solidFill>
              </a:rPr>
              <a:t>: Zondervan, 1996</a:t>
            </a:r>
            <a:r>
              <a:rPr lang="ru-RU" sz="2400" b="1">
                <a:solidFill>
                  <a:schemeClr val="bg1"/>
                </a:solidFill>
              </a:rPr>
              <a:t>.</a:t>
            </a:r>
            <a:r>
              <a:rPr lang="en-US" sz="2400" b="1">
                <a:solidFill>
                  <a:schemeClr val="bg1"/>
                </a:solidFill>
              </a:rPr>
              <a:t> </a:t>
            </a:r>
            <a:r>
              <a:rPr lang="ru-RU" sz="2400" b="1">
                <a:solidFill>
                  <a:schemeClr val="bg1"/>
                </a:solidFill>
              </a:rPr>
              <a:t>Т</a:t>
            </a:r>
            <a:r>
              <a:rPr lang="en-US" sz="2400" b="1">
                <a:solidFill>
                  <a:schemeClr val="bg1"/>
                </a:solidFill>
              </a:rPr>
              <a:t>. 2</a:t>
            </a:r>
            <a:r>
              <a:rPr lang="ru-RU" sz="2400" b="1">
                <a:solidFill>
                  <a:schemeClr val="bg1"/>
                </a:solidFill>
              </a:rPr>
              <a:t>.</a:t>
            </a:r>
            <a:r>
              <a:rPr lang="en-US" sz="2400" b="1">
                <a:solidFill>
                  <a:schemeClr val="bg1"/>
                </a:solidFill>
              </a:rPr>
              <a:t> </a:t>
            </a:r>
            <a:r>
              <a:rPr lang="ru-RU" sz="2400" b="1">
                <a:solidFill>
                  <a:schemeClr val="bg1"/>
                </a:solidFill>
              </a:rPr>
              <a:t>С</a:t>
            </a:r>
            <a:r>
              <a:rPr lang="en-US" sz="2400" b="1">
                <a:solidFill>
                  <a:schemeClr val="bg1"/>
                </a:solidFill>
              </a:rPr>
              <a:t>. 29.</a:t>
            </a:r>
          </a:p>
        </p:txBody>
      </p:sp>
      <p:sp>
        <p:nvSpPr>
          <p:cNvPr id="1478662" name="Rectangle 6"/>
          <p:cNvSpPr>
            <a:spLocks noChangeArrowheads="1"/>
          </p:cNvSpPr>
          <p:nvPr/>
        </p:nvSpPr>
        <p:spPr bwMode="auto">
          <a:xfrm>
            <a:off x="2514600" y="2819400"/>
            <a:ext cx="5486400" cy="6096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478662"/>
                                        </p:tgtEl>
                                        <p:attrNameLst>
                                          <p:attrName>style.visibility</p:attrName>
                                        </p:attrNameLst>
                                      </p:cBhvr>
                                      <p:to>
                                        <p:strVal val="visible"/>
                                      </p:to>
                                    </p:set>
                                    <p:anim calcmode="lin" valueType="num">
                                      <p:cBhvr>
                                        <p:cTn id="7" dur="500" fill="hold"/>
                                        <p:tgtEl>
                                          <p:spTgt spid="1478662"/>
                                        </p:tgtEl>
                                        <p:attrNameLst>
                                          <p:attrName>ppt_w</p:attrName>
                                        </p:attrNameLst>
                                      </p:cBhvr>
                                      <p:tavLst>
                                        <p:tav tm="0">
                                          <p:val>
                                            <p:fltVal val="0"/>
                                          </p:val>
                                        </p:tav>
                                        <p:tav tm="100000">
                                          <p:val>
                                            <p:strVal val="#ppt_w"/>
                                          </p:val>
                                        </p:tav>
                                      </p:tavLst>
                                    </p:anim>
                                    <p:anim calcmode="lin" valueType="num">
                                      <p:cBhvr>
                                        <p:cTn id="8" dur="500" fill="hold"/>
                                        <p:tgtEl>
                                          <p:spTgt spid="1478662"/>
                                        </p:tgtEl>
                                        <p:attrNameLst>
                                          <p:attrName>ppt_h</p:attrName>
                                        </p:attrNameLst>
                                      </p:cBhvr>
                                      <p:tavLst>
                                        <p:tav tm="0">
                                          <p:val>
                                            <p:fltVal val="0"/>
                                          </p:val>
                                        </p:tav>
                                        <p:tav tm="100000">
                                          <p:val>
                                            <p:strVal val="#ppt_h"/>
                                          </p:val>
                                        </p:tav>
                                      </p:tavLst>
                                    </p:anim>
                                    <p:animEffect transition="in" filter="fade">
                                      <p:cBhvr>
                                        <p:cTn id="9" dur="500"/>
                                        <p:tgtEl>
                                          <p:spTgt spid="1478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8662"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2"/>
          <p:cNvSpPr>
            <a:spLocks noGrp="1" noChangeArrowheads="1"/>
          </p:cNvSpPr>
          <p:nvPr>
            <p:ph type="title" idx="4294967295"/>
          </p:nvPr>
        </p:nvSpPr>
        <p:spPr/>
        <p:txBody>
          <a:bodyPr/>
          <a:lstStyle/>
          <a:p>
            <a:pPr eaLnBrk="1" hangingPunct="1"/>
            <a:r>
              <a:rPr lang="en-US">
                <a:latin typeface="Arial" charset="0"/>
                <a:cs typeface="Arial" charset="0"/>
              </a:rPr>
              <a:t>Which authority?</a:t>
            </a:r>
          </a:p>
        </p:txBody>
      </p:sp>
      <p:pic>
        <p:nvPicPr>
          <p:cNvPr id="538627" name="Picture 3" descr="Which Authorit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6425" y="0"/>
            <a:ext cx="5376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8628" name="Text Box 4"/>
          <p:cNvSpPr txBox="1">
            <a:spLocks noChangeArrowheads="1"/>
          </p:cNvSpPr>
          <p:nvPr/>
        </p:nvSpPr>
        <p:spPr bwMode="auto">
          <a:xfrm>
            <a:off x="2590800" y="0"/>
            <a:ext cx="3962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fontAlgn="t" hangingPunct="1">
              <a:spcBef>
                <a:spcPct val="50000"/>
              </a:spcBef>
            </a:pPr>
            <a:r>
              <a:rPr lang="ru-RU" sz="3600" b="1"/>
              <a:t>Чей авторитет</a:t>
            </a:r>
            <a:r>
              <a:rPr lang="en-US" sz="3600" b="1"/>
              <a:t>?</a:t>
            </a:r>
          </a:p>
        </p:txBody>
      </p:sp>
      <p:sp>
        <p:nvSpPr>
          <p:cNvPr id="538629" name="Text Box 5"/>
          <p:cNvSpPr txBox="1">
            <a:spLocks noChangeArrowheads="1"/>
          </p:cNvSpPr>
          <p:nvPr/>
        </p:nvSpPr>
        <p:spPr bwMode="auto">
          <a:xfrm>
            <a:off x="1981200" y="685800"/>
            <a:ext cx="5105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fontAlgn="t" hangingPunct="1">
              <a:spcBef>
                <a:spcPct val="50000"/>
              </a:spcBef>
            </a:pPr>
            <a:r>
              <a:rPr lang="ru-RU" sz="3200" b="1">
                <a:solidFill>
                  <a:srgbClr val="990033"/>
                </a:solidFill>
              </a:rPr>
              <a:t>Непогрешимое</a:t>
            </a:r>
            <a:r>
              <a:rPr lang="en-US" sz="3200" b="1"/>
              <a:t> </a:t>
            </a:r>
            <a:endParaRPr lang="ru-RU" sz="3200" b="1"/>
          </a:p>
          <a:p>
            <a:pPr algn="ctr" eaLnBrk="1" fontAlgn="t" hangingPunct="1">
              <a:spcBef>
                <a:spcPct val="50000"/>
              </a:spcBef>
            </a:pPr>
            <a:r>
              <a:rPr lang="ru-RU" sz="3200" b="1">
                <a:solidFill>
                  <a:srgbClr val="006600"/>
                </a:solidFill>
              </a:rPr>
              <a:t>СЛОВО БОЖЬЕ</a:t>
            </a:r>
            <a:endParaRPr lang="en-US" sz="3200" b="1">
              <a:solidFill>
                <a:srgbClr val="006600"/>
              </a:solidFill>
            </a:endParaRPr>
          </a:p>
        </p:txBody>
      </p:sp>
      <p:sp>
        <p:nvSpPr>
          <p:cNvPr id="538630" name="Text Box 6"/>
          <p:cNvSpPr txBox="1">
            <a:spLocks noChangeArrowheads="1"/>
          </p:cNvSpPr>
          <p:nvPr/>
        </p:nvSpPr>
        <p:spPr bwMode="auto">
          <a:xfrm rot="-765102">
            <a:off x="4248150" y="2078038"/>
            <a:ext cx="6858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fontAlgn="t" hangingPunct="1">
              <a:spcBef>
                <a:spcPct val="50000"/>
              </a:spcBef>
            </a:pPr>
            <a:r>
              <a:rPr lang="ru-RU" sz="1000" b="1"/>
              <a:t>Библия</a:t>
            </a:r>
            <a:endParaRPr lang="en-US" sz="1000" b="1"/>
          </a:p>
        </p:txBody>
      </p:sp>
      <p:sp>
        <p:nvSpPr>
          <p:cNvPr id="538631" name="Text Box 7"/>
          <p:cNvSpPr txBox="1">
            <a:spLocks noChangeArrowheads="1"/>
          </p:cNvSpPr>
          <p:nvPr/>
        </p:nvSpPr>
        <p:spPr bwMode="auto">
          <a:xfrm>
            <a:off x="4086225" y="4283075"/>
            <a:ext cx="99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fontAlgn="t" hangingPunct="1">
              <a:spcBef>
                <a:spcPct val="50000"/>
              </a:spcBef>
            </a:pPr>
            <a:r>
              <a:rPr lang="ru-RU" sz="1400" b="1"/>
              <a:t>Научные теории</a:t>
            </a:r>
            <a:endParaRPr lang="en-US" sz="1400" b="1"/>
          </a:p>
        </p:txBody>
      </p:sp>
      <p:sp>
        <p:nvSpPr>
          <p:cNvPr id="538632" name="Text Box 8"/>
          <p:cNvSpPr txBox="1">
            <a:spLocks noChangeArrowheads="1"/>
          </p:cNvSpPr>
          <p:nvPr/>
        </p:nvSpPr>
        <p:spPr bwMode="auto">
          <a:xfrm>
            <a:off x="2286000" y="5592763"/>
            <a:ext cx="44958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fontAlgn="t" hangingPunct="1">
              <a:spcBef>
                <a:spcPct val="50000"/>
              </a:spcBef>
            </a:pPr>
            <a:r>
              <a:rPr lang="ru-RU" sz="3200" b="1">
                <a:solidFill>
                  <a:srgbClr val="990033"/>
                </a:solidFill>
              </a:rPr>
              <a:t>Ошибочные</a:t>
            </a:r>
            <a:r>
              <a:rPr lang="en-US" sz="3200" b="1"/>
              <a:t> </a:t>
            </a:r>
            <a:r>
              <a:rPr lang="ru-RU" sz="3200" b="1">
                <a:solidFill>
                  <a:srgbClr val="006600"/>
                </a:solidFill>
              </a:rPr>
              <a:t>мнения грешных людей</a:t>
            </a:r>
            <a:endParaRPr lang="en-US" sz="3200" b="1">
              <a:solidFill>
                <a:srgbClr val="0066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pPr>
            <a:r>
              <a:rPr lang="en-US" sz="1200">
                <a:effectLst>
                  <a:outerShdw blurRad="38100" dist="38100" dir="2700000" algn="tl">
                    <a:srgbClr val="000000"/>
                  </a:outerShdw>
                </a:effectLst>
                <a:latin typeface="Candara" charset="0"/>
                <a:cs typeface="Arial" charset="0"/>
              </a:rPr>
              <a:t>Coming to Grips with Genesis 04702</a:t>
            </a:r>
          </a:p>
        </p:txBody>
      </p:sp>
      <p:sp>
        <p:nvSpPr>
          <p:cNvPr id="3" name="Text Placeholder 2"/>
          <p:cNvSpPr>
            <a:spLocks noGrp="1"/>
          </p:cNvSpPr>
          <p:nvPr>
            <p:ph type="body" sz="quarter" idx="4294967295"/>
          </p:nvPr>
        </p:nvSpPr>
        <p:spPr>
          <a:xfrm>
            <a:off x="685800" y="609600"/>
            <a:ext cx="8001000" cy="1295400"/>
          </a:xfrm>
        </p:spPr>
        <p:txBody>
          <a:bodyPr lIns="0" tIns="0" rIns="0" bIns="0" anchor="ctr"/>
          <a:lstStyle/>
          <a:p>
            <a:pPr marL="0" indent="0" algn="r" eaLnBrk="1" hangingPunct="1">
              <a:lnSpc>
                <a:spcPct val="70000"/>
              </a:lnSpc>
              <a:spcBef>
                <a:spcPct val="0"/>
              </a:spcBef>
              <a:buFont typeface="Arial" charset="0"/>
              <a:buNone/>
            </a:pPr>
            <a:r>
              <a:rPr lang="ru-RU" sz="4400">
                <a:effectLst>
                  <a:outerShdw blurRad="38100" dist="38100" dir="2700000" algn="tl">
                    <a:srgbClr val="000000"/>
                  </a:outerShdw>
                </a:effectLst>
                <a:latin typeface="Candara" charset="0"/>
                <a:cs typeface="Arial" charset="0"/>
              </a:rPr>
              <a:t>Вникая в Книгу Бытие</a:t>
            </a:r>
            <a:endParaRPr lang="en-US" sz="4400">
              <a:effectLst>
                <a:outerShdw blurRad="38100" dist="38100" dir="2700000" algn="tl">
                  <a:srgbClr val="000000"/>
                </a:outerShdw>
              </a:effectLst>
              <a:latin typeface="Candara" charset="0"/>
              <a:cs typeface="Arial" charset="0"/>
            </a:endParaRPr>
          </a:p>
          <a:p>
            <a:pPr marL="0" lvl="1" indent="0" algn="r" eaLnBrk="1" hangingPunct="1">
              <a:lnSpc>
                <a:spcPct val="70000"/>
              </a:lnSpc>
              <a:spcBef>
                <a:spcPct val="0"/>
              </a:spcBef>
              <a:buFont typeface="Arial" charset="0"/>
              <a:buNone/>
            </a:pPr>
            <a:endParaRPr lang="en-US" sz="1200" i="1">
              <a:effectLst>
                <a:outerShdw blurRad="38100" dist="38100" dir="2700000" algn="tl">
                  <a:srgbClr val="000000"/>
                </a:outerShdw>
              </a:effectLst>
              <a:latin typeface="Candara" charset="0"/>
              <a:cs typeface="Arial" charset="0"/>
            </a:endParaRPr>
          </a:p>
          <a:p>
            <a:pPr marL="0" lvl="1" indent="0" algn="r" eaLnBrk="1" hangingPunct="1">
              <a:lnSpc>
                <a:spcPct val="70000"/>
              </a:lnSpc>
              <a:spcBef>
                <a:spcPct val="0"/>
              </a:spcBef>
              <a:buFont typeface="Arial" charset="0"/>
              <a:buNone/>
            </a:pPr>
            <a:r>
              <a:rPr lang="ru-RU" sz="2200" i="1">
                <a:effectLst>
                  <a:outerShdw blurRad="38100" dist="38100" dir="2700000" algn="tl">
                    <a:srgbClr val="000000"/>
                  </a:outerShdw>
                </a:effectLst>
                <a:latin typeface="Candara" charset="0"/>
                <a:cs typeface="Arial" charset="0"/>
              </a:rPr>
              <a:t>Под редакцией</a:t>
            </a:r>
            <a:r>
              <a:rPr lang="en-US" sz="2200" i="1">
                <a:effectLst>
                  <a:outerShdw blurRad="38100" dist="38100" dir="2700000" algn="tl">
                    <a:srgbClr val="000000"/>
                  </a:outerShdw>
                </a:effectLst>
                <a:latin typeface="Candara" charset="0"/>
                <a:cs typeface="Arial" charset="0"/>
              </a:rPr>
              <a:t> </a:t>
            </a:r>
            <a:endParaRPr lang="ru-RU" sz="2200" i="1">
              <a:effectLst>
                <a:outerShdw blurRad="38100" dist="38100" dir="2700000" algn="tl">
                  <a:srgbClr val="000000"/>
                </a:outerShdw>
              </a:effectLst>
              <a:latin typeface="Candara" charset="0"/>
              <a:cs typeface="Arial" charset="0"/>
            </a:endParaRPr>
          </a:p>
          <a:p>
            <a:pPr marL="0" lvl="1" indent="0" algn="r" eaLnBrk="1" hangingPunct="1">
              <a:lnSpc>
                <a:spcPct val="70000"/>
              </a:lnSpc>
              <a:spcBef>
                <a:spcPct val="0"/>
              </a:spcBef>
              <a:buFont typeface="Arial" charset="0"/>
              <a:buNone/>
            </a:pPr>
            <a:r>
              <a:rPr lang="ru-RU" sz="2200" i="1">
                <a:effectLst>
                  <a:outerShdw blurRad="38100" dist="38100" dir="2700000" algn="tl">
                    <a:srgbClr val="000000"/>
                  </a:outerShdw>
                </a:effectLst>
                <a:latin typeface="Candara" charset="0"/>
                <a:cs typeface="Arial" charset="0"/>
              </a:rPr>
              <a:t>доктора Терри Мортенсона</a:t>
            </a:r>
            <a:r>
              <a:rPr lang="en-US" sz="2200" i="1">
                <a:effectLst>
                  <a:outerShdw blurRad="38100" dist="38100" dir="2700000" algn="tl">
                    <a:srgbClr val="000000"/>
                  </a:outerShdw>
                </a:effectLst>
                <a:latin typeface="Candara" charset="0"/>
                <a:cs typeface="Arial" charset="0"/>
              </a:rPr>
              <a:t/>
            </a:r>
            <a:br>
              <a:rPr lang="en-US" sz="2200" i="1">
                <a:effectLst>
                  <a:outerShdw blurRad="38100" dist="38100" dir="2700000" algn="tl">
                    <a:srgbClr val="000000"/>
                  </a:outerShdw>
                </a:effectLst>
                <a:latin typeface="Candara" charset="0"/>
                <a:cs typeface="Arial" charset="0"/>
              </a:rPr>
            </a:br>
            <a:r>
              <a:rPr lang="ru-RU" sz="2200" i="1">
                <a:effectLst>
                  <a:outerShdw blurRad="38100" dist="38100" dir="2700000" algn="tl">
                    <a:srgbClr val="000000"/>
                  </a:outerShdw>
                </a:effectLst>
                <a:latin typeface="Candara" charset="0"/>
                <a:cs typeface="Arial" charset="0"/>
              </a:rPr>
              <a:t>и доктора Тейн Юри</a:t>
            </a:r>
            <a:endParaRPr lang="en-US" sz="2200" i="1">
              <a:effectLst>
                <a:outerShdw blurRad="38100" dist="38100" dir="2700000" algn="tl">
                  <a:srgbClr val="000000"/>
                </a:outerShdw>
              </a:effectLst>
              <a:latin typeface="Candara" charset="0"/>
              <a:cs typeface="Arial" charset="0"/>
            </a:endParaRPr>
          </a:p>
        </p:txBody>
      </p:sp>
      <p:sp>
        <p:nvSpPr>
          <p:cNvPr id="144388" name="TextBox 5"/>
          <p:cNvSpPr txBox="1">
            <a:spLocks noChangeArrowheads="1"/>
          </p:cNvSpPr>
          <p:nvPr/>
        </p:nvSpPr>
        <p:spPr bwMode="auto">
          <a:xfrm>
            <a:off x="7439025" y="6611938"/>
            <a:ext cx="17049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r>
              <a:rPr lang="en-US" sz="800">
                <a:solidFill>
                  <a:srgbClr val="C0C0C0"/>
                </a:solidFill>
                <a:latin typeface="Calibri" charset="0"/>
              </a:rPr>
              <a:t>© 2008 Answers in Genesis-USA</a:t>
            </a:r>
          </a:p>
        </p:txBody>
      </p:sp>
      <p:sp>
        <p:nvSpPr>
          <p:cNvPr id="1375238" name="Text Box 6"/>
          <p:cNvSpPr txBox="1">
            <a:spLocks noChangeArrowheads="1"/>
          </p:cNvSpPr>
          <p:nvPr/>
        </p:nvSpPr>
        <p:spPr bwMode="auto">
          <a:xfrm>
            <a:off x="3962400" y="2354263"/>
            <a:ext cx="4800600" cy="2586037"/>
          </a:xfrm>
          <a:prstGeom prst="rect">
            <a:avLst/>
          </a:prstGeom>
          <a:noFill/>
          <a:ln w="9525">
            <a:noFill/>
            <a:miter lim="800000"/>
            <a:headEnd/>
            <a:tailEnd/>
          </a:ln>
          <a:effectLst>
            <a:outerShdw dist="35921" dir="2700000" algn="ctr" rotWithShape="0">
              <a:schemeClr val="bg2"/>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lnSpc>
                <a:spcPct val="90000"/>
              </a:lnSpc>
            </a:pPr>
            <a:r>
              <a:rPr lang="en-US" sz="3000" b="1">
                <a:solidFill>
                  <a:srgbClr val="FFFF00"/>
                </a:solidFill>
              </a:rPr>
              <a:t>14 </a:t>
            </a:r>
            <a:r>
              <a:rPr lang="ru-RU" sz="3000" b="1">
                <a:solidFill>
                  <a:srgbClr val="FFFF00"/>
                </a:solidFill>
              </a:rPr>
              <a:t>ученых</a:t>
            </a:r>
            <a:r>
              <a:rPr lang="en-US" sz="3000" b="1">
                <a:solidFill>
                  <a:srgbClr val="FFFF00"/>
                </a:solidFill>
              </a:rPr>
              <a:t> </a:t>
            </a:r>
            <a:r>
              <a:rPr lang="ru-RU" sz="3000" b="1">
                <a:solidFill>
                  <a:srgbClr val="FFFF00"/>
                </a:solidFill>
              </a:rPr>
              <a:t>дают подробное библейское и историческое обоснование младоземельного креационизма</a:t>
            </a:r>
            <a:endParaRPr lang="en-US" sz="3000" b="1">
              <a:solidFill>
                <a:srgbClr val="FFFF00"/>
              </a:solidFill>
            </a:endParaRPr>
          </a:p>
        </p:txBody>
      </p:sp>
      <p:pic>
        <p:nvPicPr>
          <p:cNvPr id="144390"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19200"/>
            <a:ext cx="3810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ChangeArrowheads="1"/>
          </p:cNvSpPr>
          <p:nvPr>
            <p:ph type="title" idx="4294967295"/>
          </p:nvPr>
        </p:nvSpPr>
        <p:spPr>
          <a:xfrm>
            <a:off x="457200" y="228600"/>
            <a:ext cx="8229600" cy="1143000"/>
          </a:xfrm>
        </p:spPr>
        <p:txBody>
          <a:bodyPr/>
          <a:lstStyle/>
          <a:p>
            <a:r>
              <a:rPr lang="en-US"/>
              <a:t>Evolution rings</a:t>
            </a:r>
          </a:p>
        </p:txBody>
      </p:sp>
      <p:pic>
        <p:nvPicPr>
          <p:cNvPr id="527363" name="Picture 3" descr="munke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7364" name="Text Box 4"/>
          <p:cNvSpPr txBox="1">
            <a:spLocks noChangeArrowheads="1"/>
          </p:cNvSpPr>
          <p:nvPr/>
        </p:nvSpPr>
        <p:spPr bwMode="auto">
          <a:xfrm>
            <a:off x="1143000" y="2606675"/>
            <a:ext cx="7086600" cy="173672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ru-RU" sz="5400" b="1">
                <a:solidFill>
                  <a:srgbClr val="FFFF00"/>
                </a:solidFill>
              </a:rPr>
              <a:t>Униформистский натурализм</a:t>
            </a:r>
            <a:endParaRPr lang="en-US" sz="5400"/>
          </a:p>
        </p:txBody>
      </p:sp>
      <p:sp>
        <p:nvSpPr>
          <p:cNvPr id="2904068" name="WordArt 4"/>
          <p:cNvSpPr>
            <a:spLocks noChangeArrowheads="1" noChangeShapeType="1" noTextEdit="1"/>
          </p:cNvSpPr>
          <p:nvPr/>
        </p:nvSpPr>
        <p:spPr bwMode="auto">
          <a:xfrm>
            <a:off x="1066800" y="2263775"/>
            <a:ext cx="7620000" cy="2536825"/>
          </a:xfrm>
          <a:prstGeom prst="rect">
            <a:avLst/>
          </a:prstGeom>
        </p:spPr>
        <p:txBody>
          <a:bodyPr wrap="none" fromWordArt="1">
            <a:prstTxWarp prst="textPlain">
              <a:avLst>
                <a:gd name="adj" fmla="val 50000"/>
              </a:avLst>
            </a:prstTxWarp>
          </a:bodyPr>
          <a:lstStyle/>
          <a:p>
            <a:pPr algn="ctr"/>
            <a:r>
              <a:rPr lang="mr-IN" sz="3600" kern="10">
                <a:ln w="38100">
                  <a:solidFill>
                    <a:srgbClr val="000000"/>
                  </a:solidFill>
                  <a:round/>
                  <a:headEnd/>
                  <a:tailEnd/>
                </a:ln>
                <a:solidFill>
                  <a:srgbClr val="FFFF00"/>
                </a:solidFill>
                <a:latin typeface="Arial Black"/>
                <a:ea typeface="Arial Black"/>
                <a:cs typeface="Arial Black"/>
              </a:rPr>
              <a:t>МИФ!</a:t>
            </a:r>
            <a:endParaRPr lang="en-US" sz="3600" kern="10">
              <a:ln w="38100">
                <a:solidFill>
                  <a:srgbClr val="000000"/>
                </a:solidFill>
                <a:round/>
                <a:headEnd/>
                <a:tailEnd/>
              </a:ln>
              <a:solidFill>
                <a:srgbClr val="FFFF00"/>
              </a:solidFill>
              <a:latin typeface="Arial Black"/>
              <a:ea typeface="Arial Black"/>
              <a:cs typeface="Arial Black"/>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27364"/>
                                        </p:tgtEl>
                                        <p:attrNameLst>
                                          <p:attrName>style.visibility</p:attrName>
                                        </p:attrNameLst>
                                      </p:cBhvr>
                                      <p:to>
                                        <p:strVal val="visible"/>
                                      </p:to>
                                    </p:set>
                                    <p:anim calcmode="lin" valueType="num">
                                      <p:cBhvr>
                                        <p:cTn id="7" dur="500" fill="hold"/>
                                        <p:tgtEl>
                                          <p:spTgt spid="527364"/>
                                        </p:tgtEl>
                                        <p:attrNameLst>
                                          <p:attrName>ppt_w</p:attrName>
                                        </p:attrNameLst>
                                      </p:cBhvr>
                                      <p:tavLst>
                                        <p:tav tm="0">
                                          <p:val>
                                            <p:fltVal val="0"/>
                                          </p:val>
                                        </p:tav>
                                        <p:tav tm="100000">
                                          <p:val>
                                            <p:strVal val="#ppt_w"/>
                                          </p:val>
                                        </p:tav>
                                      </p:tavLst>
                                    </p:anim>
                                    <p:anim calcmode="lin" valueType="num">
                                      <p:cBhvr>
                                        <p:cTn id="8" dur="500" fill="hold"/>
                                        <p:tgtEl>
                                          <p:spTgt spid="527364"/>
                                        </p:tgtEl>
                                        <p:attrNameLst>
                                          <p:attrName>ppt_h</p:attrName>
                                        </p:attrNameLst>
                                      </p:cBhvr>
                                      <p:tavLst>
                                        <p:tav tm="0">
                                          <p:val>
                                            <p:fltVal val="0"/>
                                          </p:val>
                                        </p:tav>
                                        <p:tav tm="100000">
                                          <p:val>
                                            <p:strVal val="#ppt_h"/>
                                          </p:val>
                                        </p:tav>
                                      </p:tavLst>
                                    </p:anim>
                                    <p:animEffect transition="in" filter="fade">
                                      <p:cBhvr>
                                        <p:cTn id="9" dur="500"/>
                                        <p:tgtEl>
                                          <p:spTgt spid="52736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xit" presetSubtype="0" fill="hold" grpId="1" nodeType="clickEffect">
                                  <p:stCondLst>
                                    <p:cond delay="0"/>
                                  </p:stCondLst>
                                  <p:childTnLst>
                                    <p:anim calcmode="lin" valueType="num">
                                      <p:cBhvr>
                                        <p:cTn id="13" dur="500"/>
                                        <p:tgtEl>
                                          <p:spTgt spid="527364"/>
                                        </p:tgtEl>
                                        <p:attrNameLst>
                                          <p:attrName>ppt_w</p:attrName>
                                        </p:attrNameLst>
                                      </p:cBhvr>
                                      <p:tavLst>
                                        <p:tav tm="0">
                                          <p:val>
                                            <p:strVal val="ppt_w"/>
                                          </p:val>
                                        </p:tav>
                                        <p:tav tm="100000">
                                          <p:val>
                                            <p:fltVal val="0"/>
                                          </p:val>
                                        </p:tav>
                                      </p:tavLst>
                                    </p:anim>
                                    <p:anim calcmode="lin" valueType="num">
                                      <p:cBhvr>
                                        <p:cTn id="14" dur="500"/>
                                        <p:tgtEl>
                                          <p:spTgt spid="527364"/>
                                        </p:tgtEl>
                                        <p:attrNameLst>
                                          <p:attrName>ppt_h</p:attrName>
                                        </p:attrNameLst>
                                      </p:cBhvr>
                                      <p:tavLst>
                                        <p:tav tm="0">
                                          <p:val>
                                            <p:strVal val="ppt_h"/>
                                          </p:val>
                                        </p:tav>
                                        <p:tav tm="100000">
                                          <p:val>
                                            <p:fltVal val="0"/>
                                          </p:val>
                                        </p:tav>
                                      </p:tavLst>
                                    </p:anim>
                                    <p:animEffect transition="out" filter="fade">
                                      <p:cBhvr>
                                        <p:cTn id="15" dur="500"/>
                                        <p:tgtEl>
                                          <p:spTgt spid="527364"/>
                                        </p:tgtEl>
                                      </p:cBhvr>
                                    </p:animEffect>
                                    <p:set>
                                      <p:cBhvr>
                                        <p:cTn id="16" dur="1" fill="hold">
                                          <p:stCondLst>
                                            <p:cond delay="499"/>
                                          </p:stCondLst>
                                        </p:cTn>
                                        <p:tgtEl>
                                          <p:spTgt spid="527364"/>
                                        </p:tgtEl>
                                        <p:attrNameLst>
                                          <p:attrName>style.visibility</p:attrName>
                                        </p:attrNameLst>
                                      </p:cBhvr>
                                      <p:to>
                                        <p:strVal val="hidden"/>
                                      </p:to>
                                    </p:set>
                                  </p:childTnLst>
                                </p:cTn>
                              </p:par>
                            </p:childTnLst>
                          </p:cTn>
                        </p:par>
                        <p:par>
                          <p:cTn id="17" fill="hold" nodeType="afterGroup">
                            <p:stCondLst>
                              <p:cond delay="500"/>
                            </p:stCondLst>
                            <p:childTnLst>
                              <p:par>
                                <p:cTn id="18" presetID="53" presetClass="entr" presetSubtype="0" fill="hold" grpId="0" nodeType="afterEffect">
                                  <p:stCondLst>
                                    <p:cond delay="0"/>
                                  </p:stCondLst>
                                  <p:childTnLst>
                                    <p:set>
                                      <p:cBhvr>
                                        <p:cTn id="19" dur="1" fill="hold">
                                          <p:stCondLst>
                                            <p:cond delay="0"/>
                                          </p:stCondLst>
                                        </p:cTn>
                                        <p:tgtEl>
                                          <p:spTgt spid="2904068"/>
                                        </p:tgtEl>
                                        <p:attrNameLst>
                                          <p:attrName>style.visibility</p:attrName>
                                        </p:attrNameLst>
                                      </p:cBhvr>
                                      <p:to>
                                        <p:strVal val="visible"/>
                                      </p:to>
                                    </p:set>
                                    <p:anim calcmode="lin" valueType="num">
                                      <p:cBhvr>
                                        <p:cTn id="20" dur="500" fill="hold"/>
                                        <p:tgtEl>
                                          <p:spTgt spid="2904068"/>
                                        </p:tgtEl>
                                        <p:attrNameLst>
                                          <p:attrName>ppt_w</p:attrName>
                                        </p:attrNameLst>
                                      </p:cBhvr>
                                      <p:tavLst>
                                        <p:tav tm="0">
                                          <p:val>
                                            <p:fltVal val="0"/>
                                          </p:val>
                                        </p:tav>
                                        <p:tav tm="100000">
                                          <p:val>
                                            <p:strVal val="#ppt_w"/>
                                          </p:val>
                                        </p:tav>
                                      </p:tavLst>
                                    </p:anim>
                                    <p:anim calcmode="lin" valueType="num">
                                      <p:cBhvr>
                                        <p:cTn id="21" dur="500" fill="hold"/>
                                        <p:tgtEl>
                                          <p:spTgt spid="2904068"/>
                                        </p:tgtEl>
                                        <p:attrNameLst>
                                          <p:attrName>ppt_h</p:attrName>
                                        </p:attrNameLst>
                                      </p:cBhvr>
                                      <p:tavLst>
                                        <p:tav tm="0">
                                          <p:val>
                                            <p:fltVal val="0"/>
                                          </p:val>
                                        </p:tav>
                                        <p:tav tm="100000">
                                          <p:val>
                                            <p:strVal val="#ppt_h"/>
                                          </p:val>
                                        </p:tav>
                                      </p:tavLst>
                                    </p:anim>
                                    <p:animEffect transition="in" filter="fade">
                                      <p:cBhvr>
                                        <p:cTn id="22" dur="500"/>
                                        <p:tgtEl>
                                          <p:spTgt spid="2904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364" grpId="0" animBg="1"/>
      <p:bldP spid="527364" grpId="1" animBg="1"/>
      <p:bldP spid="2904068"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33506"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6096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3507" name="Rectangle 4" hidden="1"/>
          <p:cNvSpPr>
            <a:spLocks noGrp="1"/>
          </p:cNvSpPr>
          <p:nvPr>
            <p:ph type="title" idx="4294967295"/>
          </p:nvPr>
        </p:nvSpPr>
        <p:spPr>
          <a:noFill/>
        </p:spPr>
        <p:txBody>
          <a:bodyPr/>
          <a:lstStyle/>
          <a:p>
            <a:r>
              <a:rPr lang="en-US"/>
              <a:t>AiG web site #1</a:t>
            </a:r>
          </a:p>
        </p:txBody>
      </p:sp>
      <p:pic>
        <p:nvPicPr>
          <p:cNvPr id="4231172" name="Picture 4" descr="HNAT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1000" y="4022725"/>
            <a:ext cx="8458200"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3509" name="Rectangle 5"/>
          <p:cNvSpPr>
            <a:spLocks noChangeArrowheads="1"/>
          </p:cNvSpPr>
          <p:nvPr/>
        </p:nvSpPr>
        <p:spPr bwMode="auto">
          <a:xfrm>
            <a:off x="7315200" y="6019800"/>
            <a:ext cx="1828800" cy="2286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231173" name="Rectangle 5"/>
          <p:cNvSpPr>
            <a:spLocks noChangeArrowheads="1"/>
          </p:cNvSpPr>
          <p:nvPr/>
        </p:nvSpPr>
        <p:spPr bwMode="auto">
          <a:xfrm>
            <a:off x="719138" y="5638800"/>
            <a:ext cx="7696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000" b="1">
                <a:solidFill>
                  <a:srgbClr val="FFFF00"/>
                </a:solidFill>
                <a:latin typeface="Arial Narrow" charset="0"/>
              </a:rPr>
              <a:t>www.ScienceAndApologetics.org</a:t>
            </a:r>
            <a:endParaRPr lang="ru-RU" sz="4000" b="1">
              <a:solidFill>
                <a:srgbClr val="FFFF00"/>
              </a:solidFill>
              <a:latin typeface="Arial Narrow"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231172"/>
                                        </p:tgtEl>
                                        <p:attrNameLst>
                                          <p:attrName>style.visibility</p:attrName>
                                        </p:attrNameLst>
                                      </p:cBhvr>
                                      <p:to>
                                        <p:strVal val="visible"/>
                                      </p:to>
                                    </p:set>
                                    <p:anim calcmode="lin" valueType="num">
                                      <p:cBhvr additive="base">
                                        <p:cTn id="7" dur="500" fill="hold"/>
                                        <p:tgtEl>
                                          <p:spTgt spid="4231172"/>
                                        </p:tgtEl>
                                        <p:attrNameLst>
                                          <p:attrName>ppt_x</p:attrName>
                                        </p:attrNameLst>
                                      </p:cBhvr>
                                      <p:tavLst>
                                        <p:tav tm="0">
                                          <p:val>
                                            <p:strVal val="0-#ppt_w/2"/>
                                          </p:val>
                                        </p:tav>
                                        <p:tav tm="100000">
                                          <p:val>
                                            <p:strVal val="#ppt_x"/>
                                          </p:val>
                                        </p:tav>
                                      </p:tavLst>
                                    </p:anim>
                                    <p:anim calcmode="lin" valueType="num">
                                      <p:cBhvr additive="base">
                                        <p:cTn id="8" dur="500" fill="hold"/>
                                        <p:tgtEl>
                                          <p:spTgt spid="423117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231173"/>
                                        </p:tgtEl>
                                        <p:attrNameLst>
                                          <p:attrName>style.visibility</p:attrName>
                                        </p:attrNameLst>
                                      </p:cBhvr>
                                      <p:to>
                                        <p:strVal val="visible"/>
                                      </p:to>
                                    </p:set>
                                    <p:anim calcmode="lin" valueType="num">
                                      <p:cBhvr additive="base">
                                        <p:cTn id="11" dur="500" fill="hold"/>
                                        <p:tgtEl>
                                          <p:spTgt spid="4231173"/>
                                        </p:tgtEl>
                                        <p:attrNameLst>
                                          <p:attrName>ppt_x</p:attrName>
                                        </p:attrNameLst>
                                      </p:cBhvr>
                                      <p:tavLst>
                                        <p:tav tm="0">
                                          <p:val>
                                            <p:strVal val="0-#ppt_w/2"/>
                                          </p:val>
                                        </p:tav>
                                        <p:tav tm="100000">
                                          <p:val>
                                            <p:strVal val="#ppt_x"/>
                                          </p:val>
                                        </p:tav>
                                      </p:tavLst>
                                    </p:anim>
                                    <p:anim calcmode="lin" valueType="num">
                                      <p:cBhvr additive="base">
                                        <p:cTn id="12" dur="500" fill="hold"/>
                                        <p:tgtEl>
                                          <p:spTgt spid="42311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1173" grpId="0"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4"/>
          <p:cNvSpPr>
            <a:spLocks noGrp="1" noChangeArrowheads="1"/>
          </p:cNvSpPr>
          <p:nvPr>
            <p:ph type="title" idx="4294967295"/>
          </p:nvPr>
        </p:nvSpPr>
        <p:spPr/>
        <p:txBody>
          <a:bodyPr/>
          <a:lstStyle/>
          <a:p>
            <a:r>
              <a:rPr lang="en-US"/>
              <a:t>blank</a:t>
            </a:r>
          </a:p>
        </p:txBody>
      </p:sp>
      <p:pic>
        <p:nvPicPr>
          <p:cNvPr id="53657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238125"/>
            <a:ext cx="8839200" cy="54006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36580" name="Text Box 4"/>
          <p:cNvSpPr txBox="1">
            <a:spLocks noChangeArrowheads="1"/>
          </p:cNvSpPr>
          <p:nvPr/>
        </p:nvSpPr>
        <p:spPr bwMode="auto">
          <a:xfrm>
            <a:off x="914400" y="5607050"/>
            <a:ext cx="7315200" cy="64135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3600" b="1">
                <a:solidFill>
                  <a:schemeClr val="bg1"/>
                </a:solidFill>
              </a:rPr>
              <a:t>www.origins.org.ua</a:t>
            </a:r>
          </a:p>
        </p:txBody>
      </p:sp>
    </p:spTree>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2"/>
          <p:cNvSpPr>
            <a:spLocks noGrp="1" noChangeArrowheads="1"/>
          </p:cNvSpPr>
          <p:nvPr>
            <p:ph type="title" idx="4294967295"/>
          </p:nvPr>
        </p:nvSpPr>
        <p:spPr/>
        <p:txBody>
          <a:bodyPr/>
          <a:lstStyle/>
          <a:p>
            <a:r>
              <a:rPr lang="en-US"/>
              <a:t>Psalm </a:t>
            </a:r>
            <a:r>
              <a:rPr lang="ru-RU"/>
              <a:t> </a:t>
            </a:r>
            <a:r>
              <a:rPr lang="en-US"/>
              <a:t>40:4 &amp; Prov. 29:25 NAS</a:t>
            </a:r>
          </a:p>
        </p:txBody>
      </p:sp>
      <p:pic>
        <p:nvPicPr>
          <p:cNvPr id="546819"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02118" name="Text Box 6"/>
          <p:cNvSpPr txBox="1">
            <a:spLocks noChangeArrowheads="1"/>
          </p:cNvSpPr>
          <p:nvPr/>
        </p:nvSpPr>
        <p:spPr bwMode="auto">
          <a:xfrm>
            <a:off x="1066800" y="2332038"/>
            <a:ext cx="6858000" cy="1739900"/>
          </a:xfrm>
          <a:prstGeom prst="rect">
            <a:avLst/>
          </a:prstGeom>
          <a:noFill/>
          <a:ln w="9525">
            <a:noFill/>
            <a:miter lim="800000"/>
            <a:headEnd/>
            <a:tailEnd/>
          </a:ln>
          <a:effectLst>
            <a:outerShdw dist="35921" dir="2700000" algn="ctr" rotWithShape="0">
              <a:srgbClr val="040808"/>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3600" b="1">
                <a:solidFill>
                  <a:schemeClr val="bg1"/>
                </a:solidFill>
                <a:cs typeface="Times New Roman" charset="0"/>
              </a:rPr>
              <a:t>Боязнь пред людьми ставит сеть; а надеющийся на Господа будет безопасен.</a:t>
            </a:r>
            <a:r>
              <a:rPr lang="ru-RU" sz="3600" b="1">
                <a:solidFill>
                  <a:schemeClr val="bg1"/>
                </a:solidFill>
              </a:rPr>
              <a:t> </a:t>
            </a:r>
            <a:endParaRPr lang="en-US" sz="3600" b="1">
              <a:solidFill>
                <a:schemeClr val="bg1"/>
              </a:solidFill>
            </a:endParaRPr>
          </a:p>
        </p:txBody>
      </p:sp>
      <p:sp>
        <p:nvSpPr>
          <p:cNvPr id="3802119" name="Text Box 7"/>
          <p:cNvSpPr txBox="1">
            <a:spLocks noChangeArrowheads="1"/>
          </p:cNvSpPr>
          <p:nvPr/>
        </p:nvSpPr>
        <p:spPr bwMode="auto">
          <a:xfrm>
            <a:off x="0" y="762000"/>
            <a:ext cx="9144000" cy="914400"/>
          </a:xfrm>
          <a:prstGeom prst="rect">
            <a:avLst/>
          </a:prstGeom>
          <a:noFill/>
          <a:ln w="9525">
            <a:noFill/>
            <a:miter lim="800000"/>
            <a:headEnd/>
            <a:tailEnd/>
          </a:ln>
          <a:effectLst>
            <a:outerShdw dist="35921" dir="2700000" algn="ctr" rotWithShape="0">
              <a:srgbClr val="040808"/>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Притчи</a:t>
            </a:r>
            <a:r>
              <a:rPr lang="en-US" sz="5400" b="1">
                <a:solidFill>
                  <a:srgbClr val="00FF00"/>
                </a:solidFill>
              </a:rPr>
              <a:t> 29:25</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ru-RU" sz="2400" b="1" dirty="0">
                <a:solidFill>
                  <a:srgbClr val="FFFFFF"/>
                </a:solidFill>
                <a:latin typeface="Arial" charset="0"/>
                <a:ea typeface="ＭＳ Ｐゴシック" charset="0"/>
              </a:rPr>
              <a:t>Cоздание</a:t>
            </a:r>
            <a:r>
              <a:rPr lang="en-US" sz="2400" b="1" dirty="0">
                <a:solidFill>
                  <a:srgbClr val="FFFFFF"/>
                </a:solidFill>
                <a:latin typeface="Arial" charset="0"/>
                <a:ea typeface="ＭＳ Ｐゴシック" charset="0"/>
              </a:rPr>
              <a:t> </a:t>
            </a:r>
            <a:r>
              <a:rPr lang="en-US" sz="2400" b="1" dirty="0">
                <a:solidFill>
                  <a:srgbClr val="FFFFFF"/>
                </a:solidFill>
                <a:latin typeface="Arial" charset="0"/>
                <a:ea typeface="ＭＳ Ｐゴシック" charset="0"/>
              </a:rPr>
              <a:t>• </a:t>
            </a:r>
            <a:r>
              <a:rPr lang="en-US" sz="2400" b="1" dirty="0" smtClean="0">
                <a:solidFill>
                  <a:srgbClr val="FFFFFF"/>
                </a:solidFill>
                <a:latin typeface="Arial" charset="0"/>
                <a:ea typeface="ＭＳ Ｐゴシック" charset="0"/>
              </a:rPr>
              <a:t>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3945266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Template Suite 1-Blank 0136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3" hidden="1"/>
          <p:cNvSpPr>
            <a:spLocks noGrp="1" noChangeArrowheads="1"/>
          </p:cNvSpPr>
          <p:nvPr>
            <p:ph type="title"/>
          </p:nvPr>
        </p:nvSpPr>
        <p:spPr/>
        <p:txBody>
          <a:bodyPr/>
          <a:lstStyle/>
          <a:p>
            <a:pPr eaLnBrk="1" hangingPunct="1"/>
            <a:r>
              <a:rPr lang="en-US">
                <a:latin typeface="Arial" charset="0"/>
                <a:cs typeface="Arial" charset="0"/>
              </a:rPr>
              <a:t>Template Suite 1-Blank 01362</a:t>
            </a:r>
          </a:p>
        </p:txBody>
      </p:sp>
      <p:sp>
        <p:nvSpPr>
          <p:cNvPr id="5422084" name="Text Box 4"/>
          <p:cNvSpPr txBox="1">
            <a:spLocks noChangeArrowheads="1"/>
          </p:cNvSpPr>
          <p:nvPr/>
        </p:nvSpPr>
        <p:spPr bwMode="auto">
          <a:xfrm>
            <a:off x="838200" y="1563688"/>
            <a:ext cx="7391400" cy="4672012"/>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spcBef>
                <a:spcPct val="15000"/>
              </a:spcBef>
            </a:pPr>
            <a:r>
              <a:rPr lang="en-US" sz="3200" b="1">
                <a:solidFill>
                  <a:schemeClr val="bg1"/>
                </a:solidFill>
              </a:rPr>
              <a:t>5 </a:t>
            </a:r>
            <a:r>
              <a:rPr lang="ru-RU" sz="3200" b="1">
                <a:solidFill>
                  <a:schemeClr val="bg1"/>
                </a:solidFill>
              </a:rPr>
              <a:t>дней до Адама	</a:t>
            </a:r>
            <a:r>
              <a:rPr lang="en-US" sz="3200" b="1"/>
              <a:t> 	</a:t>
            </a:r>
            <a:r>
              <a:rPr lang="en-US" sz="3200" b="1">
                <a:solidFill>
                  <a:schemeClr val="bg1"/>
                </a:solidFill>
              </a:rPr>
              <a:t>= </a:t>
            </a:r>
            <a:r>
              <a:rPr lang="en-US" sz="3200" b="1">
                <a:solidFill>
                  <a:srgbClr val="FFFF00"/>
                </a:solidFill>
              </a:rPr>
              <a:t>5 </a:t>
            </a:r>
            <a:r>
              <a:rPr lang="ru-RU" sz="3200" b="1">
                <a:solidFill>
                  <a:srgbClr val="FFFF00"/>
                </a:solidFill>
              </a:rPr>
              <a:t>дней</a:t>
            </a:r>
            <a:endParaRPr lang="en-US" sz="3200" b="1">
              <a:solidFill>
                <a:srgbClr val="FFFF00"/>
              </a:solidFill>
            </a:endParaRPr>
          </a:p>
          <a:p>
            <a:pPr eaLnBrk="1" hangingPunct="1">
              <a:lnSpc>
                <a:spcPct val="90000"/>
              </a:lnSpc>
              <a:spcBef>
                <a:spcPct val="15000"/>
              </a:spcBef>
            </a:pPr>
            <a:endParaRPr lang="en-US" sz="3200" b="1">
              <a:solidFill>
                <a:srgbClr val="FFFF00"/>
              </a:solidFill>
            </a:endParaRPr>
          </a:p>
          <a:p>
            <a:pPr eaLnBrk="1" hangingPunct="1">
              <a:lnSpc>
                <a:spcPct val="90000"/>
              </a:lnSpc>
              <a:spcBef>
                <a:spcPct val="15000"/>
              </a:spcBef>
            </a:pPr>
            <a:r>
              <a:rPr lang="ru-RU" sz="3200" b="1">
                <a:solidFill>
                  <a:schemeClr val="bg1"/>
                </a:solidFill>
              </a:rPr>
              <a:t>От Адама до Авраама</a:t>
            </a:r>
            <a:r>
              <a:rPr lang="en-US" sz="3200" b="1">
                <a:solidFill>
                  <a:schemeClr val="bg1"/>
                </a:solidFill>
              </a:rPr>
              <a:t>	= </a:t>
            </a:r>
            <a:r>
              <a:rPr lang="en-US" sz="3200" b="1">
                <a:solidFill>
                  <a:srgbClr val="FFFF00"/>
                </a:solidFill>
              </a:rPr>
              <a:t>~ 2000 </a:t>
            </a:r>
            <a:r>
              <a:rPr lang="ru-RU" sz="3200" b="1">
                <a:solidFill>
                  <a:srgbClr val="FFFF00"/>
                </a:solidFill>
              </a:rPr>
              <a:t>лет</a:t>
            </a:r>
            <a:endParaRPr lang="en-US" sz="3200" b="1">
              <a:solidFill>
                <a:srgbClr val="FFFF00"/>
              </a:solidFill>
            </a:endParaRPr>
          </a:p>
          <a:p>
            <a:pPr eaLnBrk="1" hangingPunct="1">
              <a:lnSpc>
                <a:spcPct val="90000"/>
              </a:lnSpc>
              <a:spcBef>
                <a:spcPct val="15000"/>
              </a:spcBef>
            </a:pPr>
            <a:endParaRPr lang="en-US" sz="3200" b="1">
              <a:solidFill>
                <a:schemeClr val="bg1"/>
              </a:solidFill>
            </a:endParaRPr>
          </a:p>
          <a:p>
            <a:pPr eaLnBrk="1" hangingPunct="1">
              <a:lnSpc>
                <a:spcPct val="90000"/>
              </a:lnSpc>
              <a:spcBef>
                <a:spcPct val="15000"/>
              </a:spcBef>
            </a:pPr>
            <a:r>
              <a:rPr lang="ru-RU" sz="3200" b="1">
                <a:solidFill>
                  <a:schemeClr val="bg1"/>
                </a:solidFill>
              </a:rPr>
              <a:t>От Авраама до Христа</a:t>
            </a:r>
            <a:r>
              <a:rPr lang="en-US" sz="3200" b="1">
                <a:solidFill>
                  <a:schemeClr val="bg1"/>
                </a:solidFill>
              </a:rPr>
              <a:t>	= </a:t>
            </a:r>
            <a:r>
              <a:rPr lang="en-US" sz="3200" b="1">
                <a:solidFill>
                  <a:srgbClr val="FFFF00"/>
                </a:solidFill>
              </a:rPr>
              <a:t>~ 2000 </a:t>
            </a:r>
            <a:r>
              <a:rPr lang="ru-RU" sz="3200" b="1">
                <a:solidFill>
                  <a:srgbClr val="FFFF00"/>
                </a:solidFill>
              </a:rPr>
              <a:t>лет</a:t>
            </a:r>
            <a:endParaRPr lang="en-US" sz="3200" b="1">
              <a:solidFill>
                <a:srgbClr val="FFFF00"/>
              </a:solidFill>
            </a:endParaRPr>
          </a:p>
          <a:p>
            <a:pPr eaLnBrk="1" hangingPunct="1">
              <a:lnSpc>
                <a:spcPct val="90000"/>
              </a:lnSpc>
              <a:spcBef>
                <a:spcPct val="15000"/>
              </a:spcBef>
            </a:pPr>
            <a:endParaRPr lang="en-US" sz="3200" b="1">
              <a:solidFill>
                <a:schemeClr val="bg1"/>
              </a:solidFill>
            </a:endParaRPr>
          </a:p>
          <a:p>
            <a:pPr eaLnBrk="1" hangingPunct="1">
              <a:lnSpc>
                <a:spcPct val="90000"/>
              </a:lnSpc>
              <a:spcBef>
                <a:spcPct val="15000"/>
              </a:spcBef>
            </a:pPr>
            <a:r>
              <a:rPr lang="ru-RU" sz="3200" b="1">
                <a:solidFill>
                  <a:schemeClr val="bg1"/>
                </a:solidFill>
              </a:rPr>
              <a:t>От Христа доныне</a:t>
            </a:r>
            <a:r>
              <a:rPr lang="en-US" sz="3200" b="1">
                <a:solidFill>
                  <a:schemeClr val="bg1"/>
                </a:solidFill>
              </a:rPr>
              <a:t>	= </a:t>
            </a:r>
            <a:r>
              <a:rPr lang="en-US" sz="3200" b="1">
                <a:solidFill>
                  <a:srgbClr val="FFFF00"/>
                </a:solidFill>
              </a:rPr>
              <a:t>~ 2000 </a:t>
            </a:r>
            <a:r>
              <a:rPr lang="ru-RU" sz="3200" b="1">
                <a:solidFill>
                  <a:srgbClr val="FFFF00"/>
                </a:solidFill>
              </a:rPr>
              <a:t>лет</a:t>
            </a:r>
            <a:endParaRPr lang="en-US" sz="3200" b="1">
              <a:solidFill>
                <a:srgbClr val="FFFF00"/>
              </a:solidFill>
            </a:endParaRPr>
          </a:p>
          <a:p>
            <a:pPr eaLnBrk="1" hangingPunct="1">
              <a:lnSpc>
                <a:spcPct val="90000"/>
              </a:lnSpc>
              <a:spcBef>
                <a:spcPct val="15000"/>
              </a:spcBef>
            </a:pPr>
            <a:endParaRPr lang="en-US" sz="3200" b="1">
              <a:solidFill>
                <a:schemeClr val="bg1"/>
              </a:solidFill>
            </a:endParaRPr>
          </a:p>
          <a:p>
            <a:pPr eaLnBrk="1" hangingPunct="1">
              <a:lnSpc>
                <a:spcPct val="90000"/>
              </a:lnSpc>
              <a:spcBef>
                <a:spcPct val="15000"/>
              </a:spcBef>
            </a:pPr>
            <a:r>
              <a:rPr lang="ru-RU" sz="3200" b="1">
                <a:solidFill>
                  <a:schemeClr val="bg1"/>
                </a:solidFill>
              </a:rPr>
              <a:t>Всего</a:t>
            </a:r>
            <a:r>
              <a:rPr lang="en-US" sz="3200" b="1">
                <a:solidFill>
                  <a:schemeClr val="bg1"/>
                </a:solidFill>
              </a:rPr>
              <a:t>				= </a:t>
            </a:r>
            <a:r>
              <a:rPr lang="en-US" sz="3200" b="1">
                <a:solidFill>
                  <a:srgbClr val="FFFF00"/>
                </a:solidFill>
              </a:rPr>
              <a:t>~ 6000 </a:t>
            </a:r>
            <a:r>
              <a:rPr lang="ru-RU" sz="3200" b="1">
                <a:solidFill>
                  <a:srgbClr val="FFFF00"/>
                </a:solidFill>
              </a:rPr>
              <a:t>лет</a:t>
            </a:r>
            <a:endParaRPr lang="en-US" sz="3200" b="1">
              <a:solidFill>
                <a:srgbClr val="FFFF00"/>
              </a:solidFill>
            </a:endParaRPr>
          </a:p>
        </p:txBody>
      </p:sp>
      <p:sp>
        <p:nvSpPr>
          <p:cNvPr id="5422085" name="Text Box 5"/>
          <p:cNvSpPr txBox="1">
            <a:spLocks noChangeArrowheads="1"/>
          </p:cNvSpPr>
          <p:nvPr/>
        </p:nvSpPr>
        <p:spPr bwMode="auto">
          <a:xfrm>
            <a:off x="914400" y="381000"/>
            <a:ext cx="8077200" cy="6461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3600" b="1">
                <a:solidFill>
                  <a:srgbClr val="00FF00"/>
                </a:solidFill>
              </a:rPr>
              <a:t>Время от первого дня сотворения</a:t>
            </a:r>
            <a:endParaRPr lang="en-US" sz="3600" b="1">
              <a:solidFill>
                <a:srgbClr val="00FF00"/>
              </a:solidFill>
            </a:endParaRPr>
          </a:p>
        </p:txBody>
      </p:sp>
      <p:sp>
        <p:nvSpPr>
          <p:cNvPr id="5422086" name="Text Box 6"/>
          <p:cNvSpPr txBox="1">
            <a:spLocks noChangeArrowheads="1"/>
          </p:cNvSpPr>
          <p:nvPr/>
        </p:nvSpPr>
        <p:spPr bwMode="auto">
          <a:xfrm>
            <a:off x="1676400" y="2971800"/>
            <a:ext cx="3657600" cy="5794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US" sz="3200" b="1">
                <a:solidFill>
                  <a:schemeClr val="accent1"/>
                </a:solidFill>
              </a:rPr>
              <a:t>(</a:t>
            </a:r>
            <a:r>
              <a:rPr lang="ru-RU" sz="3200" b="1">
                <a:solidFill>
                  <a:schemeClr val="accent1"/>
                </a:solidFill>
              </a:rPr>
              <a:t>Бытие</a:t>
            </a:r>
            <a:r>
              <a:rPr lang="en-US" sz="3200" b="1">
                <a:solidFill>
                  <a:schemeClr val="accent1"/>
                </a:solidFill>
              </a:rPr>
              <a:t> 5 &amp; 11)</a:t>
            </a:r>
          </a:p>
        </p:txBody>
      </p:sp>
      <p:sp>
        <p:nvSpPr>
          <p:cNvPr id="5422087" name="Text Box 7"/>
          <p:cNvSpPr txBox="1">
            <a:spLocks noChangeArrowheads="1"/>
          </p:cNvSpPr>
          <p:nvPr/>
        </p:nvSpPr>
        <p:spPr bwMode="auto">
          <a:xfrm>
            <a:off x="1676400" y="1968500"/>
            <a:ext cx="3657600" cy="5794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US" sz="3200" b="1">
                <a:solidFill>
                  <a:schemeClr val="accent1"/>
                </a:solidFill>
              </a:rPr>
              <a:t>(</a:t>
            </a:r>
            <a:r>
              <a:rPr lang="ru-RU" sz="3200" b="1">
                <a:solidFill>
                  <a:schemeClr val="accent1"/>
                </a:solidFill>
              </a:rPr>
              <a:t>Бытие</a:t>
            </a:r>
            <a:r>
              <a:rPr lang="en-US" sz="3200" b="1">
                <a:solidFill>
                  <a:schemeClr val="accent1"/>
                </a:solidFill>
              </a:rPr>
              <a:t> 1)</a:t>
            </a:r>
          </a:p>
        </p:txBody>
      </p:sp>
      <p:sp>
        <p:nvSpPr>
          <p:cNvPr id="5422088" name="Line 8"/>
          <p:cNvSpPr>
            <a:spLocks noChangeShapeType="1"/>
          </p:cNvSpPr>
          <p:nvPr/>
        </p:nvSpPr>
        <p:spPr bwMode="auto">
          <a:xfrm>
            <a:off x="5486400" y="5257800"/>
            <a:ext cx="2438400" cy="0"/>
          </a:xfrm>
          <a:prstGeom prst="line">
            <a:avLst/>
          </a:prstGeom>
          <a:noFill/>
          <a:ln w="76200" cmpd="tri">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422084">
                                            <p:txEl>
                                              <p:pRg st="0" end="0"/>
                                            </p:txEl>
                                          </p:spTgt>
                                        </p:tgtEl>
                                        <p:attrNameLst>
                                          <p:attrName>style.visibility</p:attrName>
                                        </p:attrNameLst>
                                      </p:cBhvr>
                                      <p:to>
                                        <p:strVal val="visible"/>
                                      </p:to>
                                    </p:set>
                                    <p:animEffect transition="in" filter="wipe(left)">
                                      <p:cBhvr>
                                        <p:cTn id="7" dur="500"/>
                                        <p:tgtEl>
                                          <p:spTgt spid="5422084">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422087"/>
                                        </p:tgtEl>
                                        <p:attrNameLst>
                                          <p:attrName>style.visibility</p:attrName>
                                        </p:attrNameLst>
                                      </p:cBhvr>
                                      <p:to>
                                        <p:strVal val="visible"/>
                                      </p:to>
                                    </p:set>
                                    <p:animEffect transition="in" filter="wipe(left)">
                                      <p:cBhvr>
                                        <p:cTn id="10" dur="500"/>
                                        <p:tgtEl>
                                          <p:spTgt spid="542208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5422084">
                                            <p:txEl>
                                              <p:pRg st="2" end="2"/>
                                            </p:txEl>
                                          </p:spTgt>
                                        </p:tgtEl>
                                        <p:attrNameLst>
                                          <p:attrName>style.visibility</p:attrName>
                                        </p:attrNameLst>
                                      </p:cBhvr>
                                      <p:to>
                                        <p:strVal val="visible"/>
                                      </p:to>
                                    </p:set>
                                    <p:animEffect transition="in" filter="wipe(left)">
                                      <p:cBhvr>
                                        <p:cTn id="15" dur="500"/>
                                        <p:tgtEl>
                                          <p:spTgt spid="5422084">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422086"/>
                                        </p:tgtEl>
                                        <p:attrNameLst>
                                          <p:attrName>style.visibility</p:attrName>
                                        </p:attrNameLst>
                                      </p:cBhvr>
                                      <p:to>
                                        <p:strVal val="visible"/>
                                      </p:to>
                                    </p:set>
                                    <p:animEffect transition="in" filter="wipe(left)">
                                      <p:cBhvr>
                                        <p:cTn id="18" dur="500"/>
                                        <p:tgtEl>
                                          <p:spTgt spid="542208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5422084">
                                            <p:txEl>
                                              <p:pRg st="4" end="4"/>
                                            </p:txEl>
                                          </p:spTgt>
                                        </p:tgtEl>
                                        <p:attrNameLst>
                                          <p:attrName>style.visibility</p:attrName>
                                        </p:attrNameLst>
                                      </p:cBhvr>
                                      <p:to>
                                        <p:strVal val="visible"/>
                                      </p:to>
                                    </p:set>
                                    <p:animEffect transition="in" filter="wipe(left)">
                                      <p:cBhvr>
                                        <p:cTn id="23" dur="500"/>
                                        <p:tgtEl>
                                          <p:spTgt spid="5422084">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5422084">
                                            <p:txEl>
                                              <p:pRg st="6" end="6"/>
                                            </p:txEl>
                                          </p:spTgt>
                                        </p:tgtEl>
                                        <p:attrNameLst>
                                          <p:attrName>style.visibility</p:attrName>
                                        </p:attrNameLst>
                                      </p:cBhvr>
                                      <p:to>
                                        <p:strVal val="visible"/>
                                      </p:to>
                                    </p:set>
                                    <p:animEffect transition="in" filter="wipe(left)">
                                      <p:cBhvr>
                                        <p:cTn id="28" dur="500"/>
                                        <p:tgtEl>
                                          <p:spTgt spid="5422084">
                                            <p:txEl>
                                              <p:pRg st="6" end="6"/>
                                            </p:txEl>
                                          </p:spTgt>
                                        </p:tgtEl>
                                      </p:cBhvr>
                                    </p:animEffect>
                                  </p:childTnLst>
                                </p:cTn>
                              </p:par>
                            </p:childTnLst>
                          </p:cTn>
                        </p:par>
                        <p:par>
                          <p:cTn id="29" fill="hold" nodeType="afterGroup">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5422088"/>
                                        </p:tgtEl>
                                        <p:attrNameLst>
                                          <p:attrName>style.visibility</p:attrName>
                                        </p:attrNameLst>
                                      </p:cBhvr>
                                      <p:to>
                                        <p:strVal val="visible"/>
                                      </p:to>
                                    </p:set>
                                    <p:animEffect transition="in" filter="wipe(left)">
                                      <p:cBhvr>
                                        <p:cTn id="32" dur="500"/>
                                        <p:tgtEl>
                                          <p:spTgt spid="542208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5422084">
                                            <p:txEl>
                                              <p:pRg st="8" end="8"/>
                                            </p:txEl>
                                          </p:spTgt>
                                        </p:tgtEl>
                                        <p:attrNameLst>
                                          <p:attrName>style.visibility</p:attrName>
                                        </p:attrNameLst>
                                      </p:cBhvr>
                                      <p:to>
                                        <p:strVal val="visible"/>
                                      </p:to>
                                    </p:set>
                                    <p:animEffect transition="in" filter="wipe(left)">
                                      <p:cBhvr>
                                        <p:cTn id="37" dur="500"/>
                                        <p:tgtEl>
                                          <p:spTgt spid="542208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2086" grpId="0"/>
      <p:bldP spid="5422087" grpId="0"/>
      <p:bldP spid="542208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a:latin typeface="Arial" charset="0"/>
                <a:cs typeface="Arial" charset="0"/>
              </a:rPr>
              <a:t>Green – theological quote--blank</a:t>
            </a:r>
          </a:p>
        </p:txBody>
      </p:sp>
      <p:pic>
        <p:nvPicPr>
          <p:cNvPr id="38915"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3780" name="Text Box 4"/>
          <p:cNvSpPr txBox="1">
            <a:spLocks noChangeArrowheads="1"/>
          </p:cNvSpPr>
          <p:nvPr/>
        </p:nvSpPr>
        <p:spPr bwMode="auto">
          <a:xfrm>
            <a:off x="838200" y="1011238"/>
            <a:ext cx="7467600" cy="40322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3200" b="1">
                <a:solidFill>
                  <a:schemeClr val="bg1"/>
                </a:solidFill>
              </a:rPr>
              <a:t>«Аргументы, которые я привожу, находятся в согласии с основным направлением современной науки.</a:t>
            </a:r>
            <a:r>
              <a:rPr lang="en-US" sz="3200" b="1">
                <a:solidFill>
                  <a:schemeClr val="bg1"/>
                </a:solidFill>
              </a:rPr>
              <a:t> </a:t>
            </a:r>
            <a:r>
              <a:rPr lang="ru-RU" sz="3200" b="1">
                <a:solidFill>
                  <a:schemeClr val="bg1"/>
                </a:solidFill>
              </a:rPr>
              <a:t>Я не противостою науке, представляя свои аргументы. Скорее, я разделяю взгляды современной космологии и астрофизики».</a:t>
            </a:r>
            <a:endParaRPr lang="en-US" sz="3200">
              <a:solidFill>
                <a:schemeClr val="bg1"/>
              </a:solidFill>
            </a:endParaRPr>
          </a:p>
        </p:txBody>
      </p:sp>
      <p:sp>
        <p:nvSpPr>
          <p:cNvPr id="1483781" name="Text Box 5"/>
          <p:cNvSpPr txBox="1">
            <a:spLocks noChangeArrowheads="1"/>
          </p:cNvSpPr>
          <p:nvPr/>
        </p:nvSpPr>
        <p:spPr bwMode="auto">
          <a:xfrm>
            <a:off x="914400" y="5280025"/>
            <a:ext cx="7315200" cy="53498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lnSpc>
                <a:spcPct val="90000"/>
              </a:lnSpc>
            </a:pPr>
            <a:r>
              <a:rPr lang="ru-RU" sz="3200" b="1">
                <a:solidFill>
                  <a:schemeClr val="bg1"/>
                </a:solidFill>
              </a:rPr>
              <a:t>Доктор Уильям Лэйн Крэйг</a:t>
            </a:r>
            <a:endParaRPr lang="en-US" sz="3200" b="1">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p:cNvSpPr>
          <p:nvPr/>
        </p:nvSpPr>
        <p:spPr bwMode="auto">
          <a:xfrm>
            <a:off x="-25400" y="254000"/>
            <a:ext cx="9385300" cy="3098800"/>
          </a:xfrm>
          <a:prstGeom prst="rect">
            <a:avLst/>
          </a:prstGeom>
          <a:solidFill>
            <a:srgbClr val="FFFFFF"/>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sp>
        <p:nvSpPr>
          <p:cNvPr id="39939" name="Rectangle 4"/>
          <p:cNvSpPr>
            <a:spLocks/>
          </p:cNvSpPr>
          <p:nvPr/>
        </p:nvSpPr>
        <p:spPr bwMode="auto">
          <a:xfrm>
            <a:off x="1219200" y="3644900"/>
            <a:ext cx="6591300" cy="3327400"/>
          </a:xfrm>
          <a:prstGeom prst="rect">
            <a:avLst/>
          </a:prstGeom>
          <a:solidFill>
            <a:srgbClr val="FFFFFF"/>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pic>
        <p:nvPicPr>
          <p:cNvPr id="39940" name="Picture 5"/>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63" y="304800"/>
            <a:ext cx="1789113"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1" name="Picture 6"/>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00225" y="304800"/>
            <a:ext cx="1790700"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2" name="Picture 7"/>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41725" y="274638"/>
            <a:ext cx="1803400" cy="310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3" name="Picture 8"/>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513388" y="280988"/>
            <a:ext cx="1803400" cy="310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4" name="Picture 9"/>
          <p:cNvPicPr>
            <a:picLocks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378700" y="280988"/>
            <a:ext cx="1795463"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5" name="Picture 10"/>
          <p:cNvPicPr>
            <a:picLocks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250950" y="3479800"/>
            <a:ext cx="2201863"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6" name="Picture 11"/>
          <p:cNvPicPr>
            <a:picLocks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500438" y="3538538"/>
            <a:ext cx="2057400"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7" name="Picture 12"/>
          <p:cNvPicPr>
            <a:picLocks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600700" y="3540125"/>
            <a:ext cx="21272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9948" name="Rectangle 13"/>
          <p:cNvSpPr>
            <a:spLocks/>
          </p:cNvSpPr>
          <p:nvPr/>
        </p:nvSpPr>
        <p:spPr bwMode="auto">
          <a:xfrm>
            <a:off x="-127000" y="-25400"/>
            <a:ext cx="9321800" cy="749300"/>
          </a:xfrm>
          <a:prstGeom prst="rect">
            <a:avLst/>
          </a:prstGeom>
          <a:solidFill>
            <a:srgbClr val="750D0E"/>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sp>
        <p:nvSpPr>
          <p:cNvPr id="39949" name="Rectangle 14"/>
          <p:cNvSpPr>
            <a:spLocks/>
          </p:cNvSpPr>
          <p:nvPr/>
        </p:nvSpPr>
        <p:spPr bwMode="auto">
          <a:xfrm>
            <a:off x="1206500" y="3517900"/>
            <a:ext cx="6616700" cy="647700"/>
          </a:xfrm>
          <a:prstGeom prst="rect">
            <a:avLst/>
          </a:prstGeom>
          <a:solidFill>
            <a:srgbClr val="32804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sp>
        <p:nvSpPr>
          <p:cNvPr id="39950" name="Rectangle 15"/>
          <p:cNvSpPr>
            <a:spLocks/>
          </p:cNvSpPr>
          <p:nvPr/>
        </p:nvSpPr>
        <p:spPr bwMode="auto">
          <a:xfrm>
            <a:off x="0" y="-28575"/>
            <a:ext cx="16764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p>
            <a:pPr algn="ctr"/>
            <a:r>
              <a:rPr lang="ru-RU" sz="2400">
                <a:sym typeface="Arial" charset="0"/>
              </a:rPr>
              <a:t>Большой Взрыв</a:t>
            </a:r>
            <a:endParaRPr lang="en-US" sz="2400">
              <a:sym typeface="Arial" charset="0"/>
            </a:endParaRPr>
          </a:p>
        </p:txBody>
      </p:sp>
      <p:sp>
        <p:nvSpPr>
          <p:cNvPr id="39951" name="Rectangle 16"/>
          <p:cNvSpPr>
            <a:spLocks/>
          </p:cNvSpPr>
          <p:nvPr/>
        </p:nvSpPr>
        <p:spPr bwMode="auto">
          <a:xfrm>
            <a:off x="2178050" y="152400"/>
            <a:ext cx="10461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ru-RU" sz="2400">
                <a:sym typeface="Arial" charset="0"/>
              </a:rPr>
              <a:t>Звезды</a:t>
            </a:r>
            <a:endParaRPr lang="en-US" sz="2400">
              <a:sym typeface="Arial" charset="0"/>
            </a:endParaRPr>
          </a:p>
        </p:txBody>
      </p:sp>
      <p:sp>
        <p:nvSpPr>
          <p:cNvPr id="39952" name="Rectangle 17"/>
          <p:cNvSpPr>
            <a:spLocks/>
          </p:cNvSpPr>
          <p:nvPr/>
        </p:nvSpPr>
        <p:spPr bwMode="auto">
          <a:xfrm>
            <a:off x="4013200" y="152400"/>
            <a:ext cx="10810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ru-RU" sz="2400">
                <a:sym typeface="Arial" charset="0"/>
              </a:rPr>
              <a:t>Солнце</a:t>
            </a:r>
            <a:endParaRPr lang="en-US" sz="2400">
              <a:sym typeface="Arial" charset="0"/>
            </a:endParaRPr>
          </a:p>
        </p:txBody>
      </p:sp>
      <p:sp>
        <p:nvSpPr>
          <p:cNvPr id="39953" name="Rectangle 18"/>
          <p:cNvSpPr>
            <a:spLocks/>
          </p:cNvSpPr>
          <p:nvPr/>
        </p:nvSpPr>
        <p:spPr bwMode="auto">
          <a:xfrm>
            <a:off x="5730875" y="53975"/>
            <a:ext cx="1360488"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lnSpc>
                <a:spcPct val="80000"/>
              </a:lnSpc>
            </a:pPr>
            <a:r>
              <a:rPr lang="ru-RU" sz="2400">
                <a:sym typeface="Arial" charset="0"/>
              </a:rPr>
              <a:t>Кипящая </a:t>
            </a:r>
          </a:p>
          <a:p>
            <a:pPr algn="ctr">
              <a:lnSpc>
                <a:spcPct val="80000"/>
              </a:lnSpc>
            </a:pPr>
            <a:r>
              <a:rPr lang="ru-RU" sz="2400">
                <a:sym typeface="Arial" charset="0"/>
              </a:rPr>
              <a:t>Земля</a:t>
            </a:r>
            <a:endParaRPr lang="en-US" sz="2400">
              <a:sym typeface="Arial" charset="0"/>
            </a:endParaRPr>
          </a:p>
        </p:txBody>
      </p:sp>
      <p:sp>
        <p:nvSpPr>
          <p:cNvPr id="39954" name="Rectangle 19"/>
          <p:cNvSpPr>
            <a:spLocks/>
          </p:cNvSpPr>
          <p:nvPr/>
        </p:nvSpPr>
        <p:spPr bwMode="auto">
          <a:xfrm>
            <a:off x="7710488" y="41275"/>
            <a:ext cx="11207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lnSpc>
                <a:spcPct val="80000"/>
              </a:lnSpc>
            </a:pPr>
            <a:r>
              <a:rPr lang="ru-RU" sz="2400">
                <a:sym typeface="Arial" charset="0"/>
              </a:rPr>
              <a:t>Первые</a:t>
            </a:r>
          </a:p>
          <a:p>
            <a:pPr algn="ctr">
              <a:lnSpc>
                <a:spcPct val="80000"/>
              </a:lnSpc>
            </a:pPr>
            <a:r>
              <a:rPr lang="ru-RU" sz="2400">
                <a:sym typeface="Arial" charset="0"/>
              </a:rPr>
              <a:t>Океаны</a:t>
            </a:r>
            <a:endParaRPr lang="en-US" sz="2400">
              <a:sym typeface="Arial" charset="0"/>
            </a:endParaRPr>
          </a:p>
        </p:txBody>
      </p:sp>
      <p:sp>
        <p:nvSpPr>
          <p:cNvPr id="39955" name="Rectangle 20"/>
          <p:cNvSpPr>
            <a:spLocks/>
          </p:cNvSpPr>
          <p:nvPr/>
        </p:nvSpPr>
        <p:spPr bwMode="auto">
          <a:xfrm>
            <a:off x="1143000" y="3552825"/>
            <a:ext cx="237966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p>
            <a:pPr algn="ctr">
              <a:lnSpc>
                <a:spcPct val="80000"/>
              </a:lnSpc>
            </a:pPr>
            <a:r>
              <a:rPr lang="ru-RU" sz="2400">
                <a:sym typeface="Arial" charset="0"/>
              </a:rPr>
              <a:t>Земля, </a:t>
            </a:r>
          </a:p>
          <a:p>
            <a:pPr algn="ctr">
              <a:lnSpc>
                <a:spcPct val="80000"/>
              </a:lnSpc>
            </a:pPr>
            <a:r>
              <a:rPr lang="ru-RU" sz="2400">
                <a:sym typeface="Arial" charset="0"/>
              </a:rPr>
              <a:t>покрытая водой</a:t>
            </a:r>
            <a:endParaRPr lang="en-US" sz="2400">
              <a:sym typeface="Arial" charset="0"/>
            </a:endParaRPr>
          </a:p>
        </p:txBody>
      </p:sp>
      <p:sp>
        <p:nvSpPr>
          <p:cNvPr id="39956" name="Rectangle 21"/>
          <p:cNvSpPr>
            <a:spLocks/>
          </p:cNvSpPr>
          <p:nvPr/>
        </p:nvSpPr>
        <p:spPr bwMode="auto">
          <a:xfrm>
            <a:off x="3863975" y="3540125"/>
            <a:ext cx="13366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lnSpc>
                <a:spcPct val="80000"/>
              </a:lnSpc>
            </a:pPr>
            <a:r>
              <a:rPr lang="ru-RU" sz="2400">
                <a:sym typeface="Arial" charset="0"/>
              </a:rPr>
              <a:t>Суша и</a:t>
            </a:r>
          </a:p>
          <a:p>
            <a:pPr algn="ctr">
              <a:lnSpc>
                <a:spcPct val="80000"/>
              </a:lnSpc>
            </a:pPr>
            <a:r>
              <a:rPr lang="ru-RU" sz="2400">
                <a:sym typeface="Arial" charset="0"/>
              </a:rPr>
              <a:t>растения</a:t>
            </a:r>
            <a:endParaRPr lang="en-US" sz="2400">
              <a:sym typeface="Arial" charset="0"/>
            </a:endParaRPr>
          </a:p>
        </p:txBody>
      </p:sp>
      <p:sp>
        <p:nvSpPr>
          <p:cNvPr id="39957" name="Rectangle 22"/>
          <p:cNvSpPr>
            <a:spLocks/>
          </p:cNvSpPr>
          <p:nvPr/>
        </p:nvSpPr>
        <p:spPr bwMode="auto">
          <a:xfrm>
            <a:off x="5764213" y="3552825"/>
            <a:ext cx="192722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lnSpc>
                <a:spcPct val="80000"/>
              </a:lnSpc>
            </a:pPr>
            <a:r>
              <a:rPr lang="ru-RU" sz="2400">
                <a:sym typeface="Arial" charset="0"/>
              </a:rPr>
              <a:t>Солнце, луна</a:t>
            </a:r>
            <a:endParaRPr lang="en-US" sz="2400">
              <a:sym typeface="Arial" charset="0"/>
            </a:endParaRPr>
          </a:p>
          <a:p>
            <a:pPr algn="ctr">
              <a:lnSpc>
                <a:spcPct val="80000"/>
              </a:lnSpc>
            </a:pPr>
            <a:r>
              <a:rPr lang="ru-RU" sz="2400">
                <a:sym typeface="Arial" charset="0"/>
              </a:rPr>
              <a:t>и звезды</a:t>
            </a:r>
            <a:endParaRPr lang="en-US" sz="2400">
              <a:sym typeface="Arial" charset="0"/>
            </a:endParaRPr>
          </a:p>
        </p:txBody>
      </p:sp>
      <p:sp>
        <p:nvSpPr>
          <p:cNvPr id="39958" name="Rectangle 23"/>
          <p:cNvSpPr>
            <a:spLocks/>
          </p:cNvSpPr>
          <p:nvPr/>
        </p:nvSpPr>
        <p:spPr bwMode="auto">
          <a:xfrm>
            <a:off x="1773238" y="6418263"/>
            <a:ext cx="1239837"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nSpc>
                <a:spcPct val="80000"/>
              </a:lnSpc>
            </a:pPr>
            <a:r>
              <a:rPr lang="ru-RU" sz="2400">
                <a:sym typeface="Arial" charset="0"/>
              </a:rPr>
              <a:t>День</a:t>
            </a:r>
            <a:r>
              <a:rPr lang="en-US" sz="2400">
                <a:sym typeface="Arial" charset="0"/>
              </a:rPr>
              <a:t> 1-2</a:t>
            </a:r>
          </a:p>
        </p:txBody>
      </p:sp>
      <p:sp>
        <p:nvSpPr>
          <p:cNvPr id="39959" name="Rectangle 24"/>
          <p:cNvSpPr>
            <a:spLocks/>
          </p:cNvSpPr>
          <p:nvPr/>
        </p:nvSpPr>
        <p:spPr bwMode="auto">
          <a:xfrm>
            <a:off x="4025900" y="6477000"/>
            <a:ext cx="889000" cy="419100"/>
          </a:xfrm>
          <a:prstGeom prst="rect">
            <a:avLst/>
          </a:prstGeom>
          <a:solidFill>
            <a:srgbClr val="000000">
              <a:alpha val="50980"/>
            </a:srgb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sp>
        <p:nvSpPr>
          <p:cNvPr id="39960" name="Rectangle 25"/>
          <p:cNvSpPr>
            <a:spLocks/>
          </p:cNvSpPr>
          <p:nvPr/>
        </p:nvSpPr>
        <p:spPr bwMode="auto">
          <a:xfrm>
            <a:off x="6273800" y="6426200"/>
            <a:ext cx="889000" cy="419100"/>
          </a:xfrm>
          <a:prstGeom prst="rect">
            <a:avLst/>
          </a:prstGeom>
          <a:solidFill>
            <a:srgbClr val="000000">
              <a:alpha val="49803"/>
            </a:srgb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sp>
        <p:nvSpPr>
          <p:cNvPr id="39961" name="Rectangle 26"/>
          <p:cNvSpPr>
            <a:spLocks/>
          </p:cNvSpPr>
          <p:nvPr/>
        </p:nvSpPr>
        <p:spPr bwMode="auto">
          <a:xfrm>
            <a:off x="3986213" y="6475413"/>
            <a:ext cx="9652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nSpc>
                <a:spcPct val="80000"/>
              </a:lnSpc>
            </a:pPr>
            <a:r>
              <a:rPr lang="ru-RU" sz="2400">
                <a:sym typeface="Arial" charset="0"/>
              </a:rPr>
              <a:t>День</a:t>
            </a:r>
            <a:r>
              <a:rPr lang="en-US" sz="2400">
                <a:sym typeface="Arial" charset="0"/>
              </a:rPr>
              <a:t> 3</a:t>
            </a:r>
          </a:p>
        </p:txBody>
      </p:sp>
      <p:sp>
        <p:nvSpPr>
          <p:cNvPr id="39962" name="Rectangle 27"/>
          <p:cNvSpPr>
            <a:spLocks/>
          </p:cNvSpPr>
          <p:nvPr/>
        </p:nvSpPr>
        <p:spPr bwMode="auto">
          <a:xfrm>
            <a:off x="6238875" y="6424613"/>
            <a:ext cx="9652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nSpc>
                <a:spcPct val="80000"/>
              </a:lnSpc>
            </a:pPr>
            <a:r>
              <a:rPr lang="ru-RU" sz="2400">
                <a:sym typeface="Arial" charset="0"/>
              </a:rPr>
              <a:t>День</a:t>
            </a:r>
            <a:r>
              <a:rPr lang="en-US" sz="2400">
                <a:sym typeface="Arial" charset="0"/>
              </a:rPr>
              <a:t> 4</a:t>
            </a:r>
          </a:p>
        </p:txBody>
      </p:sp>
      <p:sp>
        <p:nvSpPr>
          <p:cNvPr id="5647388" name="Rectangle 28"/>
          <p:cNvSpPr>
            <a:spLocks/>
          </p:cNvSpPr>
          <p:nvPr/>
        </p:nvSpPr>
        <p:spPr bwMode="auto">
          <a:xfrm>
            <a:off x="53975" y="2871788"/>
            <a:ext cx="1641475" cy="444500"/>
          </a:xfrm>
          <a:prstGeom prst="rect">
            <a:avLst/>
          </a:prstGeom>
          <a:noFill/>
          <a:ln w="12700">
            <a:noFill/>
            <a:miter lim="800000"/>
            <a:headEnd/>
            <a:tailEnd/>
          </a:ln>
          <a:effectLst>
            <a:outerShdw dist="38100" dir="6419974" algn="ctr" rotWithShape="0">
              <a:schemeClr val="bg2">
                <a:alpha val="75000"/>
              </a:schemeClr>
            </a:outerShdw>
          </a:effectLst>
        </p:spPr>
        <p:txBody>
          <a:bodyPr wrap="none" lIns="0" tIns="0" rIns="0" bIns="0" anchor="ctr">
            <a:spAutoFit/>
          </a:bodyPr>
          <a:lstStyle/>
          <a:p>
            <a:pPr>
              <a:lnSpc>
                <a:spcPct val="80000"/>
              </a:lnSpc>
            </a:pPr>
            <a:r>
              <a:rPr lang="en-US">
                <a:sym typeface="Arial" charset="0"/>
              </a:rPr>
              <a:t>15 </a:t>
            </a:r>
            <a:r>
              <a:rPr lang="ru-RU">
                <a:sym typeface="Arial" charset="0"/>
              </a:rPr>
              <a:t>миллиардов</a:t>
            </a:r>
            <a:endParaRPr lang="en-US">
              <a:sym typeface="Arial" charset="0"/>
            </a:endParaRPr>
          </a:p>
          <a:p>
            <a:pPr>
              <a:lnSpc>
                <a:spcPct val="80000"/>
              </a:lnSpc>
            </a:pPr>
            <a:r>
              <a:rPr lang="ru-RU">
                <a:sym typeface="Arial" charset="0"/>
              </a:rPr>
              <a:t>лет назад</a:t>
            </a:r>
            <a:endParaRPr lang="en-US">
              <a:sym typeface="Arial" charset="0"/>
            </a:endParaRPr>
          </a:p>
        </p:txBody>
      </p:sp>
      <p:sp>
        <p:nvSpPr>
          <p:cNvPr id="5647389" name="Rectangle 29"/>
          <p:cNvSpPr>
            <a:spLocks/>
          </p:cNvSpPr>
          <p:nvPr/>
        </p:nvSpPr>
        <p:spPr bwMode="auto">
          <a:xfrm>
            <a:off x="1879600" y="2874963"/>
            <a:ext cx="1641475" cy="444500"/>
          </a:xfrm>
          <a:prstGeom prst="rect">
            <a:avLst/>
          </a:prstGeom>
          <a:noFill/>
          <a:ln w="12700">
            <a:noFill/>
            <a:miter lim="800000"/>
            <a:headEnd/>
            <a:tailEnd/>
          </a:ln>
          <a:effectLst>
            <a:outerShdw dist="38100" dir="6419974" algn="ctr" rotWithShape="0">
              <a:schemeClr val="bg2">
                <a:alpha val="75000"/>
              </a:schemeClr>
            </a:outerShdw>
          </a:effectLst>
        </p:spPr>
        <p:txBody>
          <a:bodyPr wrap="none" lIns="0" tIns="0" rIns="0" bIns="0" anchor="ctr">
            <a:spAutoFit/>
          </a:bodyPr>
          <a:lstStyle/>
          <a:p>
            <a:pPr>
              <a:lnSpc>
                <a:spcPct val="80000"/>
              </a:lnSpc>
            </a:pPr>
            <a:r>
              <a:rPr lang="en-US">
                <a:sym typeface="Arial" charset="0"/>
              </a:rPr>
              <a:t>10 </a:t>
            </a:r>
            <a:r>
              <a:rPr lang="ru-RU">
                <a:sym typeface="Arial" charset="0"/>
              </a:rPr>
              <a:t>миллиардов</a:t>
            </a:r>
            <a:endParaRPr lang="en-US">
              <a:sym typeface="Arial" charset="0"/>
            </a:endParaRPr>
          </a:p>
          <a:p>
            <a:pPr>
              <a:lnSpc>
                <a:spcPct val="80000"/>
              </a:lnSpc>
            </a:pPr>
            <a:r>
              <a:rPr lang="ru-RU">
                <a:sym typeface="Arial" charset="0"/>
              </a:rPr>
              <a:t>лет назад</a:t>
            </a:r>
            <a:endParaRPr lang="en-US">
              <a:sym typeface="Arial" charset="0"/>
            </a:endParaRPr>
          </a:p>
        </p:txBody>
      </p:sp>
      <p:sp>
        <p:nvSpPr>
          <p:cNvPr id="5647390" name="Rectangle 30"/>
          <p:cNvSpPr>
            <a:spLocks/>
          </p:cNvSpPr>
          <p:nvPr/>
        </p:nvSpPr>
        <p:spPr bwMode="auto">
          <a:xfrm>
            <a:off x="3771900" y="2862263"/>
            <a:ext cx="1514475" cy="444500"/>
          </a:xfrm>
          <a:prstGeom prst="rect">
            <a:avLst/>
          </a:prstGeom>
          <a:noFill/>
          <a:ln w="12700">
            <a:noFill/>
            <a:miter lim="800000"/>
            <a:headEnd/>
            <a:tailEnd/>
          </a:ln>
          <a:effectLst>
            <a:outerShdw dist="38100" dir="6419974" algn="ctr" rotWithShape="0">
              <a:schemeClr val="bg2">
                <a:alpha val="75000"/>
              </a:schemeClr>
            </a:outerShdw>
          </a:effectLst>
        </p:spPr>
        <p:txBody>
          <a:bodyPr wrap="none" lIns="0" tIns="0" rIns="0" bIns="0" anchor="ctr">
            <a:spAutoFit/>
          </a:bodyPr>
          <a:lstStyle/>
          <a:p>
            <a:pPr>
              <a:lnSpc>
                <a:spcPct val="80000"/>
              </a:lnSpc>
            </a:pPr>
            <a:r>
              <a:rPr lang="en-US">
                <a:sym typeface="Arial" charset="0"/>
              </a:rPr>
              <a:t>5 </a:t>
            </a:r>
            <a:r>
              <a:rPr lang="ru-RU">
                <a:sym typeface="Arial" charset="0"/>
              </a:rPr>
              <a:t>миллиардов</a:t>
            </a:r>
            <a:endParaRPr lang="en-US">
              <a:sym typeface="Arial" charset="0"/>
            </a:endParaRPr>
          </a:p>
          <a:p>
            <a:pPr>
              <a:lnSpc>
                <a:spcPct val="80000"/>
              </a:lnSpc>
            </a:pPr>
            <a:r>
              <a:rPr lang="ru-RU">
                <a:sym typeface="Arial" charset="0"/>
              </a:rPr>
              <a:t>лет назад</a:t>
            </a:r>
            <a:endParaRPr lang="en-US">
              <a:sym typeface="Arial" charset="0"/>
            </a:endParaRPr>
          </a:p>
        </p:txBody>
      </p:sp>
      <p:sp>
        <p:nvSpPr>
          <p:cNvPr id="5647391" name="Rectangle 31"/>
          <p:cNvSpPr>
            <a:spLocks/>
          </p:cNvSpPr>
          <p:nvPr/>
        </p:nvSpPr>
        <p:spPr bwMode="auto">
          <a:xfrm>
            <a:off x="5629275" y="2854325"/>
            <a:ext cx="1584325" cy="444500"/>
          </a:xfrm>
          <a:prstGeom prst="rect">
            <a:avLst/>
          </a:prstGeom>
          <a:noFill/>
          <a:ln w="12700">
            <a:noFill/>
            <a:miter lim="800000"/>
            <a:headEnd/>
            <a:tailEnd/>
          </a:ln>
          <a:effectLst>
            <a:outerShdw dist="38100" dir="6419974" algn="ctr" rotWithShape="0">
              <a:schemeClr val="bg2">
                <a:alpha val="75000"/>
              </a:schemeClr>
            </a:outerShdw>
          </a:effectLst>
        </p:spPr>
        <p:txBody>
          <a:bodyPr wrap="none" lIns="0" tIns="0" rIns="0" bIns="0" anchor="ctr">
            <a:spAutoFit/>
          </a:bodyPr>
          <a:lstStyle/>
          <a:p>
            <a:pPr>
              <a:lnSpc>
                <a:spcPct val="80000"/>
              </a:lnSpc>
            </a:pPr>
            <a:r>
              <a:rPr lang="en-US">
                <a:sym typeface="Arial" charset="0"/>
              </a:rPr>
              <a:t>4</a:t>
            </a:r>
            <a:r>
              <a:rPr lang="ru-RU">
                <a:sym typeface="Arial" charset="0"/>
              </a:rPr>
              <a:t>,</a:t>
            </a:r>
            <a:r>
              <a:rPr lang="en-US">
                <a:sym typeface="Arial" charset="0"/>
              </a:rPr>
              <a:t>5 </a:t>
            </a:r>
            <a:r>
              <a:rPr lang="ru-RU">
                <a:sym typeface="Arial" charset="0"/>
              </a:rPr>
              <a:t>миллиарда</a:t>
            </a:r>
            <a:endParaRPr lang="en-US">
              <a:sym typeface="Arial" charset="0"/>
            </a:endParaRPr>
          </a:p>
          <a:p>
            <a:pPr>
              <a:lnSpc>
                <a:spcPct val="80000"/>
              </a:lnSpc>
            </a:pPr>
            <a:r>
              <a:rPr lang="ru-RU">
                <a:sym typeface="Arial" charset="0"/>
              </a:rPr>
              <a:t>лет назад</a:t>
            </a:r>
            <a:endParaRPr lang="en-US">
              <a:sym typeface="Arial" charset="0"/>
            </a:endParaRPr>
          </a:p>
        </p:txBody>
      </p:sp>
      <p:sp>
        <p:nvSpPr>
          <p:cNvPr id="5647392" name="Rectangle 32"/>
          <p:cNvSpPr>
            <a:spLocks/>
          </p:cNvSpPr>
          <p:nvPr/>
        </p:nvSpPr>
        <p:spPr bwMode="auto">
          <a:xfrm>
            <a:off x="7521575" y="2851150"/>
            <a:ext cx="1584325" cy="444500"/>
          </a:xfrm>
          <a:prstGeom prst="rect">
            <a:avLst/>
          </a:prstGeom>
          <a:noFill/>
          <a:ln w="12700">
            <a:noFill/>
            <a:miter lim="800000"/>
            <a:headEnd/>
            <a:tailEnd/>
          </a:ln>
          <a:effectLst>
            <a:outerShdw dist="38100" dir="6419974" algn="ctr" rotWithShape="0">
              <a:schemeClr val="bg2">
                <a:alpha val="75000"/>
              </a:schemeClr>
            </a:outerShdw>
          </a:effectLst>
        </p:spPr>
        <p:txBody>
          <a:bodyPr wrap="none" lIns="0" tIns="0" rIns="0" bIns="0" anchor="ctr">
            <a:spAutoFit/>
          </a:bodyPr>
          <a:lstStyle/>
          <a:p>
            <a:pPr>
              <a:lnSpc>
                <a:spcPct val="80000"/>
              </a:lnSpc>
            </a:pPr>
            <a:r>
              <a:rPr lang="en-US">
                <a:sym typeface="Arial" charset="0"/>
              </a:rPr>
              <a:t>3</a:t>
            </a:r>
            <a:r>
              <a:rPr lang="ru-RU">
                <a:sym typeface="Arial" charset="0"/>
              </a:rPr>
              <a:t>,</a:t>
            </a:r>
            <a:r>
              <a:rPr lang="en-US">
                <a:sym typeface="Arial" charset="0"/>
              </a:rPr>
              <a:t>8 </a:t>
            </a:r>
            <a:r>
              <a:rPr lang="ru-RU">
                <a:sym typeface="Arial" charset="0"/>
              </a:rPr>
              <a:t>миллиарда</a:t>
            </a:r>
            <a:endParaRPr lang="en-US">
              <a:sym typeface="Arial" charset="0"/>
            </a:endParaRPr>
          </a:p>
          <a:p>
            <a:pPr>
              <a:lnSpc>
                <a:spcPct val="80000"/>
              </a:lnSpc>
            </a:pPr>
            <a:r>
              <a:rPr lang="ru-RU">
                <a:sym typeface="Arial" charset="0"/>
              </a:rPr>
              <a:t>лет назад</a:t>
            </a:r>
            <a:endParaRPr lang="en-US">
              <a:sym typeface="Arial" charset="0"/>
            </a:endParaRPr>
          </a:p>
        </p:txBody>
      </p:sp>
      <p:sp>
        <p:nvSpPr>
          <p:cNvPr id="39968" name="Rectangle 33"/>
          <p:cNvSpPr>
            <a:spLocks noGrp="1" noChangeArrowheads="1"/>
          </p:cNvSpPr>
          <p:nvPr>
            <p:ph type="title"/>
          </p:nvPr>
        </p:nvSpPr>
        <p:spPr bwMode="auto">
          <a:xfrm>
            <a:off x="457200" y="-304800"/>
            <a:ext cx="8229600" cy="76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1600">
                <a:solidFill>
                  <a:schemeClr val="bg1"/>
                </a:solidFill>
                <a:latin typeface="Gill Sans" charset="0"/>
                <a:cs typeface="Arial" charset="0"/>
              </a:rPr>
              <a:t>Big Bang and Bible order compared</a:t>
            </a:r>
          </a:p>
        </p:txBody>
      </p:sp>
      <p:sp>
        <p:nvSpPr>
          <p:cNvPr id="5647394" name="Rectangle 34"/>
          <p:cNvSpPr>
            <a:spLocks noChangeArrowheads="1"/>
          </p:cNvSpPr>
          <p:nvPr/>
        </p:nvSpPr>
        <p:spPr bwMode="auto">
          <a:xfrm>
            <a:off x="7315200" y="0"/>
            <a:ext cx="2286000" cy="3505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647395" name="Rectangle 35"/>
          <p:cNvSpPr>
            <a:spLocks noChangeArrowheads="1"/>
          </p:cNvSpPr>
          <p:nvPr/>
        </p:nvSpPr>
        <p:spPr bwMode="auto">
          <a:xfrm>
            <a:off x="5334000" y="0"/>
            <a:ext cx="2286000" cy="3886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647396" name="Rectangle 36"/>
          <p:cNvSpPr>
            <a:spLocks noChangeArrowheads="1"/>
          </p:cNvSpPr>
          <p:nvPr/>
        </p:nvSpPr>
        <p:spPr bwMode="auto">
          <a:xfrm>
            <a:off x="3657600" y="0"/>
            <a:ext cx="1981200" cy="3429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647397" name="Rectangle 37"/>
          <p:cNvSpPr>
            <a:spLocks noChangeArrowheads="1"/>
          </p:cNvSpPr>
          <p:nvPr/>
        </p:nvSpPr>
        <p:spPr bwMode="auto">
          <a:xfrm>
            <a:off x="1676400" y="0"/>
            <a:ext cx="2133600" cy="3429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647398" name="Rectangle 38"/>
          <p:cNvSpPr>
            <a:spLocks noChangeArrowheads="1"/>
          </p:cNvSpPr>
          <p:nvPr/>
        </p:nvSpPr>
        <p:spPr bwMode="auto">
          <a:xfrm>
            <a:off x="3505200" y="3505200"/>
            <a:ext cx="2286000" cy="36417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647399" name="Rectangle 39"/>
          <p:cNvSpPr>
            <a:spLocks noChangeArrowheads="1"/>
          </p:cNvSpPr>
          <p:nvPr/>
        </p:nvSpPr>
        <p:spPr bwMode="auto">
          <a:xfrm>
            <a:off x="5562600" y="3505200"/>
            <a:ext cx="2286000" cy="36417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647400" name="Rectangle 40"/>
          <p:cNvSpPr>
            <a:spLocks noChangeArrowheads="1"/>
          </p:cNvSpPr>
          <p:nvPr/>
        </p:nvSpPr>
        <p:spPr bwMode="auto">
          <a:xfrm>
            <a:off x="1066800" y="3505200"/>
            <a:ext cx="2438400" cy="36417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0" name="WordArt 41"/>
          <p:cNvSpPr>
            <a:spLocks noChangeArrowheads="1" noChangeShapeType="1" noTextEdit="1"/>
          </p:cNvSpPr>
          <p:nvPr/>
        </p:nvSpPr>
        <p:spPr bwMode="auto">
          <a:xfrm>
            <a:off x="609600" y="304800"/>
            <a:ext cx="8153400" cy="2930525"/>
          </a:xfrm>
          <a:prstGeom prst="rect">
            <a:avLst/>
          </a:prstGeom>
        </p:spPr>
        <p:txBody>
          <a:bodyPr wrap="none" fromWordArt="1">
            <a:prstTxWarp prst="textPlain">
              <a:avLst>
                <a:gd name="adj" fmla="val 50000"/>
              </a:avLst>
            </a:prstTxWarp>
          </a:bodyPr>
          <a:lstStyle/>
          <a:p>
            <a:pPr algn="ctr"/>
            <a:r>
              <a:rPr lang="en-US" sz="3600" kern="10">
                <a:ln w="57150">
                  <a:solidFill>
                    <a:srgbClr val="000000"/>
                  </a:solidFill>
                  <a:round/>
                  <a:headEnd/>
                  <a:tailEnd/>
                </a:ln>
                <a:solidFill>
                  <a:srgbClr val="FF3300"/>
                </a:solidFill>
                <a:latin typeface="Arial Black"/>
                <a:ea typeface="Arial Black"/>
                <a:cs typeface="Arial Black"/>
              </a:rPr>
              <a:t>X</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5647397"/>
                                        </p:tgtEl>
                                      </p:cBhvr>
                                    </p:animEffect>
                                    <p:set>
                                      <p:cBhvr>
                                        <p:cTn id="7" dur="1" fill="hold">
                                          <p:stCondLst>
                                            <p:cond delay="499"/>
                                          </p:stCondLst>
                                        </p:cTn>
                                        <p:tgtEl>
                                          <p:spTgt spid="5647397"/>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grpId="0" nodeType="clickEffect">
                                  <p:stCondLst>
                                    <p:cond delay="0"/>
                                  </p:stCondLst>
                                  <p:childTnLst>
                                    <p:animEffect transition="out" filter="wipe(left)">
                                      <p:cBhvr>
                                        <p:cTn id="11" dur="500"/>
                                        <p:tgtEl>
                                          <p:spTgt spid="5647396"/>
                                        </p:tgtEl>
                                      </p:cBhvr>
                                    </p:animEffect>
                                    <p:set>
                                      <p:cBhvr>
                                        <p:cTn id="12" dur="1" fill="hold">
                                          <p:stCondLst>
                                            <p:cond delay="499"/>
                                          </p:stCondLst>
                                        </p:cTn>
                                        <p:tgtEl>
                                          <p:spTgt spid="564739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8" fill="hold" grpId="0" nodeType="clickEffect">
                                  <p:stCondLst>
                                    <p:cond delay="0"/>
                                  </p:stCondLst>
                                  <p:childTnLst>
                                    <p:animEffect transition="out" filter="wipe(left)">
                                      <p:cBhvr>
                                        <p:cTn id="16" dur="500"/>
                                        <p:tgtEl>
                                          <p:spTgt spid="5647395"/>
                                        </p:tgtEl>
                                      </p:cBhvr>
                                    </p:animEffect>
                                    <p:set>
                                      <p:cBhvr>
                                        <p:cTn id="17" dur="1" fill="hold">
                                          <p:stCondLst>
                                            <p:cond delay="499"/>
                                          </p:stCondLst>
                                        </p:cTn>
                                        <p:tgtEl>
                                          <p:spTgt spid="5647395"/>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8" fill="hold" grpId="0" nodeType="clickEffect">
                                  <p:stCondLst>
                                    <p:cond delay="0"/>
                                  </p:stCondLst>
                                  <p:childTnLst>
                                    <p:animEffect transition="out" filter="wipe(left)">
                                      <p:cBhvr>
                                        <p:cTn id="21" dur="500"/>
                                        <p:tgtEl>
                                          <p:spTgt spid="5647394"/>
                                        </p:tgtEl>
                                      </p:cBhvr>
                                    </p:animEffect>
                                    <p:set>
                                      <p:cBhvr>
                                        <p:cTn id="22" dur="1" fill="hold">
                                          <p:stCondLst>
                                            <p:cond delay="499"/>
                                          </p:stCondLst>
                                        </p:cTn>
                                        <p:tgtEl>
                                          <p:spTgt spid="5647394"/>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xit" presetSubtype="8" fill="hold" grpId="0" nodeType="clickEffect">
                                  <p:stCondLst>
                                    <p:cond delay="0"/>
                                  </p:stCondLst>
                                  <p:childTnLst>
                                    <p:animEffect transition="out" filter="wipe(left)">
                                      <p:cBhvr>
                                        <p:cTn id="26" dur="500"/>
                                        <p:tgtEl>
                                          <p:spTgt spid="5647400"/>
                                        </p:tgtEl>
                                      </p:cBhvr>
                                    </p:animEffect>
                                    <p:set>
                                      <p:cBhvr>
                                        <p:cTn id="27" dur="1" fill="hold">
                                          <p:stCondLst>
                                            <p:cond delay="499"/>
                                          </p:stCondLst>
                                        </p:cTn>
                                        <p:tgtEl>
                                          <p:spTgt spid="5647400"/>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xit" presetSubtype="8" fill="hold" grpId="0" nodeType="clickEffect">
                                  <p:stCondLst>
                                    <p:cond delay="0"/>
                                  </p:stCondLst>
                                  <p:childTnLst>
                                    <p:animEffect transition="out" filter="wipe(left)">
                                      <p:cBhvr>
                                        <p:cTn id="31" dur="500"/>
                                        <p:tgtEl>
                                          <p:spTgt spid="5647398"/>
                                        </p:tgtEl>
                                      </p:cBhvr>
                                    </p:animEffect>
                                    <p:set>
                                      <p:cBhvr>
                                        <p:cTn id="32" dur="1" fill="hold">
                                          <p:stCondLst>
                                            <p:cond delay="499"/>
                                          </p:stCondLst>
                                        </p:cTn>
                                        <p:tgtEl>
                                          <p:spTgt spid="564739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xit" presetSubtype="8" fill="hold" grpId="0" nodeType="clickEffect">
                                  <p:stCondLst>
                                    <p:cond delay="0"/>
                                  </p:stCondLst>
                                  <p:childTnLst>
                                    <p:animEffect transition="out" filter="wipe(left)">
                                      <p:cBhvr>
                                        <p:cTn id="36" dur="500"/>
                                        <p:tgtEl>
                                          <p:spTgt spid="5647399"/>
                                        </p:tgtEl>
                                      </p:cBhvr>
                                    </p:animEffect>
                                    <p:set>
                                      <p:cBhvr>
                                        <p:cTn id="37" dur="1" fill="hold">
                                          <p:stCondLst>
                                            <p:cond delay="499"/>
                                          </p:stCondLst>
                                        </p:cTn>
                                        <p:tgtEl>
                                          <p:spTgt spid="5647399"/>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40"/>
                                        </p:tgtEl>
                                        <p:attrNameLst>
                                          <p:attrName>style.visibility</p:attrName>
                                        </p:attrNameLst>
                                      </p:cBhvr>
                                      <p:to>
                                        <p:strVal val="visible"/>
                                      </p:to>
                                    </p:set>
                                    <p:anim calcmode="lin" valueType="num">
                                      <p:cBhvr>
                                        <p:cTn id="42" dur="500" fill="hold"/>
                                        <p:tgtEl>
                                          <p:spTgt spid="40"/>
                                        </p:tgtEl>
                                        <p:attrNameLst>
                                          <p:attrName>ppt_w</p:attrName>
                                        </p:attrNameLst>
                                      </p:cBhvr>
                                      <p:tavLst>
                                        <p:tav tm="0">
                                          <p:val>
                                            <p:fltVal val="0"/>
                                          </p:val>
                                        </p:tav>
                                        <p:tav tm="100000">
                                          <p:val>
                                            <p:strVal val="#ppt_w"/>
                                          </p:val>
                                        </p:tav>
                                      </p:tavLst>
                                    </p:anim>
                                    <p:anim calcmode="lin" valueType="num">
                                      <p:cBhvr>
                                        <p:cTn id="43" dur="500" fill="hold"/>
                                        <p:tgtEl>
                                          <p:spTgt spid="40"/>
                                        </p:tgtEl>
                                        <p:attrNameLst>
                                          <p:attrName>ppt_h</p:attrName>
                                        </p:attrNameLst>
                                      </p:cBhvr>
                                      <p:tavLst>
                                        <p:tav tm="0">
                                          <p:val>
                                            <p:fltVal val="0"/>
                                          </p:val>
                                        </p:tav>
                                        <p:tav tm="100000">
                                          <p:val>
                                            <p:strVal val="#ppt_h"/>
                                          </p:val>
                                        </p:tav>
                                      </p:tavLst>
                                    </p:anim>
                                    <p:animEffect transition="in" filter="fade">
                                      <p:cBhvr>
                                        <p:cTn id="4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7394" grpId="0" animBg="1"/>
      <p:bldP spid="5647395" grpId="0" animBg="1"/>
      <p:bldP spid="5647396" grpId="0" animBg="1"/>
      <p:bldP spid="5647397" grpId="0" animBg="1"/>
      <p:bldP spid="5647398" grpId="0" animBg="1"/>
      <p:bldP spid="5647399" grpId="0" animBg="1"/>
      <p:bldP spid="5647400" grpId="0" animBg="1"/>
      <p:bldP spid="4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atin typeface="Arial" charset="0"/>
                <a:cs typeface="Arial" charset="0"/>
              </a:rPr>
              <a:t>Evolution vs Bible timeline</a:t>
            </a:r>
          </a:p>
        </p:txBody>
      </p:sp>
      <p:pic>
        <p:nvPicPr>
          <p:cNvPr id="40963" name="Picture 3" descr="Evolution + Bib Timelin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4313" y="0"/>
            <a:ext cx="8763000"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Rectangle 4"/>
          <p:cNvSpPr>
            <a:spLocks noChangeArrowheads="1"/>
          </p:cNvSpPr>
          <p:nvPr/>
        </p:nvSpPr>
        <p:spPr bwMode="auto">
          <a:xfrm>
            <a:off x="0" y="0"/>
            <a:ext cx="9144000" cy="685800"/>
          </a:xfrm>
          <a:prstGeom prst="rect">
            <a:avLst/>
          </a:prstGeom>
          <a:solidFill>
            <a:srgbClr val="800000"/>
          </a:solidFill>
          <a:ln w="9525">
            <a:solidFill>
              <a:schemeClr val="tx1"/>
            </a:solidFill>
            <a:miter lim="800000"/>
            <a:headEnd/>
            <a:tailEnd/>
          </a:ln>
        </p:spPr>
        <p:txBody>
          <a:bodyPr wrap="none" anchor="ctr"/>
          <a:lstStyle/>
          <a:p>
            <a:endParaRPr lang="en-US"/>
          </a:p>
        </p:txBody>
      </p:sp>
      <p:sp>
        <p:nvSpPr>
          <p:cNvPr id="40965" name="Text Box 5"/>
          <p:cNvSpPr txBox="1">
            <a:spLocks noChangeArrowheads="1"/>
          </p:cNvSpPr>
          <p:nvPr/>
        </p:nvSpPr>
        <p:spPr bwMode="auto">
          <a:xfrm>
            <a:off x="2590800" y="0"/>
            <a:ext cx="3962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sz="4000" b="1">
                <a:solidFill>
                  <a:schemeClr val="bg1"/>
                </a:solidFill>
              </a:rPr>
              <a:t>Эволюция</a:t>
            </a:r>
            <a:endParaRPr lang="en-US" sz="4000" b="1">
              <a:solidFill>
                <a:schemeClr val="bg1"/>
              </a:solidFill>
            </a:endParaRPr>
          </a:p>
        </p:txBody>
      </p:sp>
      <p:sp>
        <p:nvSpPr>
          <p:cNvPr id="40966" name="Rectangle 6"/>
          <p:cNvSpPr>
            <a:spLocks noChangeArrowheads="1"/>
          </p:cNvSpPr>
          <p:nvPr/>
        </p:nvSpPr>
        <p:spPr bwMode="auto">
          <a:xfrm>
            <a:off x="0" y="3308350"/>
            <a:ext cx="9144000" cy="609600"/>
          </a:xfrm>
          <a:prstGeom prst="rect">
            <a:avLst/>
          </a:prstGeom>
          <a:solidFill>
            <a:srgbClr val="008000"/>
          </a:solidFill>
          <a:ln w="9525">
            <a:solidFill>
              <a:schemeClr val="tx1"/>
            </a:solidFill>
            <a:miter lim="800000"/>
            <a:headEnd/>
            <a:tailEnd/>
          </a:ln>
        </p:spPr>
        <p:txBody>
          <a:bodyPr wrap="none" anchor="ctr"/>
          <a:lstStyle/>
          <a:p>
            <a:endParaRPr lang="en-US"/>
          </a:p>
        </p:txBody>
      </p:sp>
      <p:sp>
        <p:nvSpPr>
          <p:cNvPr id="40967" name="Text Box 7"/>
          <p:cNvSpPr txBox="1">
            <a:spLocks noChangeArrowheads="1"/>
          </p:cNvSpPr>
          <p:nvPr/>
        </p:nvSpPr>
        <p:spPr bwMode="auto">
          <a:xfrm>
            <a:off x="2590800" y="3297238"/>
            <a:ext cx="3962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sz="4000" b="1">
                <a:solidFill>
                  <a:schemeClr val="bg1"/>
                </a:solidFill>
              </a:rPr>
              <a:t>Библия</a:t>
            </a:r>
            <a:endParaRPr lang="en-US" sz="4000" b="1">
              <a:solidFill>
                <a:schemeClr val="bg1"/>
              </a:solidFill>
            </a:endParaRPr>
          </a:p>
        </p:txBody>
      </p:sp>
      <p:sp>
        <p:nvSpPr>
          <p:cNvPr id="1318920" name="Rectangle 8"/>
          <p:cNvSpPr>
            <a:spLocks noChangeArrowheads="1"/>
          </p:cNvSpPr>
          <p:nvPr/>
        </p:nvSpPr>
        <p:spPr bwMode="auto">
          <a:xfrm>
            <a:off x="7239000" y="685800"/>
            <a:ext cx="1905000" cy="268605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318921" name="Rectangle 9"/>
          <p:cNvSpPr>
            <a:spLocks noChangeArrowheads="1"/>
          </p:cNvSpPr>
          <p:nvPr/>
        </p:nvSpPr>
        <p:spPr bwMode="auto">
          <a:xfrm>
            <a:off x="5505450" y="685800"/>
            <a:ext cx="1905000" cy="268605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318922" name="Rectangle 10"/>
          <p:cNvSpPr>
            <a:spLocks noChangeArrowheads="1"/>
          </p:cNvSpPr>
          <p:nvPr/>
        </p:nvSpPr>
        <p:spPr bwMode="auto">
          <a:xfrm>
            <a:off x="3752850" y="685800"/>
            <a:ext cx="1905000" cy="268605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318923" name="Rectangle 11"/>
          <p:cNvSpPr>
            <a:spLocks noChangeArrowheads="1"/>
          </p:cNvSpPr>
          <p:nvPr/>
        </p:nvSpPr>
        <p:spPr bwMode="auto">
          <a:xfrm>
            <a:off x="2019300" y="685800"/>
            <a:ext cx="1905000" cy="268605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318924" name="Rectangle 12"/>
          <p:cNvSpPr>
            <a:spLocks noChangeArrowheads="1"/>
          </p:cNvSpPr>
          <p:nvPr/>
        </p:nvSpPr>
        <p:spPr bwMode="auto">
          <a:xfrm>
            <a:off x="6362700" y="3924300"/>
            <a:ext cx="2819400" cy="30099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318925" name="Rectangle 13"/>
          <p:cNvSpPr>
            <a:spLocks noChangeArrowheads="1"/>
          </p:cNvSpPr>
          <p:nvPr/>
        </p:nvSpPr>
        <p:spPr bwMode="auto">
          <a:xfrm>
            <a:off x="4629150" y="3924300"/>
            <a:ext cx="1905000" cy="29337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318926" name="Rectangle 14"/>
          <p:cNvSpPr>
            <a:spLocks noChangeArrowheads="1"/>
          </p:cNvSpPr>
          <p:nvPr/>
        </p:nvSpPr>
        <p:spPr bwMode="auto">
          <a:xfrm>
            <a:off x="2914650" y="3924300"/>
            <a:ext cx="1905000" cy="30099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318927" name="Rectangle 15"/>
          <p:cNvSpPr>
            <a:spLocks noChangeArrowheads="1"/>
          </p:cNvSpPr>
          <p:nvPr/>
        </p:nvSpPr>
        <p:spPr bwMode="auto">
          <a:xfrm>
            <a:off x="87313" y="3924300"/>
            <a:ext cx="2819400" cy="30099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318928" name="Rectangle 16"/>
          <p:cNvSpPr>
            <a:spLocks noChangeArrowheads="1"/>
          </p:cNvSpPr>
          <p:nvPr/>
        </p:nvSpPr>
        <p:spPr bwMode="auto">
          <a:xfrm>
            <a:off x="0" y="685800"/>
            <a:ext cx="2057400" cy="268605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318929" name="WordArt 17"/>
          <p:cNvSpPr>
            <a:spLocks noChangeArrowheads="1" noChangeShapeType="1" noTextEdit="1"/>
          </p:cNvSpPr>
          <p:nvPr/>
        </p:nvSpPr>
        <p:spPr bwMode="auto">
          <a:xfrm>
            <a:off x="609600" y="727075"/>
            <a:ext cx="8153400" cy="2508250"/>
          </a:xfrm>
          <a:prstGeom prst="rect">
            <a:avLst/>
          </a:prstGeom>
        </p:spPr>
        <p:txBody>
          <a:bodyPr wrap="none" fromWordArt="1">
            <a:prstTxWarp prst="textPlain">
              <a:avLst>
                <a:gd name="adj" fmla="val 50000"/>
              </a:avLst>
            </a:prstTxWarp>
          </a:bodyPr>
          <a:lstStyle/>
          <a:p>
            <a:pPr algn="ctr"/>
            <a:r>
              <a:rPr lang="en-US" sz="3600" kern="10">
                <a:ln w="57150">
                  <a:solidFill>
                    <a:schemeClr val="tx1"/>
                  </a:solidFill>
                  <a:round/>
                  <a:headEnd/>
                  <a:tailEnd/>
                </a:ln>
                <a:solidFill>
                  <a:srgbClr val="FF3300"/>
                </a:solidFill>
                <a:latin typeface="Arial Black"/>
                <a:ea typeface="Arial Black"/>
                <a:cs typeface="Arial Black"/>
              </a:rPr>
              <a:t>X</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1318928"/>
                                        </p:tgtEl>
                                      </p:cBhvr>
                                    </p:animEffect>
                                    <p:set>
                                      <p:cBhvr>
                                        <p:cTn id="7" dur="1" fill="hold">
                                          <p:stCondLst>
                                            <p:cond delay="499"/>
                                          </p:stCondLst>
                                        </p:cTn>
                                        <p:tgtEl>
                                          <p:spTgt spid="1318928"/>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grpId="0" nodeType="clickEffect">
                                  <p:stCondLst>
                                    <p:cond delay="0"/>
                                  </p:stCondLst>
                                  <p:childTnLst>
                                    <p:animEffect transition="out" filter="wipe(left)">
                                      <p:cBhvr>
                                        <p:cTn id="11" dur="500"/>
                                        <p:tgtEl>
                                          <p:spTgt spid="1318923"/>
                                        </p:tgtEl>
                                      </p:cBhvr>
                                    </p:animEffect>
                                    <p:set>
                                      <p:cBhvr>
                                        <p:cTn id="12" dur="1" fill="hold">
                                          <p:stCondLst>
                                            <p:cond delay="499"/>
                                          </p:stCondLst>
                                        </p:cTn>
                                        <p:tgtEl>
                                          <p:spTgt spid="1318923"/>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8" fill="hold" grpId="0" nodeType="clickEffect">
                                  <p:stCondLst>
                                    <p:cond delay="0"/>
                                  </p:stCondLst>
                                  <p:childTnLst>
                                    <p:animEffect transition="out" filter="wipe(left)">
                                      <p:cBhvr>
                                        <p:cTn id="16" dur="500"/>
                                        <p:tgtEl>
                                          <p:spTgt spid="1318922"/>
                                        </p:tgtEl>
                                      </p:cBhvr>
                                    </p:animEffect>
                                    <p:set>
                                      <p:cBhvr>
                                        <p:cTn id="17" dur="1" fill="hold">
                                          <p:stCondLst>
                                            <p:cond delay="499"/>
                                          </p:stCondLst>
                                        </p:cTn>
                                        <p:tgtEl>
                                          <p:spTgt spid="1318922"/>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8" fill="hold" grpId="0" nodeType="clickEffect">
                                  <p:stCondLst>
                                    <p:cond delay="0"/>
                                  </p:stCondLst>
                                  <p:childTnLst>
                                    <p:animEffect transition="out" filter="wipe(left)">
                                      <p:cBhvr>
                                        <p:cTn id="21" dur="500"/>
                                        <p:tgtEl>
                                          <p:spTgt spid="1318921"/>
                                        </p:tgtEl>
                                      </p:cBhvr>
                                    </p:animEffect>
                                    <p:set>
                                      <p:cBhvr>
                                        <p:cTn id="22" dur="1" fill="hold">
                                          <p:stCondLst>
                                            <p:cond delay="499"/>
                                          </p:stCondLst>
                                        </p:cTn>
                                        <p:tgtEl>
                                          <p:spTgt spid="1318921"/>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xit" presetSubtype="8" fill="hold" grpId="0" nodeType="clickEffect">
                                  <p:stCondLst>
                                    <p:cond delay="0"/>
                                  </p:stCondLst>
                                  <p:childTnLst>
                                    <p:animEffect transition="out" filter="wipe(left)">
                                      <p:cBhvr>
                                        <p:cTn id="26" dur="500"/>
                                        <p:tgtEl>
                                          <p:spTgt spid="1318920"/>
                                        </p:tgtEl>
                                      </p:cBhvr>
                                    </p:animEffect>
                                    <p:set>
                                      <p:cBhvr>
                                        <p:cTn id="27" dur="1" fill="hold">
                                          <p:stCondLst>
                                            <p:cond delay="499"/>
                                          </p:stCondLst>
                                        </p:cTn>
                                        <p:tgtEl>
                                          <p:spTgt spid="1318920"/>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xit" presetSubtype="8" fill="hold" grpId="0" nodeType="clickEffect">
                                  <p:stCondLst>
                                    <p:cond delay="0"/>
                                  </p:stCondLst>
                                  <p:childTnLst>
                                    <p:animEffect transition="out" filter="wipe(left)">
                                      <p:cBhvr>
                                        <p:cTn id="31" dur="500"/>
                                        <p:tgtEl>
                                          <p:spTgt spid="1318927"/>
                                        </p:tgtEl>
                                      </p:cBhvr>
                                    </p:animEffect>
                                    <p:set>
                                      <p:cBhvr>
                                        <p:cTn id="32" dur="1" fill="hold">
                                          <p:stCondLst>
                                            <p:cond delay="499"/>
                                          </p:stCondLst>
                                        </p:cTn>
                                        <p:tgtEl>
                                          <p:spTgt spid="1318927"/>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xit" presetSubtype="8" fill="hold" grpId="0" nodeType="clickEffect">
                                  <p:stCondLst>
                                    <p:cond delay="0"/>
                                  </p:stCondLst>
                                  <p:childTnLst>
                                    <p:animEffect transition="out" filter="wipe(left)">
                                      <p:cBhvr>
                                        <p:cTn id="36" dur="500"/>
                                        <p:tgtEl>
                                          <p:spTgt spid="1318926"/>
                                        </p:tgtEl>
                                      </p:cBhvr>
                                    </p:animEffect>
                                    <p:set>
                                      <p:cBhvr>
                                        <p:cTn id="37" dur="1" fill="hold">
                                          <p:stCondLst>
                                            <p:cond delay="499"/>
                                          </p:stCondLst>
                                        </p:cTn>
                                        <p:tgtEl>
                                          <p:spTgt spid="1318926"/>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xit" presetSubtype="8" fill="hold" grpId="0" nodeType="clickEffect">
                                  <p:stCondLst>
                                    <p:cond delay="0"/>
                                  </p:stCondLst>
                                  <p:childTnLst>
                                    <p:animEffect transition="out" filter="wipe(left)">
                                      <p:cBhvr>
                                        <p:cTn id="41" dur="500"/>
                                        <p:tgtEl>
                                          <p:spTgt spid="1318925"/>
                                        </p:tgtEl>
                                      </p:cBhvr>
                                    </p:animEffect>
                                    <p:set>
                                      <p:cBhvr>
                                        <p:cTn id="42" dur="1" fill="hold">
                                          <p:stCondLst>
                                            <p:cond delay="499"/>
                                          </p:stCondLst>
                                        </p:cTn>
                                        <p:tgtEl>
                                          <p:spTgt spid="1318925"/>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xit" presetSubtype="8" fill="hold" grpId="0" nodeType="clickEffect">
                                  <p:stCondLst>
                                    <p:cond delay="0"/>
                                  </p:stCondLst>
                                  <p:childTnLst>
                                    <p:animEffect transition="out" filter="wipe(left)">
                                      <p:cBhvr>
                                        <p:cTn id="46" dur="500"/>
                                        <p:tgtEl>
                                          <p:spTgt spid="1318924"/>
                                        </p:tgtEl>
                                      </p:cBhvr>
                                    </p:animEffect>
                                    <p:set>
                                      <p:cBhvr>
                                        <p:cTn id="47" dur="1" fill="hold">
                                          <p:stCondLst>
                                            <p:cond delay="499"/>
                                          </p:stCondLst>
                                        </p:cTn>
                                        <p:tgtEl>
                                          <p:spTgt spid="1318924"/>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53" presetClass="entr" presetSubtype="0" fill="hold" grpId="0" nodeType="clickEffect">
                                  <p:stCondLst>
                                    <p:cond delay="0"/>
                                  </p:stCondLst>
                                  <p:childTnLst>
                                    <p:set>
                                      <p:cBhvr>
                                        <p:cTn id="51" dur="1" fill="hold">
                                          <p:stCondLst>
                                            <p:cond delay="0"/>
                                          </p:stCondLst>
                                        </p:cTn>
                                        <p:tgtEl>
                                          <p:spTgt spid="1318929"/>
                                        </p:tgtEl>
                                        <p:attrNameLst>
                                          <p:attrName>style.visibility</p:attrName>
                                        </p:attrNameLst>
                                      </p:cBhvr>
                                      <p:to>
                                        <p:strVal val="visible"/>
                                      </p:to>
                                    </p:set>
                                    <p:anim calcmode="lin" valueType="num">
                                      <p:cBhvr>
                                        <p:cTn id="52" dur="500" fill="hold"/>
                                        <p:tgtEl>
                                          <p:spTgt spid="1318929"/>
                                        </p:tgtEl>
                                        <p:attrNameLst>
                                          <p:attrName>ppt_w</p:attrName>
                                        </p:attrNameLst>
                                      </p:cBhvr>
                                      <p:tavLst>
                                        <p:tav tm="0">
                                          <p:val>
                                            <p:fltVal val="0"/>
                                          </p:val>
                                        </p:tav>
                                        <p:tav tm="100000">
                                          <p:val>
                                            <p:strVal val="#ppt_w"/>
                                          </p:val>
                                        </p:tav>
                                      </p:tavLst>
                                    </p:anim>
                                    <p:anim calcmode="lin" valueType="num">
                                      <p:cBhvr>
                                        <p:cTn id="53" dur="500" fill="hold"/>
                                        <p:tgtEl>
                                          <p:spTgt spid="1318929"/>
                                        </p:tgtEl>
                                        <p:attrNameLst>
                                          <p:attrName>ppt_h</p:attrName>
                                        </p:attrNameLst>
                                      </p:cBhvr>
                                      <p:tavLst>
                                        <p:tav tm="0">
                                          <p:val>
                                            <p:fltVal val="0"/>
                                          </p:val>
                                        </p:tav>
                                        <p:tav tm="100000">
                                          <p:val>
                                            <p:strVal val="#ppt_h"/>
                                          </p:val>
                                        </p:tav>
                                      </p:tavLst>
                                    </p:anim>
                                    <p:animEffect transition="in" filter="fade">
                                      <p:cBhvr>
                                        <p:cTn id="54" dur="500"/>
                                        <p:tgtEl>
                                          <p:spTgt spid="13189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8920" grpId="0" animBg="1"/>
      <p:bldP spid="1318921" grpId="0" animBg="1"/>
      <p:bldP spid="1318922" grpId="0" animBg="1"/>
      <p:bldP spid="1318923" grpId="0" animBg="1"/>
      <p:bldP spid="1318924" grpId="0" animBg="1"/>
      <p:bldP spid="1318925" grpId="0" animBg="1"/>
      <p:bldP spid="1318926" grpId="0" animBg="1"/>
      <p:bldP spid="1318927" grpId="0" animBg="1"/>
      <p:bldP spid="1318928" grpId="0" animBg="1"/>
      <p:bldP spid="13189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ctrTitle"/>
          </p:nvPr>
        </p:nvSpPr>
        <p:spPr/>
        <p:txBody>
          <a:bodyPr/>
          <a:lstStyle/>
          <a:p>
            <a:pPr eaLnBrk="1" hangingPunct="1"/>
            <a:r>
              <a:rPr lang="en-US">
                <a:latin typeface="Arial" charset="0"/>
                <a:cs typeface="Arial" charset="0"/>
              </a:rPr>
              <a:t>Big Bang Time line</a:t>
            </a:r>
          </a:p>
        </p:txBody>
      </p:sp>
      <p:pic>
        <p:nvPicPr>
          <p:cNvPr id="41987" name="Picture 3" descr="2 Futures of the Universe 0229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Rectangle 4"/>
          <p:cNvSpPr>
            <a:spLocks noChangeArrowheads="1"/>
          </p:cNvSpPr>
          <p:nvPr/>
        </p:nvSpPr>
        <p:spPr bwMode="auto">
          <a:xfrm>
            <a:off x="685800" y="2130425"/>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400">
                <a:solidFill>
                  <a:schemeClr val="tx2"/>
                </a:solidFill>
              </a:rPr>
              <a:t>Big Bang Time line</a:t>
            </a:r>
          </a:p>
        </p:txBody>
      </p:sp>
      <p:sp>
        <p:nvSpPr>
          <p:cNvPr id="1323013" name="Text Box 5"/>
          <p:cNvSpPr txBox="1">
            <a:spLocks noChangeArrowheads="1"/>
          </p:cNvSpPr>
          <p:nvPr/>
        </p:nvSpPr>
        <p:spPr bwMode="auto">
          <a:xfrm>
            <a:off x="0" y="228600"/>
            <a:ext cx="9144000" cy="433388"/>
          </a:xfrm>
          <a:prstGeom prst="rect">
            <a:avLst/>
          </a:prstGeom>
          <a:noFill/>
          <a:ln w="9525">
            <a:noFill/>
            <a:miter lim="800000"/>
            <a:headEnd/>
            <a:tailEnd/>
          </a:ln>
          <a:effectLst>
            <a:outerShdw algn="ctr" rotWithShape="0">
              <a:schemeClr val="tx2"/>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80000"/>
              </a:lnSpc>
              <a:spcBef>
                <a:spcPct val="50000"/>
              </a:spcBef>
            </a:pPr>
            <a:r>
              <a:rPr lang="ru-RU" sz="2800">
                <a:solidFill>
                  <a:schemeClr val="bg1"/>
                </a:solidFill>
                <a:latin typeface="Futura Md BT" charset="0"/>
              </a:rPr>
              <a:t>Большой взрыв и</a:t>
            </a:r>
            <a:r>
              <a:rPr lang="en-US" sz="2800">
                <a:solidFill>
                  <a:schemeClr val="bg1"/>
                </a:solidFill>
                <a:latin typeface="Futura Md BT" charset="0"/>
              </a:rPr>
              <a:t> </a:t>
            </a:r>
            <a:r>
              <a:rPr lang="ru-RU" sz="2800">
                <a:solidFill>
                  <a:schemeClr val="bg1"/>
                </a:solidFill>
                <a:latin typeface="Futura Md BT" charset="0"/>
              </a:rPr>
              <a:t>будущее Вселенной</a:t>
            </a:r>
            <a:endParaRPr lang="en-US" sz="2800">
              <a:solidFill>
                <a:schemeClr val="bg1"/>
              </a:solidFill>
              <a:latin typeface="Futura Md BT" charset="0"/>
            </a:endParaRPr>
          </a:p>
        </p:txBody>
      </p:sp>
      <p:sp>
        <p:nvSpPr>
          <p:cNvPr id="1323014" name="Text Box 6"/>
          <p:cNvSpPr txBox="1">
            <a:spLocks noChangeArrowheads="1"/>
          </p:cNvSpPr>
          <p:nvPr/>
        </p:nvSpPr>
        <p:spPr bwMode="auto">
          <a:xfrm>
            <a:off x="1295400" y="5257800"/>
            <a:ext cx="3048000" cy="433388"/>
          </a:xfrm>
          <a:prstGeom prst="rect">
            <a:avLst/>
          </a:prstGeom>
          <a:noFill/>
          <a:ln w="9525">
            <a:noFill/>
            <a:miter lim="800000"/>
            <a:headEnd/>
            <a:tailEnd/>
          </a:ln>
          <a:effectLst>
            <a:outerShdw algn="ctr" rotWithShape="0">
              <a:schemeClr val="tx2"/>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80000"/>
              </a:lnSpc>
              <a:spcBef>
                <a:spcPct val="50000"/>
              </a:spcBef>
            </a:pPr>
            <a:r>
              <a:rPr lang="ru-RU" sz="2800" b="1">
                <a:solidFill>
                  <a:schemeClr val="bg1"/>
                </a:solidFill>
                <a:latin typeface="Arial Narrow" charset="0"/>
              </a:rPr>
              <a:t>Тысячи лет</a:t>
            </a:r>
            <a:endParaRPr lang="en-US" sz="2800" b="1">
              <a:solidFill>
                <a:schemeClr val="bg1"/>
              </a:solidFill>
              <a:latin typeface="Arial Narrow" charset="0"/>
            </a:endParaRPr>
          </a:p>
        </p:txBody>
      </p:sp>
      <p:sp>
        <p:nvSpPr>
          <p:cNvPr id="1323015" name="Text Box 7"/>
          <p:cNvSpPr txBox="1">
            <a:spLocks noChangeArrowheads="1"/>
          </p:cNvSpPr>
          <p:nvPr/>
        </p:nvSpPr>
        <p:spPr bwMode="auto">
          <a:xfrm>
            <a:off x="4114800" y="4724400"/>
            <a:ext cx="1752600" cy="633413"/>
          </a:xfrm>
          <a:prstGeom prst="rect">
            <a:avLst/>
          </a:prstGeom>
          <a:noFill/>
          <a:ln w="9525">
            <a:noFill/>
            <a:miter lim="800000"/>
            <a:headEnd/>
            <a:tailEnd/>
          </a:ln>
          <a:effectLst>
            <a:outerShdw algn="ctr" rotWithShape="0">
              <a:schemeClr val="tx2"/>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80000"/>
              </a:lnSpc>
              <a:spcBef>
                <a:spcPct val="50000"/>
              </a:spcBef>
            </a:pPr>
            <a:r>
              <a:rPr lang="ru-RU" sz="2200" b="1">
                <a:latin typeface="Arial Narrow" charset="0"/>
              </a:rPr>
              <a:t>Уничтожение огнем</a:t>
            </a:r>
            <a:endParaRPr lang="en-US" sz="2200" b="1">
              <a:latin typeface="Arial Narrow" charset="0"/>
            </a:endParaRPr>
          </a:p>
        </p:txBody>
      </p:sp>
      <p:sp>
        <p:nvSpPr>
          <p:cNvPr id="1323016" name="Text Box 8"/>
          <p:cNvSpPr txBox="1">
            <a:spLocks noChangeArrowheads="1"/>
          </p:cNvSpPr>
          <p:nvPr/>
        </p:nvSpPr>
        <p:spPr bwMode="auto">
          <a:xfrm>
            <a:off x="228600" y="1422400"/>
            <a:ext cx="1905000" cy="695325"/>
          </a:xfrm>
          <a:prstGeom prst="rect">
            <a:avLst/>
          </a:prstGeom>
          <a:noFill/>
          <a:ln w="9525">
            <a:noFill/>
            <a:miter lim="800000"/>
            <a:headEnd/>
            <a:tailEnd/>
          </a:ln>
          <a:effectLst>
            <a:outerShdw algn="ctr" rotWithShape="0">
              <a:schemeClr val="tx2"/>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70000"/>
              </a:lnSpc>
              <a:spcBef>
                <a:spcPct val="50000"/>
              </a:spcBef>
            </a:pPr>
            <a:r>
              <a:rPr lang="ru-RU" sz="2800" b="1">
                <a:latin typeface="Arial Narrow" charset="0"/>
              </a:rPr>
              <a:t>БОЛЬШОЙ ВЗРЫВ</a:t>
            </a:r>
            <a:endParaRPr lang="en-US" sz="2800" b="1">
              <a:latin typeface="Arial Narrow" charset="0"/>
            </a:endParaRPr>
          </a:p>
        </p:txBody>
      </p:sp>
      <p:sp>
        <p:nvSpPr>
          <p:cNvPr id="1323017" name="Text Box 9"/>
          <p:cNvSpPr txBox="1">
            <a:spLocks noChangeArrowheads="1"/>
          </p:cNvSpPr>
          <p:nvPr/>
        </p:nvSpPr>
        <p:spPr bwMode="auto">
          <a:xfrm>
            <a:off x="7620000" y="1435100"/>
            <a:ext cx="1358900" cy="695325"/>
          </a:xfrm>
          <a:prstGeom prst="rect">
            <a:avLst/>
          </a:prstGeom>
          <a:noFill/>
          <a:ln w="9525">
            <a:noFill/>
            <a:miter lim="800000"/>
            <a:headEnd/>
            <a:tailEnd/>
          </a:ln>
          <a:effectLst>
            <a:outerShdw algn="ctr" rotWithShape="0">
              <a:schemeClr val="tx2"/>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70000"/>
              </a:lnSpc>
              <a:spcBef>
                <a:spcPct val="50000"/>
              </a:spcBef>
            </a:pPr>
            <a:r>
              <a:rPr lang="ru-RU" sz="2800" b="1">
                <a:solidFill>
                  <a:srgbClr val="1541B2"/>
                </a:solidFill>
                <a:latin typeface="Arial Narrow" charset="0"/>
              </a:rPr>
              <a:t>Жара</a:t>
            </a:r>
            <a:r>
              <a:rPr lang="en-US" sz="2800" b="1">
                <a:solidFill>
                  <a:srgbClr val="1541B2"/>
                </a:solidFill>
                <a:latin typeface="Arial Narrow" charset="0"/>
              </a:rPr>
              <a:t> </a:t>
            </a:r>
            <a:r>
              <a:rPr lang="ru-RU" sz="2800" b="1">
                <a:solidFill>
                  <a:srgbClr val="1541B2"/>
                </a:solidFill>
                <a:latin typeface="Arial Narrow" charset="0"/>
              </a:rPr>
              <a:t>Смерть</a:t>
            </a:r>
            <a:endParaRPr lang="en-US" sz="2800" b="1">
              <a:solidFill>
                <a:srgbClr val="1541B2"/>
              </a:solidFill>
              <a:latin typeface="Arial Narrow" charset="0"/>
            </a:endParaRPr>
          </a:p>
        </p:txBody>
      </p:sp>
      <p:sp>
        <p:nvSpPr>
          <p:cNvPr id="41994" name="Text Box 10"/>
          <p:cNvSpPr txBox="1">
            <a:spLocks noChangeArrowheads="1"/>
          </p:cNvSpPr>
          <p:nvPr/>
        </p:nvSpPr>
        <p:spPr bwMode="auto">
          <a:xfrm>
            <a:off x="1524000" y="5835650"/>
            <a:ext cx="27432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80000"/>
              </a:lnSpc>
              <a:spcBef>
                <a:spcPct val="50000"/>
              </a:spcBef>
            </a:pPr>
            <a:r>
              <a:rPr lang="ru-RU" b="1">
                <a:latin typeface="Arial Rounded MT Bold" charset="0"/>
              </a:rPr>
              <a:t>Грех и смерть</a:t>
            </a:r>
            <a:endParaRPr lang="en-US" b="1">
              <a:latin typeface="Arial Rounded MT Bold" charset="0"/>
            </a:endParaRPr>
          </a:p>
        </p:txBody>
      </p:sp>
      <p:sp>
        <p:nvSpPr>
          <p:cNvPr id="41995" name="Text Box 11"/>
          <p:cNvSpPr txBox="1">
            <a:spLocks noChangeArrowheads="1"/>
          </p:cNvSpPr>
          <p:nvPr/>
        </p:nvSpPr>
        <p:spPr bwMode="auto">
          <a:xfrm>
            <a:off x="-203200" y="6026150"/>
            <a:ext cx="18288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80000"/>
              </a:lnSpc>
              <a:spcBef>
                <a:spcPct val="50000"/>
              </a:spcBef>
            </a:pPr>
            <a:r>
              <a:rPr lang="ru-RU" b="1">
                <a:latin typeface="Arial Rounded MT Bold" charset="0"/>
              </a:rPr>
              <a:t>Бытие</a:t>
            </a:r>
            <a:endParaRPr lang="en-US" b="1">
              <a:latin typeface="Arial Rounded MT Bold" charset="0"/>
            </a:endParaRPr>
          </a:p>
        </p:txBody>
      </p:sp>
      <p:sp>
        <p:nvSpPr>
          <p:cNvPr id="41996" name="Text Box 12"/>
          <p:cNvSpPr txBox="1">
            <a:spLocks noChangeArrowheads="1"/>
          </p:cNvSpPr>
          <p:nvPr/>
        </p:nvSpPr>
        <p:spPr bwMode="auto">
          <a:xfrm>
            <a:off x="4152900" y="6196013"/>
            <a:ext cx="18288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80000"/>
              </a:lnSpc>
              <a:spcBef>
                <a:spcPct val="50000"/>
              </a:spcBef>
            </a:pPr>
            <a:r>
              <a:rPr lang="en-US" b="1">
                <a:latin typeface="Arial Rounded MT Bold" charset="0"/>
              </a:rPr>
              <a:t>2 </a:t>
            </a:r>
            <a:r>
              <a:rPr lang="ru-RU" b="1">
                <a:latin typeface="Arial Rounded MT Bold" charset="0"/>
              </a:rPr>
              <a:t>Петра</a:t>
            </a:r>
            <a:r>
              <a:rPr lang="en-US" b="1">
                <a:latin typeface="Arial Rounded MT Bold" charset="0"/>
              </a:rPr>
              <a:t> 3</a:t>
            </a:r>
          </a:p>
        </p:txBody>
      </p:sp>
      <p:sp>
        <p:nvSpPr>
          <p:cNvPr id="41997" name="Text Box 13"/>
          <p:cNvSpPr txBox="1">
            <a:spLocks noChangeArrowheads="1"/>
          </p:cNvSpPr>
          <p:nvPr/>
        </p:nvSpPr>
        <p:spPr bwMode="auto">
          <a:xfrm>
            <a:off x="5499100" y="6191250"/>
            <a:ext cx="18288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80000"/>
              </a:lnSpc>
              <a:spcBef>
                <a:spcPct val="50000"/>
              </a:spcBef>
            </a:pPr>
            <a:r>
              <a:rPr lang="ru-RU" b="1">
                <a:latin typeface="Arial Rounded MT Bold" charset="0"/>
              </a:rPr>
              <a:t>Откровение</a:t>
            </a:r>
            <a:endParaRPr lang="en-US" b="1">
              <a:latin typeface="Arial Rounded MT Bold" charset="0"/>
            </a:endParaRPr>
          </a:p>
        </p:txBody>
      </p:sp>
      <p:sp>
        <p:nvSpPr>
          <p:cNvPr id="41998" name="WordArt 14"/>
          <p:cNvSpPr>
            <a:spLocks noChangeArrowheads="1" noChangeShapeType="1" noTextEdit="1"/>
          </p:cNvSpPr>
          <p:nvPr/>
        </p:nvSpPr>
        <p:spPr bwMode="auto">
          <a:xfrm>
            <a:off x="2730500" y="1473200"/>
            <a:ext cx="4191000" cy="523875"/>
          </a:xfrm>
          <a:prstGeom prst="rect">
            <a:avLst/>
          </a:prstGeom>
        </p:spPr>
        <p:txBody>
          <a:bodyPr wrap="none" fromWordArt="1">
            <a:prstTxWarp prst="textPlain">
              <a:avLst>
                <a:gd name="adj" fmla="val 50000"/>
              </a:avLst>
            </a:prstTxWarp>
          </a:bodyPr>
          <a:lstStyle/>
          <a:p>
            <a:pPr algn="ctr"/>
            <a:r>
              <a:rPr lang="ru-RU" sz="4400" kern="10">
                <a:ln w="19050">
                  <a:solidFill>
                    <a:srgbClr val="000000"/>
                  </a:solidFill>
                  <a:round/>
                  <a:headEnd/>
                  <a:tailEnd/>
                </a:ln>
                <a:solidFill>
                  <a:srgbClr val="FFFFFF"/>
                </a:solidFill>
                <a:latin typeface="Futura XBlk BT"/>
                <a:ea typeface="Futura XBlk BT"/>
                <a:cs typeface="Futura XBlk BT"/>
              </a:rPr>
              <a:t>Миллиарды лет</a:t>
            </a:r>
            <a:endParaRPr lang="en-US" sz="4400" kern="10">
              <a:ln w="19050">
                <a:solidFill>
                  <a:srgbClr val="000000"/>
                </a:solidFill>
                <a:round/>
                <a:headEnd/>
                <a:tailEnd/>
              </a:ln>
              <a:solidFill>
                <a:srgbClr val="FFFFFF"/>
              </a:solidFill>
              <a:latin typeface="Futura XBlk BT"/>
              <a:ea typeface="Futura XBlk BT"/>
              <a:cs typeface="Futura XBlk BT"/>
            </a:endParaRPr>
          </a:p>
        </p:txBody>
      </p:sp>
      <p:sp>
        <p:nvSpPr>
          <p:cNvPr id="41999" name="WordArt 15"/>
          <p:cNvSpPr>
            <a:spLocks noChangeArrowheads="1" noChangeShapeType="1" noTextEdit="1"/>
          </p:cNvSpPr>
          <p:nvPr/>
        </p:nvSpPr>
        <p:spPr bwMode="auto">
          <a:xfrm>
            <a:off x="1574800" y="3505200"/>
            <a:ext cx="6019800" cy="533400"/>
          </a:xfrm>
          <a:prstGeom prst="rect">
            <a:avLst/>
          </a:prstGeom>
        </p:spPr>
        <p:txBody>
          <a:bodyPr wrap="none" fromWordArt="1">
            <a:prstTxWarp prst="textPlain">
              <a:avLst>
                <a:gd name="adj" fmla="val 50000"/>
              </a:avLst>
            </a:prstTxWarp>
          </a:bodyPr>
          <a:lstStyle/>
          <a:p>
            <a:pPr algn="ctr"/>
            <a:r>
              <a:rPr lang="ru-RU" sz="4400" kern="10">
                <a:ln w="19050">
                  <a:solidFill>
                    <a:srgbClr val="000000"/>
                  </a:solidFill>
                  <a:round/>
                  <a:headEnd/>
                  <a:tailEnd/>
                </a:ln>
                <a:solidFill>
                  <a:srgbClr val="FFFFFF"/>
                </a:solidFill>
                <a:latin typeface="Futura XBlk BT"/>
                <a:ea typeface="Futura XBlk BT"/>
                <a:cs typeface="Futura XBlk BT"/>
              </a:rPr>
              <a:t>Библейское будущее Вселенной</a:t>
            </a:r>
            <a:endParaRPr lang="en-US" sz="4400" kern="10">
              <a:ln w="19050">
                <a:solidFill>
                  <a:srgbClr val="000000"/>
                </a:solidFill>
                <a:round/>
                <a:headEnd/>
                <a:tailEnd/>
              </a:ln>
              <a:solidFill>
                <a:srgbClr val="FFFFFF"/>
              </a:solidFill>
              <a:latin typeface="Futura XBlk BT"/>
              <a:ea typeface="Futura XBlk BT"/>
              <a:cs typeface="Futura XBlk BT"/>
            </a:endParaRPr>
          </a:p>
        </p:txBody>
      </p:sp>
      <p:sp>
        <p:nvSpPr>
          <p:cNvPr id="42000" name="WordArt 16"/>
          <p:cNvSpPr>
            <a:spLocks noChangeArrowheads="1" noChangeShapeType="1" noTextEdit="1"/>
          </p:cNvSpPr>
          <p:nvPr/>
        </p:nvSpPr>
        <p:spPr bwMode="auto">
          <a:xfrm>
            <a:off x="304800" y="5105400"/>
            <a:ext cx="762000" cy="276225"/>
          </a:xfrm>
          <a:prstGeom prst="rect">
            <a:avLst/>
          </a:prstGeom>
        </p:spPr>
        <p:txBody>
          <a:bodyPr wrap="none" fromWordArt="1">
            <a:prstTxWarp prst="textPlain">
              <a:avLst>
                <a:gd name="adj" fmla="val 50000"/>
              </a:avLst>
            </a:prstTxWarp>
          </a:bodyPr>
          <a:lstStyle/>
          <a:p>
            <a:pPr algn="ctr"/>
            <a:r>
              <a:rPr lang="ru-RU" sz="2400" b="1" kern="10">
                <a:ln w="3175">
                  <a:solidFill>
                    <a:srgbClr val="000000"/>
                  </a:solidFill>
                  <a:round/>
                  <a:headEnd/>
                  <a:tailEnd/>
                </a:ln>
                <a:solidFill>
                  <a:srgbClr val="FFFFFF"/>
                </a:solidFill>
                <a:latin typeface="Franklin Gothic Medium"/>
                <a:ea typeface="Franklin Gothic Medium"/>
                <a:cs typeface="Franklin Gothic Medium"/>
              </a:rPr>
              <a:t>6 дней</a:t>
            </a:r>
            <a:endParaRPr lang="en-US" sz="2400" b="1" kern="10">
              <a:ln w="3175">
                <a:solidFill>
                  <a:srgbClr val="000000"/>
                </a:solidFill>
                <a:round/>
                <a:headEnd/>
                <a:tailEnd/>
              </a:ln>
              <a:solidFill>
                <a:srgbClr val="FFFFFF"/>
              </a:solidFill>
              <a:latin typeface="Franklin Gothic Medium"/>
              <a:ea typeface="Franklin Gothic Medium"/>
              <a:cs typeface="Franklin Gothic Medium"/>
            </a:endParaRPr>
          </a:p>
        </p:txBody>
      </p:sp>
      <p:sp>
        <p:nvSpPr>
          <p:cNvPr id="42001" name="WordArt 17"/>
          <p:cNvSpPr>
            <a:spLocks noChangeArrowheads="1" noChangeShapeType="1" noTextEdit="1"/>
          </p:cNvSpPr>
          <p:nvPr/>
        </p:nvSpPr>
        <p:spPr bwMode="auto">
          <a:xfrm>
            <a:off x="5867400" y="5029200"/>
            <a:ext cx="1143000" cy="533400"/>
          </a:xfrm>
          <a:prstGeom prst="rect">
            <a:avLst/>
          </a:prstGeom>
        </p:spPr>
        <p:txBody>
          <a:bodyPr wrap="none" fromWordArt="1">
            <a:prstTxWarp prst="textPlain">
              <a:avLst>
                <a:gd name="adj" fmla="val 50000"/>
              </a:avLst>
            </a:prstTxWarp>
          </a:bodyPr>
          <a:lstStyle/>
          <a:p>
            <a:pPr algn="ctr"/>
            <a:r>
              <a:rPr lang="ru-RU" sz="2400" b="1" kern="10">
                <a:ln w="3175">
                  <a:solidFill>
                    <a:schemeClr val="tx1"/>
                  </a:solidFill>
                  <a:round/>
                  <a:headEnd/>
                  <a:tailEnd/>
                </a:ln>
                <a:solidFill>
                  <a:schemeClr val="bg1"/>
                </a:solidFill>
                <a:latin typeface="Futura Md BT"/>
                <a:ea typeface="Futura Md BT"/>
                <a:cs typeface="Futura Md BT"/>
              </a:rPr>
              <a:t>Новое небо</a:t>
            </a:r>
            <a:endParaRPr lang="en-US" sz="2400" b="1" kern="10">
              <a:ln w="3175">
                <a:solidFill>
                  <a:schemeClr val="tx1"/>
                </a:solidFill>
                <a:round/>
                <a:headEnd/>
                <a:tailEnd/>
              </a:ln>
              <a:solidFill>
                <a:schemeClr val="bg1"/>
              </a:solidFill>
              <a:latin typeface="Futura Md BT"/>
              <a:ea typeface="Futura Md BT"/>
              <a:cs typeface="Futura Md BT"/>
            </a:endParaRPr>
          </a:p>
        </p:txBody>
      </p:sp>
      <p:sp>
        <p:nvSpPr>
          <p:cNvPr id="1323026" name="Text Box 18"/>
          <p:cNvSpPr txBox="1">
            <a:spLocks noChangeArrowheads="1"/>
          </p:cNvSpPr>
          <p:nvPr/>
        </p:nvSpPr>
        <p:spPr bwMode="auto">
          <a:xfrm>
            <a:off x="7175500" y="5245100"/>
            <a:ext cx="1752600" cy="433388"/>
          </a:xfrm>
          <a:prstGeom prst="rect">
            <a:avLst/>
          </a:prstGeom>
          <a:noFill/>
          <a:ln w="9525">
            <a:noFill/>
            <a:miter lim="800000"/>
            <a:headEnd/>
            <a:tailEnd/>
          </a:ln>
          <a:effectLst>
            <a:outerShdw algn="ctr" rotWithShape="0">
              <a:schemeClr val="tx2"/>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80000"/>
              </a:lnSpc>
              <a:spcBef>
                <a:spcPct val="50000"/>
              </a:spcBef>
            </a:pPr>
            <a:r>
              <a:rPr lang="ru-RU" sz="2800" b="1">
                <a:solidFill>
                  <a:schemeClr val="bg1"/>
                </a:solidFill>
                <a:latin typeface="Arial Narrow" charset="0"/>
              </a:rPr>
              <a:t>Вечность</a:t>
            </a:r>
            <a:endParaRPr lang="en-US" sz="2800" b="1">
              <a:solidFill>
                <a:schemeClr val="bg1"/>
              </a:solidFill>
              <a:latin typeface="Arial Narrow" charset="0"/>
            </a:endParaRPr>
          </a:p>
        </p:txBody>
      </p:sp>
      <p:sp>
        <p:nvSpPr>
          <p:cNvPr id="42003" name="WordArt 19"/>
          <p:cNvSpPr>
            <a:spLocks noChangeArrowheads="1" noChangeShapeType="1" noTextEdit="1"/>
          </p:cNvSpPr>
          <p:nvPr/>
        </p:nvSpPr>
        <p:spPr bwMode="auto">
          <a:xfrm>
            <a:off x="5943600" y="5681663"/>
            <a:ext cx="914400" cy="228600"/>
          </a:xfrm>
          <a:prstGeom prst="rect">
            <a:avLst/>
          </a:prstGeom>
        </p:spPr>
        <p:txBody>
          <a:bodyPr wrap="none" fromWordArt="1">
            <a:prstTxWarp prst="textPlain">
              <a:avLst>
                <a:gd name="adj" fmla="val 50000"/>
              </a:avLst>
            </a:prstTxWarp>
          </a:bodyPr>
          <a:lstStyle/>
          <a:p>
            <a:pPr algn="ctr"/>
            <a:r>
              <a:rPr lang="uk-UA" sz="2800" b="1" kern="10">
                <a:ln w="3175">
                  <a:solidFill>
                    <a:schemeClr val="tx1"/>
                  </a:solidFill>
                  <a:round/>
                  <a:headEnd/>
                  <a:tailEnd/>
                </a:ln>
                <a:solidFill>
                  <a:schemeClr val="bg1"/>
                </a:solidFill>
                <a:latin typeface="Futura Md BT"/>
                <a:ea typeface="Futura Md BT"/>
                <a:cs typeface="Futura Md BT"/>
              </a:rPr>
              <a:t>и земля</a:t>
            </a:r>
            <a:endParaRPr lang="en-US" sz="2800" b="1" kern="10">
              <a:ln w="3175">
                <a:solidFill>
                  <a:schemeClr val="tx1"/>
                </a:solidFill>
                <a:round/>
                <a:headEnd/>
                <a:tailEnd/>
              </a:ln>
              <a:solidFill>
                <a:schemeClr val="bg1"/>
              </a:solidFill>
              <a:latin typeface="Futura Md BT"/>
              <a:ea typeface="Futura Md BT"/>
              <a:cs typeface="Futura Md BT"/>
            </a:endParaRPr>
          </a:p>
        </p:txBody>
      </p:sp>
      <p:sp>
        <p:nvSpPr>
          <p:cNvPr id="42004" name="WordArt 20"/>
          <p:cNvSpPr>
            <a:spLocks noChangeArrowheads="1" noChangeShapeType="1" noTextEdit="1"/>
          </p:cNvSpPr>
          <p:nvPr/>
        </p:nvSpPr>
        <p:spPr bwMode="auto">
          <a:xfrm>
            <a:off x="209550" y="5405438"/>
            <a:ext cx="900113" cy="276225"/>
          </a:xfrm>
          <a:prstGeom prst="rect">
            <a:avLst/>
          </a:prstGeom>
        </p:spPr>
        <p:txBody>
          <a:bodyPr wrap="none" fromWordArt="1">
            <a:prstTxWarp prst="textPlain">
              <a:avLst>
                <a:gd name="adj" fmla="val 50000"/>
              </a:avLst>
            </a:prstTxWarp>
          </a:bodyPr>
          <a:lstStyle/>
          <a:p>
            <a:pPr algn="ctr"/>
            <a:r>
              <a:rPr lang="ru-RU" sz="2400" b="1" kern="10">
                <a:ln w="3175">
                  <a:solidFill>
                    <a:srgbClr val="000000"/>
                  </a:solidFill>
                  <a:round/>
                  <a:headEnd/>
                  <a:tailEnd/>
                </a:ln>
                <a:solidFill>
                  <a:srgbClr val="FFFFFF"/>
                </a:solidFill>
                <a:latin typeface="Franklin Gothic Medium"/>
                <a:ea typeface="Franklin Gothic Medium"/>
                <a:cs typeface="Franklin Gothic Medium"/>
              </a:rPr>
              <a:t>творения</a:t>
            </a:r>
            <a:endParaRPr lang="en-US" sz="2400" b="1" kern="10">
              <a:ln w="3175">
                <a:solidFill>
                  <a:srgbClr val="000000"/>
                </a:solidFill>
                <a:round/>
                <a:headEnd/>
                <a:tailEnd/>
              </a:ln>
              <a:solidFill>
                <a:srgbClr val="FFFFFF"/>
              </a:solidFill>
              <a:latin typeface="Franklin Gothic Medium"/>
              <a:ea typeface="Franklin Gothic Medium"/>
              <a:cs typeface="Franklin Gothic Medium"/>
            </a:endParaRPr>
          </a:p>
        </p:txBody>
      </p:sp>
      <p:sp>
        <p:nvSpPr>
          <p:cNvPr id="1323029" name="Rectangle 21"/>
          <p:cNvSpPr>
            <a:spLocks noChangeArrowheads="1"/>
          </p:cNvSpPr>
          <p:nvPr/>
        </p:nvSpPr>
        <p:spPr bwMode="auto">
          <a:xfrm>
            <a:off x="0" y="3352800"/>
            <a:ext cx="9220200" cy="3505200"/>
          </a:xfrm>
          <a:prstGeom prst="rect">
            <a:avLst/>
          </a:prstGeom>
          <a:solidFill>
            <a:schemeClr val="tx1"/>
          </a:solidFill>
          <a:ln w="9525">
            <a:solidFill>
              <a:schemeClr val="tx1"/>
            </a:solidFill>
            <a:miter lim="800000"/>
            <a:headEnd/>
            <a:tailEnd/>
          </a:ln>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1323029"/>
                                        </p:tgtEl>
                                      </p:cBhvr>
                                    </p:animEffect>
                                    <p:set>
                                      <p:cBhvr>
                                        <p:cTn id="7" dur="1" fill="hold">
                                          <p:stCondLst>
                                            <p:cond delay="499"/>
                                          </p:stCondLst>
                                        </p:cTn>
                                        <p:tgtEl>
                                          <p:spTgt spid="13230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30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457200" y="-381000"/>
            <a:ext cx="8229600" cy="1143000"/>
          </a:xfrm>
        </p:spPr>
        <p:txBody>
          <a:bodyPr/>
          <a:lstStyle/>
          <a:p>
            <a:pPr eaLnBrk="1" hangingPunct="1"/>
            <a:r>
              <a:rPr lang="en-US" sz="1800">
                <a:latin typeface="Arial" charset="0"/>
                <a:cs typeface="Arial" charset="0"/>
              </a:rPr>
              <a:t>Bill Craig interview Canada 2009--still</a:t>
            </a:r>
          </a:p>
        </p:txBody>
      </p:sp>
      <p:pic>
        <p:nvPicPr>
          <p:cNvPr id="1366019" name="Craig Age of earth 2009.avi">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381000" y="635000"/>
            <a:ext cx="83820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1366019"/>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368066" name="Text Box 2"/>
          <p:cNvSpPr txBox="1">
            <a:spLocks noChangeArrowheads="1"/>
          </p:cNvSpPr>
          <p:nvPr/>
        </p:nvSpPr>
        <p:spPr bwMode="auto">
          <a:xfrm>
            <a:off x="609600" y="609600"/>
            <a:ext cx="7924800" cy="5940425"/>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4000" b="1">
                <a:solidFill>
                  <a:srgbClr val="FFFFFF"/>
                </a:solidFill>
              </a:rPr>
              <a:t>Это</a:t>
            </a:r>
            <a:r>
              <a:rPr lang="en-US" sz="4000" b="1">
                <a:solidFill>
                  <a:srgbClr val="FFFFFF"/>
                </a:solidFill>
              </a:rPr>
              <a:t> </a:t>
            </a:r>
            <a:r>
              <a:rPr lang="ru-RU" sz="4000" b="1">
                <a:solidFill>
                  <a:srgbClr val="FFFF00"/>
                </a:solidFill>
              </a:rPr>
              <a:t>непоследовательно</a:t>
            </a:r>
            <a:r>
              <a:rPr lang="en-US" sz="4000" b="1">
                <a:solidFill>
                  <a:srgbClr val="FFFFFF"/>
                </a:solidFill>
              </a:rPr>
              <a:t> </a:t>
            </a:r>
            <a:r>
              <a:rPr lang="ru-RU" sz="4000" b="1">
                <a:solidFill>
                  <a:srgbClr val="FFFFFF"/>
                </a:solidFill>
              </a:rPr>
              <a:t>– </a:t>
            </a:r>
            <a:r>
              <a:rPr lang="ru-RU" sz="4000" b="1">
                <a:solidFill>
                  <a:srgbClr val="FFFF00"/>
                </a:solidFill>
              </a:rPr>
              <a:t>верить</a:t>
            </a:r>
            <a:r>
              <a:rPr lang="en-US" sz="4000" b="1">
                <a:solidFill>
                  <a:srgbClr val="FFFFFF"/>
                </a:solidFill>
              </a:rPr>
              <a:t> </a:t>
            </a:r>
            <a:r>
              <a:rPr lang="ru-RU" sz="4000" b="1">
                <a:solidFill>
                  <a:srgbClr val="FFFFFF"/>
                </a:solidFill>
              </a:rPr>
              <a:t>в непорочное зачатие и воскресение Иисуса</a:t>
            </a:r>
            <a:r>
              <a:rPr lang="en-US" sz="4000" b="1">
                <a:solidFill>
                  <a:srgbClr val="FFFFFF"/>
                </a:solidFill>
              </a:rPr>
              <a:t>, </a:t>
            </a:r>
            <a:r>
              <a:rPr lang="ru-RU" sz="4000" b="1">
                <a:solidFill>
                  <a:srgbClr val="FFFFFF"/>
                </a:solidFill>
              </a:rPr>
              <a:t>потому что Библия учит этому</a:t>
            </a:r>
            <a:r>
              <a:rPr lang="en-US" sz="4000" b="1">
                <a:solidFill>
                  <a:srgbClr val="FFFFFF"/>
                </a:solidFill>
              </a:rPr>
              <a:t>, </a:t>
            </a:r>
          </a:p>
          <a:p>
            <a:pPr algn="ctr" eaLnBrk="1" hangingPunct="1">
              <a:spcBef>
                <a:spcPct val="50000"/>
              </a:spcBef>
            </a:pPr>
            <a:r>
              <a:rPr lang="ru-RU" sz="4000" b="1">
                <a:solidFill>
                  <a:srgbClr val="FFFFFF"/>
                </a:solidFill>
              </a:rPr>
              <a:t>но при этом</a:t>
            </a:r>
            <a:r>
              <a:rPr lang="en-US" sz="4000" b="1">
                <a:solidFill>
                  <a:srgbClr val="FFFFFF"/>
                </a:solidFill>
              </a:rPr>
              <a:t> </a:t>
            </a:r>
            <a:r>
              <a:rPr lang="ru-RU" sz="4000" b="1">
                <a:solidFill>
                  <a:srgbClr val="FFFF00"/>
                </a:solidFill>
              </a:rPr>
              <a:t>отрицать</a:t>
            </a:r>
            <a:r>
              <a:rPr lang="en-US" sz="4000" b="1">
                <a:solidFill>
                  <a:srgbClr val="FFFFFF"/>
                </a:solidFill>
              </a:rPr>
              <a:t> </a:t>
            </a:r>
            <a:r>
              <a:rPr lang="ru-RU" sz="4000" b="1">
                <a:solidFill>
                  <a:srgbClr val="FFFFFF"/>
                </a:solidFill>
              </a:rPr>
              <a:t>буквальную историю Бытие</a:t>
            </a:r>
            <a:r>
              <a:rPr lang="en-US" sz="4000" b="1">
                <a:solidFill>
                  <a:srgbClr val="FFFFFF"/>
                </a:solidFill>
              </a:rPr>
              <a:t> 1-11, </a:t>
            </a:r>
            <a:r>
              <a:rPr lang="ru-RU" sz="4000" b="1">
                <a:solidFill>
                  <a:srgbClr val="FFFFFF"/>
                </a:solidFill>
              </a:rPr>
              <a:t>потому что основное направление современной науки отвергает ее</a:t>
            </a:r>
            <a:r>
              <a:rPr lang="en-US" sz="4000" b="1">
                <a:solidFill>
                  <a:srgbClr val="FFFFFF"/>
                </a:solidFill>
              </a:rPr>
              <a:t>.</a:t>
            </a:r>
          </a:p>
        </p:txBody>
      </p:sp>
      <p:sp>
        <p:nvSpPr>
          <p:cNvPr id="44035" name="Rectangle 3"/>
          <p:cNvSpPr>
            <a:spLocks noGrp="1" noChangeArrowheads="1"/>
          </p:cNvSpPr>
          <p:nvPr>
            <p:ph type="title" idx="4294967295"/>
          </p:nvPr>
        </p:nvSpPr>
        <p:spPr>
          <a:xfrm>
            <a:off x="457200" y="-152400"/>
            <a:ext cx="8229600" cy="1143000"/>
          </a:xfrm>
        </p:spPr>
        <p:txBody>
          <a:bodyPr/>
          <a:lstStyle/>
          <a:p>
            <a:pPr eaLnBrk="1" hangingPunct="1"/>
            <a:r>
              <a:rPr lang="en-US">
                <a:solidFill>
                  <a:schemeClr val="accent2"/>
                </a:solidFill>
                <a:latin typeface="Arial" charset="0"/>
                <a:cs typeface="Arial" charset="0"/>
              </a:rPr>
              <a:t>Inconsistent belief</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8866"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8867" name="Rectangle 4" hidden="1"/>
          <p:cNvSpPr>
            <a:spLocks noGrp="1"/>
          </p:cNvSpPr>
          <p:nvPr>
            <p:ph type="title" idx="4294967295"/>
          </p:nvPr>
        </p:nvSpPr>
        <p:spPr>
          <a:noFill/>
        </p:spPr>
        <p:txBody>
          <a:bodyPr/>
          <a:lstStyle/>
          <a:p>
            <a:pPr eaLnBrk="1" hangingPunct="1"/>
            <a:r>
              <a:rPr lang="en-US">
                <a:latin typeface="Arial" charset="0"/>
                <a:cs typeface="Arial" charset="0"/>
              </a:rPr>
              <a:t>AiG web site #1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z="4000">
                <a:latin typeface="Arial" charset="0"/>
                <a:cs typeface="Arial" charset="0"/>
              </a:rPr>
              <a:t>Coyne, Jerry 2009—Theistic Evol inconsistent #2</a:t>
            </a:r>
          </a:p>
        </p:txBody>
      </p:sp>
      <p:pic>
        <p:nvPicPr>
          <p:cNvPr id="45059"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1370117" name="Text Box 5"/>
          <p:cNvSpPr txBox="1">
            <a:spLocks noChangeArrowheads="1"/>
          </p:cNvSpPr>
          <p:nvPr/>
        </p:nvSpPr>
        <p:spPr bwMode="auto">
          <a:xfrm>
            <a:off x="6267450" y="3200400"/>
            <a:ext cx="3028950" cy="4492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90000"/>
              </a:lnSpc>
              <a:spcBef>
                <a:spcPct val="50000"/>
              </a:spcBef>
            </a:pPr>
            <a:r>
              <a:rPr lang="ru-RU" sz="2600" b="1">
                <a:solidFill>
                  <a:srgbClr val="FFFF00"/>
                </a:solidFill>
              </a:rPr>
              <a:t>Джерри Койн</a:t>
            </a:r>
            <a:endParaRPr lang="en-US" sz="2600" b="1">
              <a:solidFill>
                <a:srgbClr val="FFFF00"/>
              </a:solidFill>
            </a:endParaRPr>
          </a:p>
        </p:txBody>
      </p:sp>
      <p:pic>
        <p:nvPicPr>
          <p:cNvPr id="45062" name="Picture 6" descr="Coyne, Jerry U of Chicago 200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23050" y="304800"/>
            <a:ext cx="2235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Rectangle 7"/>
          <p:cNvSpPr>
            <a:spLocks noChangeArrowheads="1"/>
          </p:cNvSpPr>
          <p:nvPr/>
        </p:nvSpPr>
        <p:spPr bwMode="auto">
          <a:xfrm>
            <a:off x="1143000" y="6207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solidFill>
                <a:schemeClr val="bg1"/>
              </a:solidFill>
              <a:sym typeface="Arial" charset="0"/>
            </a:endParaRPr>
          </a:p>
        </p:txBody>
      </p:sp>
      <p:sp>
        <p:nvSpPr>
          <p:cNvPr id="45066" name="Text Box 10"/>
          <p:cNvSpPr txBox="1">
            <a:spLocks noChangeArrowheads="1"/>
          </p:cNvSpPr>
          <p:nvPr/>
        </p:nvSpPr>
        <p:spPr bwMode="auto">
          <a:xfrm>
            <a:off x="228600" y="228600"/>
            <a:ext cx="8305800" cy="537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5000"/>
              </a:lnSpc>
            </a:pPr>
            <a:r>
              <a:rPr lang="en-US" sz="2800" b="1">
                <a:solidFill>
                  <a:schemeClr val="bg1"/>
                </a:solidFill>
              </a:rPr>
              <a:t>«Почему мы должны отвергать </a:t>
            </a:r>
          </a:p>
          <a:p>
            <a:pPr>
              <a:lnSpc>
                <a:spcPct val="95000"/>
              </a:lnSpc>
            </a:pPr>
            <a:r>
              <a:rPr lang="en-US" sz="2800" b="1">
                <a:solidFill>
                  <a:schemeClr val="bg1"/>
                </a:solidFill>
              </a:rPr>
              <a:t>историю о сотворении и Ноевом </a:t>
            </a:r>
          </a:p>
          <a:p>
            <a:pPr>
              <a:lnSpc>
                <a:spcPct val="95000"/>
              </a:lnSpc>
            </a:pPr>
            <a:r>
              <a:rPr lang="en-US" sz="2800" b="1">
                <a:solidFill>
                  <a:schemeClr val="bg1"/>
                </a:solidFill>
              </a:rPr>
              <a:t>ковчеге, поскольку мы знаем, </a:t>
            </a:r>
          </a:p>
          <a:p>
            <a:pPr>
              <a:lnSpc>
                <a:spcPct val="95000"/>
              </a:lnSpc>
            </a:pPr>
            <a:r>
              <a:rPr lang="en-US" sz="2800" b="1">
                <a:solidFill>
                  <a:schemeClr val="bg1"/>
                </a:solidFill>
              </a:rPr>
              <a:t>что животные эволюционировали, </a:t>
            </a:r>
          </a:p>
          <a:p>
            <a:pPr>
              <a:lnSpc>
                <a:spcPct val="95000"/>
              </a:lnSpc>
            </a:pPr>
            <a:r>
              <a:rPr lang="en-US" sz="2800" b="1">
                <a:solidFill>
                  <a:schemeClr val="bg1"/>
                </a:solidFill>
              </a:rPr>
              <a:t>но, тем не менее, принимать </a:t>
            </a:r>
          </a:p>
          <a:p>
            <a:pPr>
              <a:lnSpc>
                <a:spcPct val="95000"/>
              </a:lnSpc>
            </a:pPr>
            <a:r>
              <a:rPr lang="en-US" sz="2800" b="1">
                <a:solidFill>
                  <a:schemeClr val="bg1"/>
                </a:solidFill>
              </a:rPr>
              <a:t>реальность девственного </a:t>
            </a:r>
          </a:p>
          <a:p>
            <a:pPr>
              <a:lnSpc>
                <a:spcPct val="95000"/>
              </a:lnSpc>
            </a:pPr>
            <a:r>
              <a:rPr lang="en-US" sz="2800" b="1">
                <a:solidFill>
                  <a:schemeClr val="bg1"/>
                </a:solidFill>
              </a:rPr>
              <a:t>рождения и воскресения Христа, </a:t>
            </a:r>
          </a:p>
          <a:p>
            <a:pPr>
              <a:lnSpc>
                <a:spcPct val="95000"/>
              </a:lnSpc>
            </a:pPr>
            <a:r>
              <a:rPr lang="en-US" sz="2800" b="1">
                <a:solidFill>
                  <a:schemeClr val="bg1"/>
                </a:solidFill>
              </a:rPr>
              <a:t>которые точно так же расходятся </a:t>
            </a:r>
          </a:p>
          <a:p>
            <a:pPr>
              <a:lnSpc>
                <a:spcPct val="95000"/>
              </a:lnSpc>
            </a:pPr>
            <a:r>
              <a:rPr lang="en-US" sz="2800" b="1">
                <a:solidFill>
                  <a:schemeClr val="bg1"/>
                </a:solidFill>
              </a:rPr>
              <a:t>с наукой, поскольку биологическое исследование предполагает неспособность женщины произвести потомство неполовым путем и отрицает возможность пробудиться от смерти через три дня».</a:t>
            </a:r>
          </a:p>
        </p:txBody>
      </p:sp>
      <p:sp>
        <p:nvSpPr>
          <p:cNvPr id="45067" name="Text Box 11"/>
          <p:cNvSpPr txBox="1">
            <a:spLocks noChangeArrowheads="1"/>
          </p:cNvSpPr>
          <p:nvPr/>
        </p:nvSpPr>
        <p:spPr bwMode="auto">
          <a:xfrm>
            <a:off x="304800" y="5699125"/>
            <a:ext cx="8534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b="1">
                <a:solidFill>
                  <a:schemeClr val="bg1"/>
                </a:solidFill>
              </a:rPr>
              <a:t>Джерри А. Койн. «Видеть и верить: Никогда непрекращающаяся попытка примирить науку и религию, и почему она обречена на провал». </a:t>
            </a:r>
            <a:r>
              <a:rPr lang="en-US" sz="2000" b="1" i="1">
                <a:solidFill>
                  <a:schemeClr val="bg1"/>
                </a:solidFill>
              </a:rPr>
              <a:t>The New Republic</a:t>
            </a:r>
            <a:r>
              <a:rPr lang="en-US" sz="2000" b="1">
                <a:solidFill>
                  <a:schemeClr val="bg1"/>
                </a:solidFill>
              </a:rPr>
              <a:t> (4 февраля 2009). http://www.tnr.com.</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xit" presetSubtype="0" fill="hold" nodeType="clickEffect">
                                  <p:stCondLst>
                                    <p:cond delay="0"/>
                                  </p:stCondLst>
                                  <p:childTnLst>
                                    <p:anim calcmode="lin" valueType="num">
                                      <p:cBhvr>
                                        <p:cTn id="6" dur="500"/>
                                        <p:tgtEl>
                                          <p:spTgt spid="45062"/>
                                        </p:tgtEl>
                                        <p:attrNameLst>
                                          <p:attrName>ppt_w</p:attrName>
                                        </p:attrNameLst>
                                      </p:cBhvr>
                                      <p:tavLst>
                                        <p:tav tm="0">
                                          <p:val>
                                            <p:strVal val="ppt_w"/>
                                          </p:val>
                                        </p:tav>
                                        <p:tav tm="100000">
                                          <p:val>
                                            <p:fltVal val="0"/>
                                          </p:val>
                                        </p:tav>
                                      </p:tavLst>
                                    </p:anim>
                                    <p:anim calcmode="lin" valueType="num">
                                      <p:cBhvr>
                                        <p:cTn id="7" dur="500"/>
                                        <p:tgtEl>
                                          <p:spTgt spid="45062"/>
                                        </p:tgtEl>
                                        <p:attrNameLst>
                                          <p:attrName>ppt_h</p:attrName>
                                        </p:attrNameLst>
                                      </p:cBhvr>
                                      <p:tavLst>
                                        <p:tav tm="0">
                                          <p:val>
                                            <p:strVal val="ppt_h"/>
                                          </p:val>
                                        </p:tav>
                                        <p:tav tm="100000">
                                          <p:val>
                                            <p:fltVal val="0"/>
                                          </p:val>
                                        </p:tav>
                                      </p:tavLst>
                                    </p:anim>
                                    <p:animEffect transition="out" filter="fade">
                                      <p:cBhvr>
                                        <p:cTn id="8" dur="500"/>
                                        <p:tgtEl>
                                          <p:spTgt spid="45062"/>
                                        </p:tgtEl>
                                      </p:cBhvr>
                                    </p:animEffect>
                                    <p:set>
                                      <p:cBhvr>
                                        <p:cTn id="9" dur="1" fill="hold">
                                          <p:stCondLst>
                                            <p:cond delay="499"/>
                                          </p:stCondLst>
                                        </p:cTn>
                                        <p:tgtEl>
                                          <p:spTgt spid="45062"/>
                                        </p:tgtEl>
                                        <p:attrNameLst>
                                          <p:attrName>style.visibility</p:attrName>
                                        </p:attrNameLst>
                                      </p:cBhvr>
                                      <p:to>
                                        <p:strVal val="hidden"/>
                                      </p:to>
                                    </p:set>
                                  </p:childTnLst>
                                </p:cTn>
                              </p:par>
                              <p:par>
                                <p:cTn id="10" presetID="53" presetClass="exit" presetSubtype="0" fill="hold" grpId="0" nodeType="withEffect">
                                  <p:stCondLst>
                                    <p:cond delay="0"/>
                                  </p:stCondLst>
                                  <p:childTnLst>
                                    <p:anim calcmode="lin" valueType="num">
                                      <p:cBhvr>
                                        <p:cTn id="11" dur="500"/>
                                        <p:tgtEl>
                                          <p:spTgt spid="1370117"/>
                                        </p:tgtEl>
                                        <p:attrNameLst>
                                          <p:attrName>ppt_w</p:attrName>
                                        </p:attrNameLst>
                                      </p:cBhvr>
                                      <p:tavLst>
                                        <p:tav tm="0">
                                          <p:val>
                                            <p:strVal val="ppt_w"/>
                                          </p:val>
                                        </p:tav>
                                        <p:tav tm="100000">
                                          <p:val>
                                            <p:fltVal val="0"/>
                                          </p:val>
                                        </p:tav>
                                      </p:tavLst>
                                    </p:anim>
                                    <p:anim calcmode="lin" valueType="num">
                                      <p:cBhvr>
                                        <p:cTn id="12" dur="500"/>
                                        <p:tgtEl>
                                          <p:spTgt spid="1370117"/>
                                        </p:tgtEl>
                                        <p:attrNameLst>
                                          <p:attrName>ppt_h</p:attrName>
                                        </p:attrNameLst>
                                      </p:cBhvr>
                                      <p:tavLst>
                                        <p:tav tm="0">
                                          <p:val>
                                            <p:strVal val="ppt_h"/>
                                          </p:val>
                                        </p:tav>
                                        <p:tav tm="100000">
                                          <p:val>
                                            <p:fltVal val="0"/>
                                          </p:val>
                                        </p:tav>
                                      </p:tavLst>
                                    </p:anim>
                                    <p:animEffect transition="out" filter="fade">
                                      <p:cBhvr>
                                        <p:cTn id="13" dur="500"/>
                                        <p:tgtEl>
                                          <p:spTgt spid="1370117"/>
                                        </p:tgtEl>
                                      </p:cBhvr>
                                    </p:animEffect>
                                    <p:set>
                                      <p:cBhvr>
                                        <p:cTn id="14" dur="1" fill="hold">
                                          <p:stCondLst>
                                            <p:cond delay="499"/>
                                          </p:stCondLst>
                                        </p:cTn>
                                        <p:tgtEl>
                                          <p:spTgt spid="1370117"/>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45066"/>
                                        </p:tgtEl>
                                        <p:attrNameLst>
                                          <p:attrName>style.visibility</p:attrName>
                                        </p:attrNameLst>
                                      </p:cBhvr>
                                      <p:to>
                                        <p:strVal val="visible"/>
                                      </p:to>
                                    </p:set>
                                    <p:anim calcmode="lin" valueType="num">
                                      <p:cBhvr>
                                        <p:cTn id="19" dur="500" fill="hold"/>
                                        <p:tgtEl>
                                          <p:spTgt spid="45066"/>
                                        </p:tgtEl>
                                        <p:attrNameLst>
                                          <p:attrName>ppt_w</p:attrName>
                                        </p:attrNameLst>
                                      </p:cBhvr>
                                      <p:tavLst>
                                        <p:tav tm="0">
                                          <p:val>
                                            <p:fltVal val="0"/>
                                          </p:val>
                                        </p:tav>
                                        <p:tav tm="100000">
                                          <p:val>
                                            <p:strVal val="#ppt_w"/>
                                          </p:val>
                                        </p:tav>
                                      </p:tavLst>
                                    </p:anim>
                                    <p:anim calcmode="lin" valueType="num">
                                      <p:cBhvr>
                                        <p:cTn id="20" dur="500" fill="hold"/>
                                        <p:tgtEl>
                                          <p:spTgt spid="45066"/>
                                        </p:tgtEl>
                                        <p:attrNameLst>
                                          <p:attrName>ppt_h</p:attrName>
                                        </p:attrNameLst>
                                      </p:cBhvr>
                                      <p:tavLst>
                                        <p:tav tm="0">
                                          <p:val>
                                            <p:fltVal val="0"/>
                                          </p:val>
                                        </p:tav>
                                        <p:tav tm="100000">
                                          <p:val>
                                            <p:strVal val="#ppt_h"/>
                                          </p:val>
                                        </p:tav>
                                      </p:tavLst>
                                    </p:anim>
                                    <p:animEffect transition="in" filter="fade">
                                      <p:cBhvr>
                                        <p:cTn id="21" dur="500"/>
                                        <p:tgtEl>
                                          <p:spTgt spid="45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0117" grpId="0"/>
      <p:bldP spid="4506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46083"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9908" name="Rectangle 4"/>
          <p:cNvSpPr>
            <a:spLocks noGrp="1" noChangeArrowheads="1"/>
          </p:cNvSpPr>
          <p:nvPr>
            <p:ph type="body" idx="1"/>
          </p:nvPr>
        </p:nvSpPr>
        <p:spPr>
          <a:xfrm>
            <a:off x="1371600" y="1295400"/>
            <a:ext cx="6781800" cy="4191000"/>
          </a:xfrm>
          <a:effectLst>
            <a:outerShdw blurRad="63500" dist="35921" dir="2700000" algn="ctr" rotWithShape="0">
              <a:schemeClr val="tx1"/>
            </a:outerShdw>
          </a:effectLst>
        </p:spPr>
        <p:txBody>
          <a:bodyPr/>
          <a:lstStyle/>
          <a:p>
            <a:pPr eaLnBrk="1" hangingPunct="1"/>
            <a:r>
              <a:rPr lang="ru-RU" b="1">
                <a:solidFill>
                  <a:schemeClr val="bg1"/>
                </a:solidFill>
                <a:latin typeface="Arial" charset="0"/>
                <a:cs typeface="Arial" charset="0"/>
              </a:rPr>
              <a:t>Теория промежутка</a:t>
            </a:r>
            <a:endParaRPr lang="en-US" b="1">
              <a:solidFill>
                <a:schemeClr val="bg1"/>
              </a:solidFill>
              <a:latin typeface="Arial" charset="0"/>
              <a:cs typeface="Arial" charset="0"/>
            </a:endParaRPr>
          </a:p>
          <a:p>
            <a:pPr eaLnBrk="1" hangingPunct="1"/>
            <a:r>
              <a:rPr lang="ru-RU" b="1">
                <a:solidFill>
                  <a:schemeClr val="bg1"/>
                </a:solidFill>
                <a:latin typeface="Arial" charset="0"/>
                <a:cs typeface="Arial" charset="0"/>
              </a:rPr>
              <a:t>Теория дня-эпохи</a:t>
            </a:r>
            <a:endParaRPr lang="en-US" b="1">
              <a:solidFill>
                <a:schemeClr val="bg1"/>
              </a:solidFill>
              <a:latin typeface="Arial" charset="0"/>
              <a:cs typeface="Arial" charset="0"/>
            </a:endParaRPr>
          </a:p>
          <a:p>
            <a:pPr eaLnBrk="1" hangingPunct="1"/>
            <a:r>
              <a:rPr lang="ru-RU" b="1">
                <a:solidFill>
                  <a:schemeClr val="bg1"/>
                </a:solidFill>
                <a:latin typeface="Arial" charset="0"/>
                <a:cs typeface="Arial" charset="0"/>
              </a:rPr>
              <a:t>Теория дня-промежутка-дня</a:t>
            </a:r>
            <a:endParaRPr lang="en-US" b="1">
              <a:solidFill>
                <a:schemeClr val="bg1"/>
              </a:solidFill>
              <a:latin typeface="Arial" charset="0"/>
              <a:cs typeface="Arial" charset="0"/>
            </a:endParaRPr>
          </a:p>
          <a:p>
            <a:pPr eaLnBrk="1" hangingPunct="1"/>
            <a:r>
              <a:rPr lang="ru-RU" b="1">
                <a:solidFill>
                  <a:schemeClr val="bg1"/>
                </a:solidFill>
                <a:latin typeface="Arial" charset="0"/>
                <a:cs typeface="Arial" charset="0"/>
              </a:rPr>
              <a:t>Литературно-изобразительная гипотеза</a:t>
            </a:r>
            <a:endParaRPr lang="en-US" b="1">
              <a:solidFill>
                <a:schemeClr val="bg1"/>
              </a:solidFill>
              <a:latin typeface="Arial" charset="0"/>
              <a:cs typeface="Arial" charset="0"/>
            </a:endParaRPr>
          </a:p>
          <a:p>
            <a:pPr eaLnBrk="1" hangingPunct="1"/>
            <a:r>
              <a:rPr lang="ru-RU" b="1">
                <a:solidFill>
                  <a:schemeClr val="bg1"/>
                </a:solidFill>
                <a:latin typeface="Arial" charset="0"/>
                <a:cs typeface="Arial" charset="0"/>
              </a:rPr>
              <a:t>Миф</a:t>
            </a:r>
            <a:endParaRPr lang="en-US" b="1">
              <a:solidFill>
                <a:schemeClr val="bg1"/>
              </a:solidFill>
              <a:latin typeface="Arial" charset="0"/>
              <a:cs typeface="Arial" charset="0"/>
            </a:endParaRPr>
          </a:p>
          <a:p>
            <a:pPr eaLnBrk="1" hangingPunct="1"/>
            <a:r>
              <a:rPr lang="ru-RU" b="1">
                <a:solidFill>
                  <a:schemeClr val="bg1"/>
                </a:solidFill>
                <a:latin typeface="Arial" charset="0"/>
                <a:cs typeface="Arial" charset="0"/>
              </a:rPr>
              <a:t>Обетованная земля</a:t>
            </a:r>
            <a:endParaRPr lang="en-US" b="1">
              <a:solidFill>
                <a:schemeClr val="bg1"/>
              </a:solidFill>
              <a:latin typeface="Arial" charset="0"/>
              <a:cs typeface="Arial" charset="0"/>
            </a:endParaRPr>
          </a:p>
          <a:p>
            <a:pPr eaLnBrk="1" hangingPunct="1"/>
            <a:r>
              <a:rPr lang="ru-RU" b="1">
                <a:solidFill>
                  <a:schemeClr val="bg1"/>
                </a:solidFill>
                <a:latin typeface="Arial" charset="0"/>
                <a:cs typeface="Arial" charset="0"/>
              </a:rPr>
              <a:t>И т.д., и т.п.</a:t>
            </a:r>
            <a:endParaRPr lang="en-US" b="1">
              <a:solidFill>
                <a:schemeClr val="bg1"/>
              </a:solidFill>
              <a:latin typeface="Arial" charset="0"/>
              <a:cs typeface="Arial" charset="0"/>
            </a:endParaRPr>
          </a:p>
        </p:txBody>
      </p:sp>
      <p:sp>
        <p:nvSpPr>
          <p:cNvPr id="46085" name="Text Box 5"/>
          <p:cNvSpPr txBox="1">
            <a:spLocks noChangeArrowheads="1"/>
          </p:cNvSpPr>
          <p:nvPr/>
        </p:nvSpPr>
        <p:spPr bwMode="auto">
          <a:xfrm>
            <a:off x="914400" y="76200"/>
            <a:ext cx="73152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90000"/>
              </a:lnSpc>
              <a:spcBef>
                <a:spcPct val="50000"/>
              </a:spcBef>
            </a:pPr>
            <a:r>
              <a:rPr lang="ru-RU" sz="4200" b="1">
                <a:solidFill>
                  <a:srgbClr val="FFFF00"/>
                </a:solidFill>
              </a:rPr>
              <a:t>Компромиссные взгляды на Бытие</a:t>
            </a:r>
            <a:r>
              <a:rPr lang="en-US" sz="4200" b="1">
                <a:solidFill>
                  <a:srgbClr val="FFFF00"/>
                </a:solidFill>
              </a:rPr>
              <a:t> 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2"/>
          <p:cNvSpPr>
            <a:spLocks noGrp="1" noChangeArrowheads="1"/>
          </p:cNvSpPr>
          <p:nvPr>
            <p:ph type="title" idx="4294967295"/>
          </p:nvPr>
        </p:nvSpPr>
        <p:spPr/>
        <p:txBody>
          <a:bodyPr/>
          <a:lstStyle/>
          <a:p>
            <a:pPr eaLnBrk="1" hangingPunct="1"/>
            <a:r>
              <a:rPr lang="en-US">
                <a:solidFill>
                  <a:srgbClr val="000066"/>
                </a:solidFill>
                <a:latin typeface="Arial" charset="0"/>
                <a:cs typeface="Arial" charset="0"/>
              </a:rPr>
              <a:t>Three views of Earth history</a:t>
            </a:r>
          </a:p>
        </p:txBody>
      </p:sp>
      <p:sp>
        <p:nvSpPr>
          <p:cNvPr id="1142787" name="Text Box 3"/>
          <p:cNvSpPr txBox="1">
            <a:spLocks noChangeArrowheads="1"/>
          </p:cNvSpPr>
          <p:nvPr/>
        </p:nvSpPr>
        <p:spPr bwMode="auto">
          <a:xfrm>
            <a:off x="304800" y="568325"/>
            <a:ext cx="8534400" cy="6508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ts val="4400"/>
              </a:lnSpc>
              <a:spcBef>
                <a:spcPct val="20000"/>
              </a:spcBef>
            </a:pPr>
            <a:r>
              <a:rPr lang="ru-RU" sz="4400" b="1">
                <a:solidFill>
                  <a:srgbClr val="FFFF00"/>
                </a:solidFill>
              </a:rPr>
              <a:t>Взгляды на историю Земли</a:t>
            </a:r>
            <a:endParaRPr lang="en-US" sz="4400" b="1">
              <a:solidFill>
                <a:srgbClr val="FFFF00"/>
              </a:solidFill>
            </a:endParaRPr>
          </a:p>
        </p:txBody>
      </p:sp>
      <p:sp>
        <p:nvSpPr>
          <p:cNvPr id="1142788" name="Text Box 4"/>
          <p:cNvSpPr txBox="1">
            <a:spLocks noChangeArrowheads="1"/>
          </p:cNvSpPr>
          <p:nvPr/>
        </p:nvSpPr>
        <p:spPr bwMode="auto">
          <a:xfrm>
            <a:off x="914400" y="1295400"/>
            <a:ext cx="7359650" cy="4619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ru-RU" sz="2400" b="1">
                <a:solidFill>
                  <a:schemeClr val="bg1"/>
                </a:solidFill>
              </a:rPr>
              <a:t>Библейский младоземельный креационизм</a:t>
            </a:r>
            <a:endParaRPr lang="en-US" sz="2400" b="1">
              <a:solidFill>
                <a:schemeClr val="bg1"/>
              </a:solidFill>
            </a:endParaRPr>
          </a:p>
        </p:txBody>
      </p:sp>
      <p:sp>
        <p:nvSpPr>
          <p:cNvPr id="1142789" name="Line 5"/>
          <p:cNvSpPr>
            <a:spLocks noChangeShapeType="1"/>
          </p:cNvSpPr>
          <p:nvPr/>
        </p:nvSpPr>
        <p:spPr bwMode="auto">
          <a:xfrm>
            <a:off x="4895850" y="2170113"/>
            <a:ext cx="609600" cy="0"/>
          </a:xfrm>
          <a:prstGeom prst="line">
            <a:avLst/>
          </a:prstGeom>
          <a:noFill/>
          <a:ln w="38100">
            <a:solidFill>
              <a:srgbClr val="FFFFFF"/>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1142790" name="Text Box 6"/>
          <p:cNvSpPr txBox="1">
            <a:spLocks noChangeArrowheads="1"/>
          </p:cNvSpPr>
          <p:nvPr/>
        </p:nvSpPr>
        <p:spPr bwMode="auto">
          <a:xfrm>
            <a:off x="4038600" y="1905000"/>
            <a:ext cx="914400" cy="4572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2400" b="1">
                <a:solidFill>
                  <a:schemeClr val="bg1"/>
                </a:solidFill>
              </a:rPr>
              <a:t>СНС</a:t>
            </a:r>
            <a:endParaRPr lang="en-US" sz="2400" b="1">
              <a:solidFill>
                <a:schemeClr val="bg1"/>
              </a:solidFill>
            </a:endParaRPr>
          </a:p>
        </p:txBody>
      </p:sp>
      <p:sp>
        <p:nvSpPr>
          <p:cNvPr id="1142791" name="Text Box 7"/>
          <p:cNvSpPr txBox="1">
            <a:spLocks noChangeArrowheads="1"/>
          </p:cNvSpPr>
          <p:nvPr/>
        </p:nvSpPr>
        <p:spPr bwMode="auto">
          <a:xfrm>
            <a:off x="5497513" y="1905000"/>
            <a:ext cx="406400" cy="461963"/>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ru-RU" sz="2400" b="1">
                <a:solidFill>
                  <a:schemeClr val="bg1"/>
                </a:solidFill>
              </a:rPr>
              <a:t>П</a:t>
            </a:r>
            <a:endParaRPr lang="en-US" sz="2400" b="1">
              <a:solidFill>
                <a:schemeClr val="bg1"/>
              </a:solidFill>
            </a:endParaRPr>
          </a:p>
        </p:txBody>
      </p:sp>
      <p:sp>
        <p:nvSpPr>
          <p:cNvPr id="1142792" name="Line 8"/>
          <p:cNvSpPr>
            <a:spLocks noChangeShapeType="1"/>
          </p:cNvSpPr>
          <p:nvPr/>
        </p:nvSpPr>
        <p:spPr bwMode="auto">
          <a:xfrm flipV="1">
            <a:off x="5867400" y="2133600"/>
            <a:ext cx="1981200" cy="0"/>
          </a:xfrm>
          <a:prstGeom prst="line">
            <a:avLst/>
          </a:prstGeom>
          <a:noFill/>
          <a:ln w="38100">
            <a:solidFill>
              <a:srgbClr val="FFFFFF"/>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1142793" name="Text Box 9"/>
          <p:cNvSpPr txBox="1">
            <a:spLocks noChangeArrowheads="1"/>
          </p:cNvSpPr>
          <p:nvPr/>
        </p:nvSpPr>
        <p:spPr bwMode="auto">
          <a:xfrm>
            <a:off x="7924800" y="1905000"/>
            <a:ext cx="407988" cy="461963"/>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ru-RU" sz="2400" b="1">
                <a:solidFill>
                  <a:schemeClr val="bg1"/>
                </a:solidFill>
              </a:rPr>
              <a:t>Н</a:t>
            </a:r>
            <a:endParaRPr lang="en-US" sz="2400" b="1">
              <a:solidFill>
                <a:schemeClr val="bg1"/>
              </a:solidFill>
            </a:endParaRPr>
          </a:p>
        </p:txBody>
      </p:sp>
      <p:sp>
        <p:nvSpPr>
          <p:cNvPr id="1142794" name="Text Box 10"/>
          <p:cNvSpPr txBox="1">
            <a:spLocks noChangeArrowheads="1"/>
          </p:cNvSpPr>
          <p:nvPr/>
        </p:nvSpPr>
        <p:spPr bwMode="auto">
          <a:xfrm>
            <a:off x="5121275" y="2262188"/>
            <a:ext cx="2530475" cy="430212"/>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200" b="1">
                <a:solidFill>
                  <a:schemeClr val="bg1"/>
                </a:solidFill>
              </a:rPr>
              <a:t>(</a:t>
            </a:r>
            <a:r>
              <a:rPr lang="ru-RU" sz="2200" b="1">
                <a:solidFill>
                  <a:schemeClr val="bg1"/>
                </a:solidFill>
              </a:rPr>
              <a:t>около</a:t>
            </a:r>
            <a:r>
              <a:rPr lang="en-US" sz="2200" b="1">
                <a:solidFill>
                  <a:schemeClr val="bg1"/>
                </a:solidFill>
              </a:rPr>
              <a:t> 6</a:t>
            </a:r>
            <a:r>
              <a:rPr lang="ru-RU" sz="2200" b="1">
                <a:solidFill>
                  <a:schemeClr val="bg1"/>
                </a:solidFill>
              </a:rPr>
              <a:t> </a:t>
            </a:r>
            <a:r>
              <a:rPr lang="en-US" sz="2200" b="1">
                <a:solidFill>
                  <a:schemeClr val="bg1"/>
                </a:solidFill>
              </a:rPr>
              <a:t>000 </a:t>
            </a:r>
            <a:r>
              <a:rPr lang="ru-RU" sz="2200" b="1">
                <a:solidFill>
                  <a:schemeClr val="bg1"/>
                </a:solidFill>
              </a:rPr>
              <a:t>лет</a:t>
            </a:r>
            <a:r>
              <a:rPr lang="en-US" sz="2200" b="1">
                <a:solidFill>
                  <a:schemeClr val="bg1"/>
                </a:solidFill>
              </a:rPr>
              <a:t>)</a:t>
            </a:r>
          </a:p>
        </p:txBody>
      </p:sp>
      <p:sp>
        <p:nvSpPr>
          <p:cNvPr id="1142795" name="Line 11"/>
          <p:cNvSpPr>
            <a:spLocks noChangeShapeType="1"/>
          </p:cNvSpPr>
          <p:nvPr/>
        </p:nvSpPr>
        <p:spPr bwMode="auto">
          <a:xfrm>
            <a:off x="1447800" y="5599113"/>
            <a:ext cx="6400800" cy="39687"/>
          </a:xfrm>
          <a:prstGeom prst="line">
            <a:avLst/>
          </a:prstGeom>
          <a:noFill/>
          <a:ln w="38100">
            <a:solidFill>
              <a:srgbClr val="FFFFFF"/>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1142796" name="Text Box 12"/>
          <p:cNvSpPr txBox="1">
            <a:spLocks noChangeArrowheads="1"/>
          </p:cNvSpPr>
          <p:nvPr/>
        </p:nvSpPr>
        <p:spPr bwMode="auto">
          <a:xfrm>
            <a:off x="958850" y="4800600"/>
            <a:ext cx="7096125" cy="5794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3200" b="1">
                <a:solidFill>
                  <a:schemeClr val="bg1"/>
                </a:solidFill>
              </a:rPr>
              <a:t>Теистическая эволюция</a:t>
            </a:r>
            <a:endParaRPr lang="en-US" sz="3200" b="1">
              <a:solidFill>
                <a:schemeClr val="bg1"/>
              </a:solidFill>
            </a:endParaRPr>
          </a:p>
        </p:txBody>
      </p:sp>
      <p:sp>
        <p:nvSpPr>
          <p:cNvPr id="1142797" name="Text Box 13"/>
          <p:cNvSpPr txBox="1">
            <a:spLocks noChangeArrowheads="1"/>
          </p:cNvSpPr>
          <p:nvPr/>
        </p:nvSpPr>
        <p:spPr bwMode="auto">
          <a:xfrm>
            <a:off x="839788" y="3617913"/>
            <a:ext cx="630237" cy="461962"/>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ru-RU" sz="2400" b="1">
                <a:solidFill>
                  <a:schemeClr val="bg1"/>
                </a:solidFill>
              </a:rPr>
              <a:t>СН</a:t>
            </a:r>
            <a:endParaRPr lang="en-US" sz="2400" b="1">
              <a:solidFill>
                <a:schemeClr val="bg1"/>
              </a:solidFill>
            </a:endParaRPr>
          </a:p>
        </p:txBody>
      </p:sp>
      <p:sp>
        <p:nvSpPr>
          <p:cNvPr id="1142798" name="Line 14"/>
          <p:cNvSpPr>
            <a:spLocks noChangeShapeType="1"/>
          </p:cNvSpPr>
          <p:nvPr/>
        </p:nvSpPr>
        <p:spPr bwMode="auto">
          <a:xfrm>
            <a:off x="1447800" y="3846513"/>
            <a:ext cx="762000" cy="0"/>
          </a:xfrm>
          <a:prstGeom prst="line">
            <a:avLst/>
          </a:prstGeom>
          <a:noFill/>
          <a:ln w="38100">
            <a:solidFill>
              <a:srgbClr val="FFFFFF"/>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1142799" name="Line 15"/>
          <p:cNvSpPr>
            <a:spLocks noChangeShapeType="1"/>
          </p:cNvSpPr>
          <p:nvPr/>
        </p:nvSpPr>
        <p:spPr bwMode="auto">
          <a:xfrm>
            <a:off x="2590800" y="3846513"/>
            <a:ext cx="990600" cy="0"/>
          </a:xfrm>
          <a:prstGeom prst="line">
            <a:avLst/>
          </a:prstGeom>
          <a:noFill/>
          <a:ln w="38100">
            <a:solidFill>
              <a:srgbClr val="FFFFFF"/>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1142800" name="Text Box 16"/>
          <p:cNvSpPr txBox="1">
            <a:spLocks noChangeArrowheads="1"/>
          </p:cNvSpPr>
          <p:nvPr/>
        </p:nvSpPr>
        <p:spPr bwMode="auto">
          <a:xfrm>
            <a:off x="2209800" y="3581400"/>
            <a:ext cx="371475" cy="461963"/>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ru-RU" sz="2400" b="1">
                <a:solidFill>
                  <a:schemeClr val="bg1"/>
                </a:solidFill>
              </a:rPr>
              <a:t>К</a:t>
            </a:r>
            <a:endParaRPr lang="en-US" sz="2400" b="1">
              <a:solidFill>
                <a:schemeClr val="bg1"/>
              </a:solidFill>
            </a:endParaRPr>
          </a:p>
        </p:txBody>
      </p:sp>
      <p:sp>
        <p:nvSpPr>
          <p:cNvPr id="1142801" name="Line 17"/>
          <p:cNvSpPr>
            <a:spLocks noChangeShapeType="1"/>
          </p:cNvSpPr>
          <p:nvPr/>
        </p:nvSpPr>
        <p:spPr bwMode="auto">
          <a:xfrm>
            <a:off x="3886200" y="3846513"/>
            <a:ext cx="1066800" cy="0"/>
          </a:xfrm>
          <a:prstGeom prst="line">
            <a:avLst/>
          </a:prstGeom>
          <a:noFill/>
          <a:ln w="38100">
            <a:solidFill>
              <a:srgbClr val="FFFFFF"/>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1142802" name="Text Box 18"/>
          <p:cNvSpPr txBox="1">
            <a:spLocks noChangeArrowheads="1"/>
          </p:cNvSpPr>
          <p:nvPr/>
        </p:nvSpPr>
        <p:spPr bwMode="auto">
          <a:xfrm>
            <a:off x="3557588" y="3581400"/>
            <a:ext cx="371475" cy="461963"/>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ru-RU" sz="2400" b="1">
                <a:solidFill>
                  <a:schemeClr val="bg1"/>
                </a:solidFill>
              </a:rPr>
              <a:t>К</a:t>
            </a:r>
            <a:endParaRPr lang="en-US" sz="2400" b="1">
              <a:solidFill>
                <a:schemeClr val="bg1"/>
              </a:solidFill>
            </a:endParaRPr>
          </a:p>
        </p:txBody>
      </p:sp>
      <p:sp>
        <p:nvSpPr>
          <p:cNvPr id="1142803" name="Line 19"/>
          <p:cNvSpPr>
            <a:spLocks noChangeShapeType="1"/>
          </p:cNvSpPr>
          <p:nvPr/>
        </p:nvSpPr>
        <p:spPr bwMode="auto">
          <a:xfrm>
            <a:off x="5257800" y="3846513"/>
            <a:ext cx="914400" cy="0"/>
          </a:xfrm>
          <a:prstGeom prst="line">
            <a:avLst/>
          </a:prstGeom>
          <a:noFill/>
          <a:ln w="38100">
            <a:solidFill>
              <a:srgbClr val="FFFFFF"/>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1142804" name="Text Box 20"/>
          <p:cNvSpPr txBox="1">
            <a:spLocks noChangeArrowheads="1"/>
          </p:cNvSpPr>
          <p:nvPr/>
        </p:nvSpPr>
        <p:spPr bwMode="auto">
          <a:xfrm>
            <a:off x="4929188" y="3581400"/>
            <a:ext cx="371475" cy="461963"/>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ru-RU" sz="2400" b="1">
                <a:solidFill>
                  <a:schemeClr val="bg1"/>
                </a:solidFill>
              </a:rPr>
              <a:t>К</a:t>
            </a:r>
            <a:endParaRPr lang="en-US" sz="2400" b="1">
              <a:solidFill>
                <a:schemeClr val="bg1"/>
              </a:solidFill>
            </a:endParaRPr>
          </a:p>
        </p:txBody>
      </p:sp>
      <p:sp>
        <p:nvSpPr>
          <p:cNvPr id="1142805" name="Text Box 21"/>
          <p:cNvSpPr txBox="1">
            <a:spLocks noChangeArrowheads="1"/>
          </p:cNvSpPr>
          <p:nvPr/>
        </p:nvSpPr>
        <p:spPr bwMode="auto">
          <a:xfrm>
            <a:off x="6172200" y="3581400"/>
            <a:ext cx="371475" cy="461963"/>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ru-RU" sz="2400" b="1">
                <a:solidFill>
                  <a:schemeClr val="bg1"/>
                </a:solidFill>
              </a:rPr>
              <a:t>К</a:t>
            </a:r>
            <a:endParaRPr lang="en-US" sz="2400" b="1">
              <a:solidFill>
                <a:schemeClr val="bg1"/>
              </a:solidFill>
            </a:endParaRPr>
          </a:p>
        </p:txBody>
      </p:sp>
      <p:sp>
        <p:nvSpPr>
          <p:cNvPr id="1142806" name="Text Box 22"/>
          <p:cNvSpPr txBox="1">
            <a:spLocks noChangeArrowheads="1"/>
          </p:cNvSpPr>
          <p:nvPr/>
        </p:nvSpPr>
        <p:spPr bwMode="auto">
          <a:xfrm>
            <a:off x="838200" y="5334000"/>
            <a:ext cx="630238" cy="461963"/>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ru-RU" sz="2400" b="1">
                <a:solidFill>
                  <a:schemeClr val="bg1"/>
                </a:solidFill>
              </a:rPr>
              <a:t>СН</a:t>
            </a:r>
            <a:endParaRPr lang="en-US" sz="2400" b="1">
              <a:solidFill>
                <a:schemeClr val="bg1"/>
              </a:solidFill>
            </a:endParaRPr>
          </a:p>
        </p:txBody>
      </p:sp>
      <p:sp>
        <p:nvSpPr>
          <p:cNvPr id="552983" name="Text Box 23"/>
          <p:cNvSpPr txBox="1">
            <a:spLocks noChangeArrowheads="1"/>
          </p:cNvSpPr>
          <p:nvPr/>
        </p:nvSpPr>
        <p:spPr bwMode="auto">
          <a:xfrm>
            <a:off x="304800" y="53340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endParaRPr lang="en-US" sz="2400" b="1">
              <a:solidFill>
                <a:schemeClr val="bg1"/>
              </a:solidFill>
            </a:endParaRPr>
          </a:p>
        </p:txBody>
      </p:sp>
      <p:sp>
        <p:nvSpPr>
          <p:cNvPr id="1142808" name="Text Box 24"/>
          <p:cNvSpPr txBox="1">
            <a:spLocks noChangeArrowheads="1"/>
          </p:cNvSpPr>
          <p:nvPr/>
        </p:nvSpPr>
        <p:spPr bwMode="auto">
          <a:xfrm>
            <a:off x="950913" y="2971800"/>
            <a:ext cx="7470775" cy="5794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3200" b="1">
                <a:solidFill>
                  <a:schemeClr val="bg1"/>
                </a:solidFill>
              </a:rPr>
              <a:t>Прогрессивный креационизм</a:t>
            </a:r>
            <a:endParaRPr lang="en-US" sz="3200" b="1">
              <a:solidFill>
                <a:schemeClr val="bg1"/>
              </a:solidFill>
            </a:endParaRPr>
          </a:p>
        </p:txBody>
      </p:sp>
      <p:sp>
        <p:nvSpPr>
          <p:cNvPr id="1142809" name="Text Box 25"/>
          <p:cNvSpPr txBox="1">
            <a:spLocks noChangeArrowheads="1"/>
          </p:cNvSpPr>
          <p:nvPr/>
        </p:nvSpPr>
        <p:spPr bwMode="auto">
          <a:xfrm>
            <a:off x="7918450" y="3581400"/>
            <a:ext cx="407988" cy="461963"/>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ru-RU" sz="2400" b="1">
                <a:solidFill>
                  <a:schemeClr val="bg1"/>
                </a:solidFill>
              </a:rPr>
              <a:t>Н</a:t>
            </a:r>
            <a:endParaRPr lang="en-US" sz="2400" b="1">
              <a:solidFill>
                <a:schemeClr val="bg1"/>
              </a:solidFill>
            </a:endParaRPr>
          </a:p>
        </p:txBody>
      </p:sp>
      <p:sp>
        <p:nvSpPr>
          <p:cNvPr id="1142810" name="Text Box 26"/>
          <p:cNvSpPr txBox="1">
            <a:spLocks noChangeArrowheads="1"/>
          </p:cNvSpPr>
          <p:nvPr/>
        </p:nvSpPr>
        <p:spPr bwMode="auto">
          <a:xfrm>
            <a:off x="7924800" y="5349875"/>
            <a:ext cx="407988" cy="461963"/>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ru-RU" sz="2400" b="1">
                <a:solidFill>
                  <a:schemeClr val="bg1"/>
                </a:solidFill>
              </a:rPr>
              <a:t>Н</a:t>
            </a:r>
            <a:endParaRPr lang="en-US" sz="2400" b="1">
              <a:solidFill>
                <a:schemeClr val="bg1"/>
              </a:solidFill>
            </a:endParaRPr>
          </a:p>
        </p:txBody>
      </p:sp>
      <p:sp>
        <p:nvSpPr>
          <p:cNvPr id="1142811" name="Text Box 27"/>
          <p:cNvSpPr txBox="1">
            <a:spLocks noChangeArrowheads="1"/>
          </p:cNvSpPr>
          <p:nvPr/>
        </p:nvSpPr>
        <p:spPr bwMode="auto">
          <a:xfrm>
            <a:off x="1828800" y="3983038"/>
            <a:ext cx="5486400" cy="427037"/>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n-US" sz="2200" b="1">
                <a:solidFill>
                  <a:schemeClr val="bg1"/>
                </a:solidFill>
              </a:rPr>
              <a:t>(</a:t>
            </a:r>
            <a:r>
              <a:rPr lang="ru-RU" sz="2200" b="1">
                <a:solidFill>
                  <a:schemeClr val="bg1"/>
                </a:solidFill>
              </a:rPr>
              <a:t>около</a:t>
            </a:r>
            <a:r>
              <a:rPr lang="en-US" sz="2200" b="1">
                <a:solidFill>
                  <a:schemeClr val="bg1"/>
                </a:solidFill>
              </a:rPr>
              <a:t> 15 </a:t>
            </a:r>
            <a:r>
              <a:rPr lang="ru-RU" sz="2200" b="1">
                <a:solidFill>
                  <a:schemeClr val="bg1"/>
                </a:solidFill>
              </a:rPr>
              <a:t>миллиардов лет</a:t>
            </a:r>
            <a:r>
              <a:rPr lang="en-US" sz="2200" b="1">
                <a:solidFill>
                  <a:schemeClr val="bg1"/>
                </a:solidFill>
              </a:rPr>
              <a:t>)</a:t>
            </a:r>
          </a:p>
        </p:txBody>
      </p:sp>
      <p:sp>
        <p:nvSpPr>
          <p:cNvPr id="1142812" name="Text Box 28"/>
          <p:cNvSpPr txBox="1">
            <a:spLocks noChangeArrowheads="1"/>
          </p:cNvSpPr>
          <p:nvPr/>
        </p:nvSpPr>
        <p:spPr bwMode="auto">
          <a:xfrm>
            <a:off x="1828800" y="5735638"/>
            <a:ext cx="5410200" cy="427037"/>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n-US" sz="2200" b="1">
                <a:solidFill>
                  <a:schemeClr val="bg1"/>
                </a:solidFill>
              </a:rPr>
              <a:t>(</a:t>
            </a:r>
            <a:r>
              <a:rPr lang="ru-RU" sz="2200" b="1">
                <a:solidFill>
                  <a:schemeClr val="bg1"/>
                </a:solidFill>
              </a:rPr>
              <a:t>около</a:t>
            </a:r>
            <a:r>
              <a:rPr lang="en-US" sz="2200" b="1">
                <a:solidFill>
                  <a:schemeClr val="bg1"/>
                </a:solidFill>
              </a:rPr>
              <a:t> 15 </a:t>
            </a:r>
            <a:r>
              <a:rPr lang="ru-RU" sz="2200" b="1">
                <a:solidFill>
                  <a:schemeClr val="bg1"/>
                </a:solidFill>
              </a:rPr>
              <a:t>миллиардов лет</a:t>
            </a:r>
            <a:r>
              <a:rPr lang="en-US" sz="2200" b="1">
                <a:solidFill>
                  <a:schemeClr val="bg1"/>
                </a:solidFill>
              </a:rPr>
              <a:t>)</a:t>
            </a:r>
          </a:p>
        </p:txBody>
      </p:sp>
      <p:sp>
        <p:nvSpPr>
          <p:cNvPr id="1142813" name="Line 29"/>
          <p:cNvSpPr>
            <a:spLocks noChangeShapeType="1"/>
          </p:cNvSpPr>
          <p:nvPr/>
        </p:nvSpPr>
        <p:spPr bwMode="auto">
          <a:xfrm>
            <a:off x="6553200" y="3810000"/>
            <a:ext cx="1295400" cy="28575"/>
          </a:xfrm>
          <a:prstGeom prst="line">
            <a:avLst/>
          </a:prstGeom>
          <a:noFill/>
          <a:ln w="38100">
            <a:solidFill>
              <a:srgbClr val="FFFFFF"/>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1142814" name="WordArt 30"/>
          <p:cNvSpPr>
            <a:spLocks noChangeArrowheads="1" noChangeShapeType="1" noTextEdit="1"/>
          </p:cNvSpPr>
          <p:nvPr/>
        </p:nvSpPr>
        <p:spPr bwMode="auto">
          <a:xfrm>
            <a:off x="1752600" y="3200400"/>
            <a:ext cx="5410200" cy="1143000"/>
          </a:xfrm>
          <a:prstGeom prst="rect">
            <a:avLst/>
          </a:prstGeom>
        </p:spPr>
        <p:txBody>
          <a:bodyPr wrap="none" fromWordArt="1">
            <a:prstTxWarp prst="textPlain">
              <a:avLst>
                <a:gd name="adj" fmla="val 50000"/>
              </a:avLst>
            </a:prstTxWarp>
          </a:bodyPr>
          <a:lstStyle/>
          <a:p>
            <a:pPr algn="ctr"/>
            <a:r>
              <a:rPr lang="bg-BG" sz="3600" kern="10">
                <a:ln w="38100">
                  <a:solidFill>
                    <a:srgbClr val="000000"/>
                  </a:solidFill>
                  <a:round/>
                  <a:headEnd/>
                  <a:tailEnd/>
                </a:ln>
                <a:solidFill>
                  <a:srgbClr val="FFFF00"/>
                </a:solidFill>
                <a:latin typeface="Arial Black"/>
                <a:ea typeface="Arial Black"/>
                <a:cs typeface="Arial Black"/>
              </a:rPr>
              <a:t>НЕВЕРНО</a:t>
            </a:r>
            <a:endParaRPr lang="en-US" sz="3600" kern="10">
              <a:ln w="38100">
                <a:solidFill>
                  <a:srgbClr val="000000"/>
                </a:solidFill>
                <a:round/>
                <a:headEnd/>
                <a:tailEnd/>
              </a:ln>
              <a:solidFill>
                <a:srgbClr val="FFFF00"/>
              </a:solidFill>
              <a:latin typeface="Arial Black"/>
              <a:ea typeface="Arial Black"/>
              <a:cs typeface="Arial Black"/>
            </a:endParaRPr>
          </a:p>
        </p:txBody>
      </p:sp>
      <p:sp>
        <p:nvSpPr>
          <p:cNvPr id="1142815" name="WordArt 31"/>
          <p:cNvSpPr>
            <a:spLocks noChangeArrowheads="1" noChangeShapeType="1" noTextEdit="1"/>
          </p:cNvSpPr>
          <p:nvPr/>
        </p:nvSpPr>
        <p:spPr bwMode="auto">
          <a:xfrm>
            <a:off x="1676400" y="4953000"/>
            <a:ext cx="5486400" cy="1143000"/>
          </a:xfrm>
          <a:prstGeom prst="rect">
            <a:avLst/>
          </a:prstGeom>
        </p:spPr>
        <p:txBody>
          <a:bodyPr wrap="none" fromWordArt="1">
            <a:prstTxWarp prst="textPlain">
              <a:avLst>
                <a:gd name="adj" fmla="val 50000"/>
              </a:avLst>
            </a:prstTxWarp>
          </a:bodyPr>
          <a:lstStyle/>
          <a:p>
            <a:pPr algn="ctr"/>
            <a:r>
              <a:rPr lang="bg-BG" sz="3600" kern="10">
                <a:ln w="38100">
                  <a:solidFill>
                    <a:srgbClr val="000000"/>
                  </a:solidFill>
                  <a:round/>
                  <a:headEnd/>
                  <a:tailEnd/>
                </a:ln>
                <a:solidFill>
                  <a:srgbClr val="FFFF00"/>
                </a:solidFill>
                <a:latin typeface="Arial Black"/>
                <a:ea typeface="Arial Black"/>
                <a:cs typeface="Arial Black"/>
              </a:rPr>
              <a:t>НЕВЕРНО</a:t>
            </a:r>
            <a:endParaRPr lang="en-US" sz="3600" kern="10">
              <a:ln w="38100">
                <a:solidFill>
                  <a:srgbClr val="000000"/>
                </a:solidFill>
                <a:round/>
                <a:headEnd/>
                <a:tailEnd/>
              </a:ln>
              <a:solidFill>
                <a:srgbClr val="FFFF00"/>
              </a:solidFill>
              <a:latin typeface="Arial Black"/>
              <a:ea typeface="Arial Black"/>
              <a:cs typeface="Arial Black"/>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42788"/>
                                        </p:tgtEl>
                                        <p:attrNameLst>
                                          <p:attrName>style.visibility</p:attrName>
                                        </p:attrNameLst>
                                      </p:cBhvr>
                                      <p:to>
                                        <p:strVal val="visible"/>
                                      </p:to>
                                    </p:set>
                                    <p:animEffect transition="in" filter="wipe(up)">
                                      <p:cBhvr>
                                        <p:cTn id="7" dur="500"/>
                                        <p:tgtEl>
                                          <p:spTgt spid="114278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42790"/>
                                        </p:tgtEl>
                                        <p:attrNameLst>
                                          <p:attrName>style.visibility</p:attrName>
                                        </p:attrNameLst>
                                      </p:cBhvr>
                                      <p:to>
                                        <p:strVal val="visible"/>
                                      </p:to>
                                    </p:set>
                                    <p:animEffect transition="in" filter="wipe(up)">
                                      <p:cBhvr>
                                        <p:cTn id="10" dur="500"/>
                                        <p:tgtEl>
                                          <p:spTgt spid="1142790"/>
                                        </p:tgtEl>
                                      </p:cBhvr>
                                    </p:animEffect>
                                  </p:childTnLst>
                                </p:cTn>
                              </p:par>
                              <p:par>
                                <p:cTn id="11" presetID="22" presetClass="entr" presetSubtype="1" fill="hold" nodeType="withEffect">
                                  <p:stCondLst>
                                    <p:cond delay="0"/>
                                  </p:stCondLst>
                                  <p:childTnLst>
                                    <p:set>
                                      <p:cBhvr>
                                        <p:cTn id="12" dur="1" fill="hold">
                                          <p:stCondLst>
                                            <p:cond delay="0"/>
                                          </p:stCondLst>
                                        </p:cTn>
                                        <p:tgtEl>
                                          <p:spTgt spid="1142789"/>
                                        </p:tgtEl>
                                        <p:attrNameLst>
                                          <p:attrName>style.visibility</p:attrName>
                                        </p:attrNameLst>
                                      </p:cBhvr>
                                      <p:to>
                                        <p:strVal val="visible"/>
                                      </p:to>
                                    </p:set>
                                    <p:animEffect transition="in" filter="wipe(up)">
                                      <p:cBhvr>
                                        <p:cTn id="13" dur="500"/>
                                        <p:tgtEl>
                                          <p:spTgt spid="114278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142791"/>
                                        </p:tgtEl>
                                        <p:attrNameLst>
                                          <p:attrName>style.visibility</p:attrName>
                                        </p:attrNameLst>
                                      </p:cBhvr>
                                      <p:to>
                                        <p:strVal val="visible"/>
                                      </p:to>
                                    </p:set>
                                    <p:animEffect transition="in" filter="wipe(up)">
                                      <p:cBhvr>
                                        <p:cTn id="16" dur="500"/>
                                        <p:tgtEl>
                                          <p:spTgt spid="1142791"/>
                                        </p:tgtEl>
                                      </p:cBhvr>
                                    </p:animEffect>
                                  </p:childTnLst>
                                </p:cTn>
                              </p:par>
                              <p:par>
                                <p:cTn id="17" presetID="22" presetClass="entr" presetSubtype="1" fill="hold" nodeType="withEffect">
                                  <p:stCondLst>
                                    <p:cond delay="0"/>
                                  </p:stCondLst>
                                  <p:childTnLst>
                                    <p:set>
                                      <p:cBhvr>
                                        <p:cTn id="18" dur="1" fill="hold">
                                          <p:stCondLst>
                                            <p:cond delay="0"/>
                                          </p:stCondLst>
                                        </p:cTn>
                                        <p:tgtEl>
                                          <p:spTgt spid="1142792"/>
                                        </p:tgtEl>
                                        <p:attrNameLst>
                                          <p:attrName>style.visibility</p:attrName>
                                        </p:attrNameLst>
                                      </p:cBhvr>
                                      <p:to>
                                        <p:strVal val="visible"/>
                                      </p:to>
                                    </p:set>
                                    <p:animEffect transition="in" filter="wipe(up)">
                                      <p:cBhvr>
                                        <p:cTn id="19" dur="500"/>
                                        <p:tgtEl>
                                          <p:spTgt spid="1142792"/>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142793"/>
                                        </p:tgtEl>
                                        <p:attrNameLst>
                                          <p:attrName>style.visibility</p:attrName>
                                        </p:attrNameLst>
                                      </p:cBhvr>
                                      <p:to>
                                        <p:strVal val="visible"/>
                                      </p:to>
                                    </p:set>
                                    <p:animEffect transition="in" filter="wipe(up)">
                                      <p:cBhvr>
                                        <p:cTn id="22" dur="500"/>
                                        <p:tgtEl>
                                          <p:spTgt spid="1142793"/>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142794"/>
                                        </p:tgtEl>
                                        <p:attrNameLst>
                                          <p:attrName>style.visibility</p:attrName>
                                        </p:attrNameLst>
                                      </p:cBhvr>
                                      <p:to>
                                        <p:strVal val="visible"/>
                                      </p:to>
                                    </p:set>
                                    <p:animEffect transition="in" filter="wipe(up)">
                                      <p:cBhvr>
                                        <p:cTn id="25" dur="500"/>
                                        <p:tgtEl>
                                          <p:spTgt spid="114279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142808"/>
                                        </p:tgtEl>
                                        <p:attrNameLst>
                                          <p:attrName>style.visibility</p:attrName>
                                        </p:attrNameLst>
                                      </p:cBhvr>
                                      <p:to>
                                        <p:strVal val="visible"/>
                                      </p:to>
                                    </p:set>
                                    <p:animEffect transition="in" filter="wipe(up)">
                                      <p:cBhvr>
                                        <p:cTn id="30" dur="500"/>
                                        <p:tgtEl>
                                          <p:spTgt spid="1142808"/>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142797"/>
                                        </p:tgtEl>
                                        <p:attrNameLst>
                                          <p:attrName>style.visibility</p:attrName>
                                        </p:attrNameLst>
                                      </p:cBhvr>
                                      <p:to>
                                        <p:strVal val="visible"/>
                                      </p:to>
                                    </p:set>
                                    <p:animEffect transition="in" filter="wipe(up)">
                                      <p:cBhvr>
                                        <p:cTn id="33" dur="500"/>
                                        <p:tgtEl>
                                          <p:spTgt spid="1142797"/>
                                        </p:tgtEl>
                                      </p:cBhvr>
                                    </p:animEffect>
                                  </p:childTnLst>
                                </p:cTn>
                              </p:par>
                              <p:par>
                                <p:cTn id="34" presetID="22" presetClass="entr" presetSubtype="1" fill="hold" nodeType="withEffect">
                                  <p:stCondLst>
                                    <p:cond delay="0"/>
                                  </p:stCondLst>
                                  <p:childTnLst>
                                    <p:set>
                                      <p:cBhvr>
                                        <p:cTn id="35" dur="1" fill="hold">
                                          <p:stCondLst>
                                            <p:cond delay="0"/>
                                          </p:stCondLst>
                                        </p:cTn>
                                        <p:tgtEl>
                                          <p:spTgt spid="1142798"/>
                                        </p:tgtEl>
                                        <p:attrNameLst>
                                          <p:attrName>style.visibility</p:attrName>
                                        </p:attrNameLst>
                                      </p:cBhvr>
                                      <p:to>
                                        <p:strVal val="visible"/>
                                      </p:to>
                                    </p:set>
                                    <p:animEffect transition="in" filter="wipe(up)">
                                      <p:cBhvr>
                                        <p:cTn id="36" dur="500"/>
                                        <p:tgtEl>
                                          <p:spTgt spid="1142798"/>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142800"/>
                                        </p:tgtEl>
                                        <p:attrNameLst>
                                          <p:attrName>style.visibility</p:attrName>
                                        </p:attrNameLst>
                                      </p:cBhvr>
                                      <p:to>
                                        <p:strVal val="visible"/>
                                      </p:to>
                                    </p:set>
                                    <p:animEffect transition="in" filter="wipe(up)">
                                      <p:cBhvr>
                                        <p:cTn id="39" dur="500"/>
                                        <p:tgtEl>
                                          <p:spTgt spid="1142800"/>
                                        </p:tgtEl>
                                      </p:cBhvr>
                                    </p:animEffect>
                                  </p:childTnLst>
                                </p:cTn>
                              </p:par>
                              <p:par>
                                <p:cTn id="40" presetID="22" presetClass="entr" presetSubtype="1" fill="hold" nodeType="withEffect">
                                  <p:stCondLst>
                                    <p:cond delay="0"/>
                                  </p:stCondLst>
                                  <p:childTnLst>
                                    <p:set>
                                      <p:cBhvr>
                                        <p:cTn id="41" dur="1" fill="hold">
                                          <p:stCondLst>
                                            <p:cond delay="0"/>
                                          </p:stCondLst>
                                        </p:cTn>
                                        <p:tgtEl>
                                          <p:spTgt spid="1142799"/>
                                        </p:tgtEl>
                                        <p:attrNameLst>
                                          <p:attrName>style.visibility</p:attrName>
                                        </p:attrNameLst>
                                      </p:cBhvr>
                                      <p:to>
                                        <p:strVal val="visible"/>
                                      </p:to>
                                    </p:set>
                                    <p:animEffect transition="in" filter="wipe(up)">
                                      <p:cBhvr>
                                        <p:cTn id="42" dur="500"/>
                                        <p:tgtEl>
                                          <p:spTgt spid="1142799"/>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1142802"/>
                                        </p:tgtEl>
                                        <p:attrNameLst>
                                          <p:attrName>style.visibility</p:attrName>
                                        </p:attrNameLst>
                                      </p:cBhvr>
                                      <p:to>
                                        <p:strVal val="visible"/>
                                      </p:to>
                                    </p:set>
                                    <p:animEffect transition="in" filter="wipe(up)">
                                      <p:cBhvr>
                                        <p:cTn id="45" dur="500"/>
                                        <p:tgtEl>
                                          <p:spTgt spid="1142802"/>
                                        </p:tgtEl>
                                      </p:cBhvr>
                                    </p:animEffect>
                                  </p:childTnLst>
                                </p:cTn>
                              </p:par>
                              <p:par>
                                <p:cTn id="46" presetID="22" presetClass="entr" presetSubtype="1" fill="hold" nodeType="withEffect">
                                  <p:stCondLst>
                                    <p:cond delay="0"/>
                                  </p:stCondLst>
                                  <p:childTnLst>
                                    <p:set>
                                      <p:cBhvr>
                                        <p:cTn id="47" dur="1" fill="hold">
                                          <p:stCondLst>
                                            <p:cond delay="0"/>
                                          </p:stCondLst>
                                        </p:cTn>
                                        <p:tgtEl>
                                          <p:spTgt spid="1142801"/>
                                        </p:tgtEl>
                                        <p:attrNameLst>
                                          <p:attrName>style.visibility</p:attrName>
                                        </p:attrNameLst>
                                      </p:cBhvr>
                                      <p:to>
                                        <p:strVal val="visible"/>
                                      </p:to>
                                    </p:set>
                                    <p:animEffect transition="in" filter="wipe(up)">
                                      <p:cBhvr>
                                        <p:cTn id="48" dur="500"/>
                                        <p:tgtEl>
                                          <p:spTgt spid="1142801"/>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1142804"/>
                                        </p:tgtEl>
                                        <p:attrNameLst>
                                          <p:attrName>style.visibility</p:attrName>
                                        </p:attrNameLst>
                                      </p:cBhvr>
                                      <p:to>
                                        <p:strVal val="visible"/>
                                      </p:to>
                                    </p:set>
                                    <p:animEffect transition="in" filter="wipe(up)">
                                      <p:cBhvr>
                                        <p:cTn id="51" dur="500"/>
                                        <p:tgtEl>
                                          <p:spTgt spid="1142804"/>
                                        </p:tgtEl>
                                      </p:cBhvr>
                                    </p:animEffect>
                                  </p:childTnLst>
                                </p:cTn>
                              </p:par>
                              <p:par>
                                <p:cTn id="52" presetID="22" presetClass="entr" presetSubtype="1" fill="hold" nodeType="withEffect">
                                  <p:stCondLst>
                                    <p:cond delay="0"/>
                                  </p:stCondLst>
                                  <p:childTnLst>
                                    <p:set>
                                      <p:cBhvr>
                                        <p:cTn id="53" dur="1" fill="hold">
                                          <p:stCondLst>
                                            <p:cond delay="0"/>
                                          </p:stCondLst>
                                        </p:cTn>
                                        <p:tgtEl>
                                          <p:spTgt spid="1142803"/>
                                        </p:tgtEl>
                                        <p:attrNameLst>
                                          <p:attrName>style.visibility</p:attrName>
                                        </p:attrNameLst>
                                      </p:cBhvr>
                                      <p:to>
                                        <p:strVal val="visible"/>
                                      </p:to>
                                    </p:set>
                                    <p:animEffect transition="in" filter="wipe(up)">
                                      <p:cBhvr>
                                        <p:cTn id="54" dur="500"/>
                                        <p:tgtEl>
                                          <p:spTgt spid="1142803"/>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1142805"/>
                                        </p:tgtEl>
                                        <p:attrNameLst>
                                          <p:attrName>style.visibility</p:attrName>
                                        </p:attrNameLst>
                                      </p:cBhvr>
                                      <p:to>
                                        <p:strVal val="visible"/>
                                      </p:to>
                                    </p:set>
                                    <p:animEffect transition="in" filter="wipe(up)">
                                      <p:cBhvr>
                                        <p:cTn id="57" dur="500"/>
                                        <p:tgtEl>
                                          <p:spTgt spid="1142805"/>
                                        </p:tgtEl>
                                      </p:cBhvr>
                                    </p:animEffect>
                                  </p:childTnLst>
                                </p:cTn>
                              </p:par>
                              <p:par>
                                <p:cTn id="58" presetID="22" presetClass="entr" presetSubtype="1" fill="hold" nodeType="withEffect">
                                  <p:stCondLst>
                                    <p:cond delay="0"/>
                                  </p:stCondLst>
                                  <p:childTnLst>
                                    <p:set>
                                      <p:cBhvr>
                                        <p:cTn id="59" dur="1" fill="hold">
                                          <p:stCondLst>
                                            <p:cond delay="0"/>
                                          </p:stCondLst>
                                        </p:cTn>
                                        <p:tgtEl>
                                          <p:spTgt spid="1142813"/>
                                        </p:tgtEl>
                                        <p:attrNameLst>
                                          <p:attrName>style.visibility</p:attrName>
                                        </p:attrNameLst>
                                      </p:cBhvr>
                                      <p:to>
                                        <p:strVal val="visible"/>
                                      </p:to>
                                    </p:set>
                                    <p:animEffect transition="in" filter="wipe(up)">
                                      <p:cBhvr>
                                        <p:cTn id="60" dur="500"/>
                                        <p:tgtEl>
                                          <p:spTgt spid="1142813"/>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1142809"/>
                                        </p:tgtEl>
                                        <p:attrNameLst>
                                          <p:attrName>style.visibility</p:attrName>
                                        </p:attrNameLst>
                                      </p:cBhvr>
                                      <p:to>
                                        <p:strVal val="visible"/>
                                      </p:to>
                                    </p:set>
                                    <p:animEffect transition="in" filter="wipe(up)">
                                      <p:cBhvr>
                                        <p:cTn id="63" dur="500"/>
                                        <p:tgtEl>
                                          <p:spTgt spid="1142809"/>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1142811"/>
                                        </p:tgtEl>
                                        <p:attrNameLst>
                                          <p:attrName>style.visibility</p:attrName>
                                        </p:attrNameLst>
                                      </p:cBhvr>
                                      <p:to>
                                        <p:strVal val="visible"/>
                                      </p:to>
                                    </p:set>
                                    <p:animEffect transition="in" filter="wipe(up)">
                                      <p:cBhvr>
                                        <p:cTn id="66" dur="500"/>
                                        <p:tgtEl>
                                          <p:spTgt spid="1142811"/>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1142796"/>
                                        </p:tgtEl>
                                        <p:attrNameLst>
                                          <p:attrName>style.visibility</p:attrName>
                                        </p:attrNameLst>
                                      </p:cBhvr>
                                      <p:to>
                                        <p:strVal val="visible"/>
                                      </p:to>
                                    </p:set>
                                    <p:animEffect transition="in" filter="wipe(up)">
                                      <p:cBhvr>
                                        <p:cTn id="71" dur="500"/>
                                        <p:tgtEl>
                                          <p:spTgt spid="1142796"/>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1142806"/>
                                        </p:tgtEl>
                                        <p:attrNameLst>
                                          <p:attrName>style.visibility</p:attrName>
                                        </p:attrNameLst>
                                      </p:cBhvr>
                                      <p:to>
                                        <p:strVal val="visible"/>
                                      </p:to>
                                    </p:set>
                                    <p:animEffect transition="in" filter="wipe(up)">
                                      <p:cBhvr>
                                        <p:cTn id="74" dur="500"/>
                                        <p:tgtEl>
                                          <p:spTgt spid="1142806"/>
                                        </p:tgtEl>
                                      </p:cBhvr>
                                    </p:animEffect>
                                  </p:childTnLst>
                                </p:cTn>
                              </p:par>
                              <p:par>
                                <p:cTn id="75" presetID="22" presetClass="entr" presetSubtype="1" fill="hold" nodeType="withEffect">
                                  <p:stCondLst>
                                    <p:cond delay="0"/>
                                  </p:stCondLst>
                                  <p:childTnLst>
                                    <p:set>
                                      <p:cBhvr>
                                        <p:cTn id="76" dur="1" fill="hold">
                                          <p:stCondLst>
                                            <p:cond delay="0"/>
                                          </p:stCondLst>
                                        </p:cTn>
                                        <p:tgtEl>
                                          <p:spTgt spid="1142795"/>
                                        </p:tgtEl>
                                        <p:attrNameLst>
                                          <p:attrName>style.visibility</p:attrName>
                                        </p:attrNameLst>
                                      </p:cBhvr>
                                      <p:to>
                                        <p:strVal val="visible"/>
                                      </p:to>
                                    </p:set>
                                    <p:animEffect transition="in" filter="wipe(up)">
                                      <p:cBhvr>
                                        <p:cTn id="77" dur="500"/>
                                        <p:tgtEl>
                                          <p:spTgt spid="1142795"/>
                                        </p:tgtEl>
                                      </p:cBhvr>
                                    </p:animEffect>
                                  </p:childTnLst>
                                </p:cTn>
                              </p:par>
                              <p:par>
                                <p:cTn id="78" presetID="22" presetClass="entr" presetSubtype="1" fill="hold" grpId="0" nodeType="withEffect">
                                  <p:stCondLst>
                                    <p:cond delay="0"/>
                                  </p:stCondLst>
                                  <p:childTnLst>
                                    <p:set>
                                      <p:cBhvr>
                                        <p:cTn id="79" dur="1" fill="hold">
                                          <p:stCondLst>
                                            <p:cond delay="0"/>
                                          </p:stCondLst>
                                        </p:cTn>
                                        <p:tgtEl>
                                          <p:spTgt spid="1142810"/>
                                        </p:tgtEl>
                                        <p:attrNameLst>
                                          <p:attrName>style.visibility</p:attrName>
                                        </p:attrNameLst>
                                      </p:cBhvr>
                                      <p:to>
                                        <p:strVal val="visible"/>
                                      </p:to>
                                    </p:set>
                                    <p:animEffect transition="in" filter="wipe(up)">
                                      <p:cBhvr>
                                        <p:cTn id="80" dur="500"/>
                                        <p:tgtEl>
                                          <p:spTgt spid="1142810"/>
                                        </p:tgtEl>
                                      </p:cBhvr>
                                    </p:animEffect>
                                  </p:childTnLst>
                                </p:cTn>
                              </p:par>
                              <p:par>
                                <p:cTn id="81" presetID="22" presetClass="entr" presetSubtype="1" fill="hold" grpId="0" nodeType="withEffect">
                                  <p:stCondLst>
                                    <p:cond delay="0"/>
                                  </p:stCondLst>
                                  <p:childTnLst>
                                    <p:set>
                                      <p:cBhvr>
                                        <p:cTn id="82" dur="1" fill="hold">
                                          <p:stCondLst>
                                            <p:cond delay="0"/>
                                          </p:stCondLst>
                                        </p:cTn>
                                        <p:tgtEl>
                                          <p:spTgt spid="1142812"/>
                                        </p:tgtEl>
                                        <p:attrNameLst>
                                          <p:attrName>style.visibility</p:attrName>
                                        </p:attrNameLst>
                                      </p:cBhvr>
                                      <p:to>
                                        <p:strVal val="visible"/>
                                      </p:to>
                                    </p:set>
                                    <p:animEffect transition="in" filter="wipe(up)">
                                      <p:cBhvr>
                                        <p:cTn id="83" dur="500"/>
                                        <p:tgtEl>
                                          <p:spTgt spid="1142812"/>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3" presetClass="entr" presetSubtype="0" fill="hold" grpId="0" nodeType="clickEffect">
                                  <p:stCondLst>
                                    <p:cond delay="0"/>
                                  </p:stCondLst>
                                  <p:childTnLst>
                                    <p:set>
                                      <p:cBhvr>
                                        <p:cTn id="87" dur="1" fill="hold">
                                          <p:stCondLst>
                                            <p:cond delay="0"/>
                                          </p:stCondLst>
                                        </p:cTn>
                                        <p:tgtEl>
                                          <p:spTgt spid="1142814"/>
                                        </p:tgtEl>
                                        <p:attrNameLst>
                                          <p:attrName>style.visibility</p:attrName>
                                        </p:attrNameLst>
                                      </p:cBhvr>
                                      <p:to>
                                        <p:strVal val="visible"/>
                                      </p:to>
                                    </p:set>
                                    <p:anim calcmode="lin" valueType="num">
                                      <p:cBhvr>
                                        <p:cTn id="88" dur="500" fill="hold"/>
                                        <p:tgtEl>
                                          <p:spTgt spid="1142814"/>
                                        </p:tgtEl>
                                        <p:attrNameLst>
                                          <p:attrName>ppt_w</p:attrName>
                                        </p:attrNameLst>
                                      </p:cBhvr>
                                      <p:tavLst>
                                        <p:tav tm="0">
                                          <p:val>
                                            <p:fltVal val="0"/>
                                          </p:val>
                                        </p:tav>
                                        <p:tav tm="100000">
                                          <p:val>
                                            <p:strVal val="#ppt_w"/>
                                          </p:val>
                                        </p:tav>
                                      </p:tavLst>
                                    </p:anim>
                                    <p:anim calcmode="lin" valueType="num">
                                      <p:cBhvr>
                                        <p:cTn id="89" dur="500" fill="hold"/>
                                        <p:tgtEl>
                                          <p:spTgt spid="1142814"/>
                                        </p:tgtEl>
                                        <p:attrNameLst>
                                          <p:attrName>ppt_h</p:attrName>
                                        </p:attrNameLst>
                                      </p:cBhvr>
                                      <p:tavLst>
                                        <p:tav tm="0">
                                          <p:val>
                                            <p:fltVal val="0"/>
                                          </p:val>
                                        </p:tav>
                                        <p:tav tm="100000">
                                          <p:val>
                                            <p:strVal val="#ppt_h"/>
                                          </p:val>
                                        </p:tav>
                                      </p:tavLst>
                                    </p:anim>
                                    <p:animEffect transition="in" filter="fade">
                                      <p:cBhvr>
                                        <p:cTn id="90" dur="500"/>
                                        <p:tgtEl>
                                          <p:spTgt spid="1142814"/>
                                        </p:tgtEl>
                                      </p:cBhvr>
                                    </p:animEffect>
                                  </p:childTnLst>
                                </p:cTn>
                              </p:par>
                              <p:par>
                                <p:cTn id="91" presetID="53" presetClass="entr" presetSubtype="0" fill="hold" grpId="0" nodeType="withEffect">
                                  <p:stCondLst>
                                    <p:cond delay="0"/>
                                  </p:stCondLst>
                                  <p:childTnLst>
                                    <p:set>
                                      <p:cBhvr>
                                        <p:cTn id="92" dur="1" fill="hold">
                                          <p:stCondLst>
                                            <p:cond delay="0"/>
                                          </p:stCondLst>
                                        </p:cTn>
                                        <p:tgtEl>
                                          <p:spTgt spid="1142815"/>
                                        </p:tgtEl>
                                        <p:attrNameLst>
                                          <p:attrName>style.visibility</p:attrName>
                                        </p:attrNameLst>
                                      </p:cBhvr>
                                      <p:to>
                                        <p:strVal val="visible"/>
                                      </p:to>
                                    </p:set>
                                    <p:anim calcmode="lin" valueType="num">
                                      <p:cBhvr>
                                        <p:cTn id="93" dur="500" fill="hold"/>
                                        <p:tgtEl>
                                          <p:spTgt spid="1142815"/>
                                        </p:tgtEl>
                                        <p:attrNameLst>
                                          <p:attrName>ppt_w</p:attrName>
                                        </p:attrNameLst>
                                      </p:cBhvr>
                                      <p:tavLst>
                                        <p:tav tm="0">
                                          <p:val>
                                            <p:fltVal val="0"/>
                                          </p:val>
                                        </p:tav>
                                        <p:tav tm="100000">
                                          <p:val>
                                            <p:strVal val="#ppt_w"/>
                                          </p:val>
                                        </p:tav>
                                      </p:tavLst>
                                    </p:anim>
                                    <p:anim calcmode="lin" valueType="num">
                                      <p:cBhvr>
                                        <p:cTn id="94" dur="500" fill="hold"/>
                                        <p:tgtEl>
                                          <p:spTgt spid="1142815"/>
                                        </p:tgtEl>
                                        <p:attrNameLst>
                                          <p:attrName>ppt_h</p:attrName>
                                        </p:attrNameLst>
                                      </p:cBhvr>
                                      <p:tavLst>
                                        <p:tav tm="0">
                                          <p:val>
                                            <p:fltVal val="0"/>
                                          </p:val>
                                        </p:tav>
                                        <p:tav tm="100000">
                                          <p:val>
                                            <p:strVal val="#ppt_h"/>
                                          </p:val>
                                        </p:tav>
                                      </p:tavLst>
                                    </p:anim>
                                    <p:animEffect transition="in" filter="fade">
                                      <p:cBhvr>
                                        <p:cTn id="95" dur="500"/>
                                        <p:tgtEl>
                                          <p:spTgt spid="11428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2788" grpId="0"/>
      <p:bldP spid="1142790" grpId="0"/>
      <p:bldP spid="1142791" grpId="0"/>
      <p:bldP spid="1142793" grpId="0"/>
      <p:bldP spid="1142794" grpId="0"/>
      <p:bldP spid="1142796" grpId="0"/>
      <p:bldP spid="1142797" grpId="0"/>
      <p:bldP spid="1142800" grpId="0"/>
      <p:bldP spid="1142802" grpId="0"/>
      <p:bldP spid="1142804" grpId="0"/>
      <p:bldP spid="1142805" grpId="0"/>
      <p:bldP spid="1142806" grpId="0"/>
      <p:bldP spid="1142808" grpId="0"/>
      <p:bldP spid="1142809" grpId="0"/>
      <p:bldP spid="1142810" grpId="0"/>
      <p:bldP spid="1142811" grpId="0"/>
      <p:bldP spid="1142812" grpId="0"/>
      <p:bldP spid="1142814" grpId="0" animBg="1"/>
      <p:bldP spid="11428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48131"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Rectangle 4"/>
          <p:cNvSpPr>
            <a:spLocks noGrp="1" noChangeArrowheads="1"/>
          </p:cNvSpPr>
          <p:nvPr>
            <p:ph type="body" idx="1"/>
          </p:nvPr>
        </p:nvSpPr>
        <p:spPr>
          <a:xfrm>
            <a:off x="914400" y="1447800"/>
            <a:ext cx="7315200" cy="4191000"/>
          </a:xfrm>
          <a:effectLst>
            <a:outerShdw blurRad="63500" dist="35921" dir="2700000" algn="ctr" rotWithShape="0">
              <a:schemeClr val="tx1"/>
            </a:outerShdw>
          </a:effectLst>
        </p:spPr>
        <p:txBody>
          <a:bodyPr/>
          <a:lstStyle/>
          <a:p>
            <a:pPr marL="609600" indent="-609600" eaLnBrk="1" hangingPunct="1">
              <a:buFontTx/>
              <a:buAutoNum type="arabicPeriod"/>
            </a:pPr>
            <a:r>
              <a:rPr lang="ru-RU" sz="4000" b="1">
                <a:solidFill>
                  <a:schemeClr val="bg1"/>
                </a:solidFill>
                <a:latin typeface="Arial" charset="0"/>
                <a:cs typeface="Arial" charset="0"/>
              </a:rPr>
              <a:t>Литературная форма</a:t>
            </a:r>
            <a:r>
              <a:rPr lang="en-US" sz="4000" b="1">
                <a:solidFill>
                  <a:schemeClr val="bg1"/>
                </a:solidFill>
                <a:latin typeface="Arial" charset="0"/>
                <a:cs typeface="Arial" charset="0"/>
              </a:rPr>
              <a:t>—</a:t>
            </a:r>
            <a:r>
              <a:rPr lang="ru-RU" sz="4000" b="1">
                <a:solidFill>
                  <a:schemeClr val="bg1"/>
                </a:solidFill>
                <a:latin typeface="Arial" charset="0"/>
                <a:cs typeface="Arial" charset="0"/>
              </a:rPr>
              <a:t>Повествование</a:t>
            </a:r>
            <a:endParaRPr lang="en-US" sz="4000" b="1">
              <a:solidFill>
                <a:schemeClr val="bg1"/>
              </a:solidFill>
              <a:latin typeface="Arial" charset="0"/>
              <a:cs typeface="Arial" charset="0"/>
            </a:endParaRPr>
          </a:p>
          <a:p>
            <a:pPr marL="990600" lvl="1" indent="-533400" eaLnBrk="1" hangingPunct="1">
              <a:buFontTx/>
              <a:buAutoNum type="alphaLcPeriod"/>
            </a:pPr>
            <a:r>
              <a:rPr lang="ru-RU" sz="3600" b="1">
                <a:solidFill>
                  <a:schemeClr val="bg1"/>
                </a:solidFill>
                <a:latin typeface="Arial" charset="0"/>
                <a:cs typeface="Arial" charset="0"/>
              </a:rPr>
              <a:t>Структура предложений</a:t>
            </a:r>
            <a:endParaRPr lang="en-US" sz="3600" b="1">
              <a:solidFill>
                <a:schemeClr val="bg1"/>
              </a:solidFill>
              <a:latin typeface="Arial" charset="0"/>
              <a:cs typeface="Arial" charset="0"/>
            </a:endParaRPr>
          </a:p>
        </p:txBody>
      </p:sp>
      <p:sp>
        <p:nvSpPr>
          <p:cNvPr id="48133" name="Text Box 6"/>
          <p:cNvSpPr txBox="1">
            <a:spLocks noChangeArrowheads="1"/>
          </p:cNvSpPr>
          <p:nvPr/>
        </p:nvSpPr>
        <p:spPr bwMode="auto">
          <a:xfrm>
            <a:off x="914400" y="533400"/>
            <a:ext cx="7315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4200" b="1">
                <a:solidFill>
                  <a:schemeClr val="bg1"/>
                </a:solidFill>
              </a:rPr>
              <a:t>Бытие</a:t>
            </a:r>
            <a:r>
              <a:rPr lang="en-US" sz="4200" b="1">
                <a:solidFill>
                  <a:schemeClr val="bg1"/>
                </a:solidFill>
              </a:rPr>
              <a:t> 1-11 </a:t>
            </a:r>
            <a:r>
              <a:rPr lang="ru-RU" sz="4200" b="1">
                <a:solidFill>
                  <a:schemeClr val="bg1"/>
                </a:solidFill>
              </a:rPr>
              <a:t>– это</a:t>
            </a:r>
            <a:r>
              <a:rPr lang="en-US" sz="4200" b="1">
                <a:solidFill>
                  <a:schemeClr val="bg1"/>
                </a:solidFill>
              </a:rPr>
              <a:t> </a:t>
            </a:r>
            <a:r>
              <a:rPr lang="ru-RU" sz="4200" b="1">
                <a:solidFill>
                  <a:schemeClr val="bg1"/>
                </a:solidFill>
              </a:rPr>
              <a:t>история</a:t>
            </a:r>
            <a:r>
              <a:rPr lang="en-US" sz="4200" b="1">
                <a:solidFill>
                  <a:schemeClr val="bg1"/>
                </a:solidFill>
              </a:rPr>
              <a: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77156">
                                            <p:txEl>
                                              <p:pRg st="1" end="1"/>
                                            </p:txEl>
                                          </p:spTgt>
                                        </p:tgtEl>
                                        <p:attrNameLst>
                                          <p:attrName>style.visibility</p:attrName>
                                        </p:attrNameLst>
                                      </p:cBhvr>
                                      <p:to>
                                        <p:strVal val="visible"/>
                                      </p:to>
                                    </p:set>
                                    <p:animEffect transition="in" filter="wipe(left)">
                                      <p:cBhvr>
                                        <p:cTn id="7" dur="500"/>
                                        <p:tgtEl>
                                          <p:spTgt spid="17715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a:latin typeface="Arial" charset="0"/>
                <a:cs typeface="Arial" charset="0"/>
              </a:rPr>
              <a:t>Gen. 1:1-5 NAS</a:t>
            </a:r>
          </a:p>
        </p:txBody>
      </p:sp>
      <p:pic>
        <p:nvPicPr>
          <p:cNvPr id="49155"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6516" name="Text Box 4"/>
          <p:cNvSpPr txBox="1">
            <a:spLocks noChangeArrowheads="1"/>
          </p:cNvSpPr>
          <p:nvPr/>
        </p:nvSpPr>
        <p:spPr bwMode="auto">
          <a:xfrm>
            <a:off x="914400" y="304800"/>
            <a:ext cx="73152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Бытие</a:t>
            </a:r>
            <a:r>
              <a:rPr lang="en-US" sz="5400" b="1">
                <a:solidFill>
                  <a:srgbClr val="00FF00"/>
                </a:solidFill>
              </a:rPr>
              <a:t> 1:1-5</a:t>
            </a:r>
          </a:p>
        </p:txBody>
      </p:sp>
      <p:sp>
        <p:nvSpPr>
          <p:cNvPr id="1216517" name="Text Box 5"/>
          <p:cNvSpPr txBox="1">
            <a:spLocks noChangeArrowheads="1"/>
          </p:cNvSpPr>
          <p:nvPr/>
        </p:nvSpPr>
        <p:spPr bwMode="auto">
          <a:xfrm>
            <a:off x="457200" y="1143000"/>
            <a:ext cx="8229600" cy="47466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en-US" sz="2800" b="1">
                <a:solidFill>
                  <a:schemeClr val="bg1"/>
                </a:solidFill>
              </a:rPr>
              <a:t>1.  </a:t>
            </a:r>
            <a:r>
              <a:rPr lang="ru-RU" sz="2800" b="1">
                <a:solidFill>
                  <a:schemeClr val="bg1"/>
                </a:solidFill>
              </a:rPr>
              <a:t>В начале</a:t>
            </a:r>
            <a:r>
              <a:rPr lang="en-US" sz="2800" b="1">
                <a:solidFill>
                  <a:schemeClr val="bg1"/>
                </a:solidFill>
              </a:rPr>
              <a:t> </a:t>
            </a:r>
            <a:r>
              <a:rPr lang="ru-RU" sz="2800" b="1">
                <a:solidFill>
                  <a:srgbClr val="FF00FF"/>
                </a:solidFill>
              </a:rPr>
              <a:t>сотворил</a:t>
            </a:r>
            <a:r>
              <a:rPr lang="en-US" sz="2800" b="1">
                <a:solidFill>
                  <a:schemeClr val="bg1"/>
                </a:solidFill>
              </a:rPr>
              <a:t> </a:t>
            </a:r>
            <a:r>
              <a:rPr lang="ru-RU" sz="2800" b="1">
                <a:solidFill>
                  <a:schemeClr val="bg1"/>
                </a:solidFill>
              </a:rPr>
              <a:t>Бог небо и землю</a:t>
            </a:r>
            <a:r>
              <a:rPr lang="en-US" sz="2800" b="1">
                <a:solidFill>
                  <a:schemeClr val="bg1"/>
                </a:solidFill>
              </a:rPr>
              <a:t>.</a:t>
            </a:r>
          </a:p>
          <a:p>
            <a:pPr lvl="2" eaLnBrk="1" hangingPunct="1">
              <a:lnSpc>
                <a:spcPct val="90000"/>
              </a:lnSpc>
            </a:pPr>
            <a:r>
              <a:rPr lang="en-US" sz="2800" b="1">
                <a:solidFill>
                  <a:schemeClr val="bg1"/>
                </a:solidFill>
                <a:ea typeface="ＭＳ Ｐゴシック" charset="0"/>
              </a:rPr>
              <a:t>2.  </a:t>
            </a:r>
            <a:r>
              <a:rPr lang="en-US" sz="2800" b="1">
                <a:solidFill>
                  <a:srgbClr val="00FF00"/>
                </a:solidFill>
                <a:ea typeface="ＭＳ Ｐゴシック" charset="0"/>
              </a:rPr>
              <a:t>[</a:t>
            </a:r>
            <a:r>
              <a:rPr lang="ru-RU" sz="2800" b="1">
                <a:solidFill>
                  <a:srgbClr val="00FF00"/>
                </a:solidFill>
                <a:ea typeface="ＭＳ Ｐゴシック" charset="0"/>
              </a:rPr>
              <a:t>И</a:t>
            </a:r>
            <a:r>
              <a:rPr lang="en-US" sz="2800" b="1">
                <a:solidFill>
                  <a:srgbClr val="00FF00"/>
                </a:solidFill>
                <a:ea typeface="ＭＳ Ｐゴシック" charset="0"/>
              </a:rPr>
              <a:t>] </a:t>
            </a:r>
            <a:r>
              <a:rPr lang="ru-RU" sz="2800" b="1">
                <a:solidFill>
                  <a:srgbClr val="00FF00"/>
                </a:solidFill>
                <a:ea typeface="ＭＳ Ｐゴシック" charset="0"/>
              </a:rPr>
              <a:t>земля</a:t>
            </a:r>
            <a:r>
              <a:rPr lang="en-US" sz="2800" b="1">
                <a:solidFill>
                  <a:schemeClr val="bg1"/>
                </a:solidFill>
                <a:ea typeface="ＭＳ Ｐゴシック" charset="0"/>
              </a:rPr>
              <a:t> </a:t>
            </a:r>
            <a:r>
              <a:rPr lang="ru-RU" sz="2800" b="1">
                <a:solidFill>
                  <a:schemeClr val="bg1"/>
                </a:solidFill>
                <a:ea typeface="ＭＳ Ｐゴシック" charset="0"/>
              </a:rPr>
              <a:t>была безвидна и пуста, и тьма над бездною, и Дух Божий носился над водою</a:t>
            </a:r>
            <a:r>
              <a:rPr lang="en-US" sz="2800" b="1">
                <a:solidFill>
                  <a:schemeClr val="bg1"/>
                </a:solidFill>
                <a:ea typeface="ＭＳ Ｐゴシック" charset="0"/>
              </a:rPr>
              <a:t>.</a:t>
            </a:r>
          </a:p>
          <a:p>
            <a:pPr eaLnBrk="1" hangingPunct="1">
              <a:lnSpc>
                <a:spcPct val="90000"/>
              </a:lnSpc>
            </a:pPr>
            <a:r>
              <a:rPr lang="en-US" sz="2800" b="1">
                <a:solidFill>
                  <a:schemeClr val="bg1"/>
                </a:solidFill>
              </a:rPr>
              <a:t>3.  </a:t>
            </a:r>
            <a:r>
              <a:rPr lang="ru-RU" sz="2800" b="1">
                <a:solidFill>
                  <a:srgbClr val="FFFF00"/>
                </a:solidFill>
              </a:rPr>
              <a:t>И</a:t>
            </a:r>
            <a:r>
              <a:rPr lang="en-US" sz="2800" b="1">
                <a:solidFill>
                  <a:schemeClr val="bg1"/>
                </a:solidFill>
              </a:rPr>
              <a:t> </a:t>
            </a:r>
            <a:r>
              <a:rPr lang="ru-RU" sz="2800" b="1">
                <a:solidFill>
                  <a:srgbClr val="FFFF00"/>
                </a:solidFill>
              </a:rPr>
              <a:t>сказал</a:t>
            </a:r>
            <a:r>
              <a:rPr lang="ru-RU" sz="2800" b="1">
                <a:solidFill>
                  <a:schemeClr val="bg1"/>
                </a:solidFill>
              </a:rPr>
              <a:t> Бог:</a:t>
            </a:r>
            <a:r>
              <a:rPr lang="en-US" sz="2800" b="1">
                <a:solidFill>
                  <a:schemeClr val="bg1"/>
                </a:solidFill>
              </a:rPr>
              <a:t> </a:t>
            </a:r>
            <a:r>
              <a:rPr lang="ru-RU" sz="2800" b="1">
                <a:solidFill>
                  <a:schemeClr val="bg1"/>
                </a:solidFill>
              </a:rPr>
              <a:t>«да будет свет».</a:t>
            </a:r>
            <a:r>
              <a:rPr lang="en-US" sz="2800" b="1">
                <a:solidFill>
                  <a:schemeClr val="bg1"/>
                </a:solidFill>
              </a:rPr>
              <a:t> </a:t>
            </a:r>
            <a:r>
              <a:rPr lang="ru-RU" sz="2800" b="1">
                <a:solidFill>
                  <a:srgbClr val="FFFF00"/>
                </a:solidFill>
              </a:rPr>
              <a:t>И стал</a:t>
            </a:r>
            <a:r>
              <a:rPr lang="en-US" sz="2800" b="1">
                <a:solidFill>
                  <a:schemeClr val="bg1"/>
                </a:solidFill>
              </a:rPr>
              <a:t> </a:t>
            </a:r>
            <a:r>
              <a:rPr lang="ru-RU" sz="2800" b="1">
                <a:solidFill>
                  <a:schemeClr val="bg1"/>
                </a:solidFill>
              </a:rPr>
              <a:t>свет</a:t>
            </a:r>
            <a:r>
              <a:rPr lang="en-US" sz="2800" b="1">
                <a:solidFill>
                  <a:schemeClr val="bg1"/>
                </a:solidFill>
              </a:rPr>
              <a:t>.</a:t>
            </a:r>
          </a:p>
          <a:p>
            <a:pPr eaLnBrk="1" hangingPunct="1">
              <a:lnSpc>
                <a:spcPct val="90000"/>
              </a:lnSpc>
            </a:pPr>
            <a:r>
              <a:rPr lang="en-US" sz="2800" b="1">
                <a:solidFill>
                  <a:schemeClr val="bg1"/>
                </a:solidFill>
              </a:rPr>
              <a:t>4.  </a:t>
            </a:r>
            <a:r>
              <a:rPr lang="en-US" sz="2800" b="1">
                <a:solidFill>
                  <a:srgbClr val="FFFF00"/>
                </a:solidFill>
              </a:rPr>
              <a:t>[</a:t>
            </a:r>
            <a:r>
              <a:rPr lang="ru-RU" sz="2800" b="1">
                <a:solidFill>
                  <a:srgbClr val="FFFF00"/>
                </a:solidFill>
              </a:rPr>
              <a:t>И</a:t>
            </a:r>
            <a:r>
              <a:rPr lang="en-US" sz="2800" b="1">
                <a:solidFill>
                  <a:srgbClr val="FFFF00"/>
                </a:solidFill>
              </a:rPr>
              <a:t>]</a:t>
            </a:r>
            <a:r>
              <a:rPr lang="en-US" sz="2800" b="1">
                <a:solidFill>
                  <a:schemeClr val="bg1"/>
                </a:solidFill>
              </a:rPr>
              <a:t> </a:t>
            </a:r>
            <a:r>
              <a:rPr lang="ru-RU" sz="2800" b="1">
                <a:solidFill>
                  <a:srgbClr val="FFFF00"/>
                </a:solidFill>
              </a:rPr>
              <a:t>увидел</a:t>
            </a:r>
            <a:r>
              <a:rPr lang="en-US" sz="2800" b="1">
                <a:solidFill>
                  <a:schemeClr val="bg1"/>
                </a:solidFill>
              </a:rPr>
              <a:t> </a:t>
            </a:r>
            <a:r>
              <a:rPr lang="ru-RU" sz="2800" b="1">
                <a:solidFill>
                  <a:schemeClr val="bg1"/>
                </a:solidFill>
              </a:rPr>
              <a:t>Бог свет, что он хорош</a:t>
            </a:r>
            <a:r>
              <a:rPr lang="en-US" sz="2800" b="1">
                <a:solidFill>
                  <a:schemeClr val="bg1"/>
                </a:solidFill>
              </a:rPr>
              <a:t>; </a:t>
            </a:r>
            <a:r>
              <a:rPr lang="ru-RU" sz="2800" b="1">
                <a:solidFill>
                  <a:srgbClr val="FFFF00"/>
                </a:solidFill>
              </a:rPr>
              <a:t>и</a:t>
            </a:r>
            <a:r>
              <a:rPr lang="en-US" sz="2800" b="1">
                <a:solidFill>
                  <a:schemeClr val="bg1"/>
                </a:solidFill>
              </a:rPr>
              <a:t> </a:t>
            </a:r>
            <a:r>
              <a:rPr lang="ru-RU" sz="2800" b="1">
                <a:solidFill>
                  <a:srgbClr val="FFFF00"/>
                </a:solidFill>
              </a:rPr>
              <a:t>отделил</a:t>
            </a:r>
            <a:r>
              <a:rPr lang="en-US" sz="2800" b="1">
                <a:solidFill>
                  <a:schemeClr val="bg1"/>
                </a:solidFill>
              </a:rPr>
              <a:t> </a:t>
            </a:r>
            <a:r>
              <a:rPr lang="ru-RU" sz="2800" b="1">
                <a:solidFill>
                  <a:schemeClr val="bg1"/>
                </a:solidFill>
              </a:rPr>
              <a:t>Бог свет от тьмы</a:t>
            </a:r>
            <a:r>
              <a:rPr lang="en-US" sz="2800" b="1">
                <a:solidFill>
                  <a:schemeClr val="bg1"/>
                </a:solidFill>
              </a:rPr>
              <a:t>.</a:t>
            </a:r>
          </a:p>
          <a:p>
            <a:pPr eaLnBrk="1" hangingPunct="1">
              <a:lnSpc>
                <a:spcPct val="90000"/>
              </a:lnSpc>
            </a:pPr>
            <a:r>
              <a:rPr lang="en-US" sz="2800" b="1">
                <a:solidFill>
                  <a:schemeClr val="bg1"/>
                </a:solidFill>
              </a:rPr>
              <a:t>5.  </a:t>
            </a:r>
            <a:r>
              <a:rPr lang="en-US" sz="2800" b="1">
                <a:solidFill>
                  <a:srgbClr val="FFFF00"/>
                </a:solidFill>
              </a:rPr>
              <a:t>[</a:t>
            </a:r>
            <a:r>
              <a:rPr lang="ru-RU" sz="2800" b="1">
                <a:solidFill>
                  <a:srgbClr val="FFFF00"/>
                </a:solidFill>
              </a:rPr>
              <a:t>И</a:t>
            </a:r>
            <a:r>
              <a:rPr lang="en-US" sz="2800" b="1">
                <a:solidFill>
                  <a:srgbClr val="FFFF00"/>
                </a:solidFill>
              </a:rPr>
              <a:t>]</a:t>
            </a:r>
            <a:r>
              <a:rPr lang="en-US" sz="2800" b="1">
                <a:solidFill>
                  <a:schemeClr val="bg1"/>
                </a:solidFill>
              </a:rPr>
              <a:t> </a:t>
            </a:r>
            <a:r>
              <a:rPr lang="ru-RU" sz="2800" b="1">
                <a:solidFill>
                  <a:srgbClr val="FFFF00"/>
                </a:solidFill>
              </a:rPr>
              <a:t>назвал</a:t>
            </a:r>
            <a:r>
              <a:rPr lang="en-US" sz="2800" b="1">
                <a:solidFill>
                  <a:schemeClr val="bg1"/>
                </a:solidFill>
              </a:rPr>
              <a:t> </a:t>
            </a:r>
            <a:r>
              <a:rPr lang="ru-RU" sz="2800" b="1">
                <a:solidFill>
                  <a:schemeClr val="bg1"/>
                </a:solidFill>
              </a:rPr>
              <a:t>Бог свет днем</a:t>
            </a:r>
            <a:r>
              <a:rPr lang="en-US" sz="2800" b="1">
                <a:solidFill>
                  <a:schemeClr val="bg1"/>
                </a:solidFill>
              </a:rPr>
              <a:t>, </a:t>
            </a:r>
            <a:r>
              <a:rPr lang="ru-RU" sz="2800" b="1">
                <a:solidFill>
                  <a:srgbClr val="FFFF00"/>
                </a:solidFill>
              </a:rPr>
              <a:t>и</a:t>
            </a:r>
            <a:r>
              <a:rPr lang="en-US" sz="2800" b="1">
                <a:solidFill>
                  <a:schemeClr val="bg1"/>
                </a:solidFill>
              </a:rPr>
              <a:t> </a:t>
            </a:r>
            <a:r>
              <a:rPr lang="ru-RU" sz="2800" b="1">
                <a:solidFill>
                  <a:schemeClr val="bg1"/>
                </a:solidFill>
              </a:rPr>
              <a:t>тьму</a:t>
            </a:r>
            <a:r>
              <a:rPr lang="en-US" sz="2800" b="1">
                <a:solidFill>
                  <a:schemeClr val="bg1"/>
                </a:solidFill>
              </a:rPr>
              <a:t> </a:t>
            </a:r>
            <a:r>
              <a:rPr lang="en-US" sz="2800" b="1">
                <a:solidFill>
                  <a:srgbClr val="FFFF00"/>
                </a:solidFill>
              </a:rPr>
              <a:t>[</a:t>
            </a:r>
            <a:r>
              <a:rPr lang="ru-RU" sz="2800" b="1">
                <a:solidFill>
                  <a:srgbClr val="FFFF00"/>
                </a:solidFill>
              </a:rPr>
              <a:t>Он назвал</a:t>
            </a:r>
            <a:r>
              <a:rPr lang="en-US" sz="2800" b="1">
                <a:solidFill>
                  <a:srgbClr val="FFFF00"/>
                </a:solidFill>
              </a:rPr>
              <a:t>]</a:t>
            </a:r>
            <a:r>
              <a:rPr lang="en-US" sz="2800" b="1">
                <a:solidFill>
                  <a:schemeClr val="bg1"/>
                </a:solidFill>
              </a:rPr>
              <a:t> </a:t>
            </a:r>
            <a:r>
              <a:rPr lang="ru-RU" sz="2800" b="1">
                <a:solidFill>
                  <a:schemeClr val="bg1"/>
                </a:solidFill>
              </a:rPr>
              <a:t>ночью</a:t>
            </a:r>
            <a:r>
              <a:rPr lang="en-US" sz="2800" b="1">
                <a:solidFill>
                  <a:schemeClr val="bg1"/>
                </a:solidFill>
              </a:rPr>
              <a:t>. </a:t>
            </a:r>
            <a:r>
              <a:rPr lang="ru-RU" sz="2800" b="1">
                <a:solidFill>
                  <a:srgbClr val="FFFF00"/>
                </a:solidFill>
              </a:rPr>
              <a:t>И был</a:t>
            </a:r>
            <a:r>
              <a:rPr lang="en-US" sz="2800" b="1">
                <a:solidFill>
                  <a:schemeClr val="bg1"/>
                </a:solidFill>
              </a:rPr>
              <a:t> </a:t>
            </a:r>
            <a:r>
              <a:rPr lang="ru-RU" sz="2800" b="1">
                <a:solidFill>
                  <a:schemeClr val="bg1"/>
                </a:solidFill>
              </a:rPr>
              <a:t>вечер,</a:t>
            </a:r>
            <a:r>
              <a:rPr lang="en-US" sz="2800" b="1">
                <a:solidFill>
                  <a:schemeClr val="bg1"/>
                </a:solidFill>
              </a:rPr>
              <a:t> </a:t>
            </a:r>
            <a:r>
              <a:rPr lang="ru-RU" sz="2800" b="1">
                <a:solidFill>
                  <a:srgbClr val="FFFF00"/>
                </a:solidFill>
              </a:rPr>
              <a:t>и было</a:t>
            </a:r>
            <a:r>
              <a:rPr lang="en-US" sz="2800" b="1">
                <a:solidFill>
                  <a:schemeClr val="bg1"/>
                </a:solidFill>
              </a:rPr>
              <a:t> </a:t>
            </a:r>
            <a:r>
              <a:rPr lang="ru-RU" sz="2800" b="1">
                <a:solidFill>
                  <a:schemeClr val="bg1"/>
                </a:solidFill>
              </a:rPr>
              <a:t>утро;</a:t>
            </a:r>
            <a:r>
              <a:rPr lang="en-US" sz="2800" b="1">
                <a:solidFill>
                  <a:schemeClr val="bg1"/>
                </a:solidFill>
              </a:rPr>
              <a:t> </a:t>
            </a:r>
            <a:r>
              <a:rPr lang="ru-RU" sz="2800" b="1">
                <a:solidFill>
                  <a:schemeClr val="bg1"/>
                </a:solidFill>
              </a:rPr>
              <a:t>день один</a:t>
            </a:r>
            <a:r>
              <a:rPr lang="en-US" sz="2800" b="1">
                <a:solidFill>
                  <a:schemeClr val="bg1"/>
                </a:solidFill>
              </a:rPr>
              <a:t>.</a:t>
            </a:r>
          </a:p>
          <a:p>
            <a:pPr eaLnBrk="1" hangingPunct="1">
              <a:lnSpc>
                <a:spcPct val="90000"/>
              </a:lnSpc>
            </a:pPr>
            <a:endParaRPr lang="en-US" sz="2800" b="1">
              <a:solidFill>
                <a:schemeClr val="bg1"/>
              </a:solidFill>
            </a:endParaRPr>
          </a:p>
        </p:txBody>
      </p:sp>
      <p:sp>
        <p:nvSpPr>
          <p:cNvPr id="1216518" name="Line 6"/>
          <p:cNvSpPr>
            <a:spLocks noChangeShapeType="1"/>
          </p:cNvSpPr>
          <p:nvPr/>
        </p:nvSpPr>
        <p:spPr bwMode="auto">
          <a:xfrm>
            <a:off x="685800" y="1676400"/>
            <a:ext cx="0" cy="990600"/>
          </a:xfrm>
          <a:prstGeom prst="line">
            <a:avLst/>
          </a:prstGeom>
          <a:noFill/>
          <a:ln w="1270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16518"/>
                                        </p:tgtEl>
                                        <p:attrNameLst>
                                          <p:attrName>style.visibility</p:attrName>
                                        </p:attrNameLst>
                                      </p:cBhvr>
                                      <p:to>
                                        <p:strVal val="visible"/>
                                      </p:to>
                                    </p:set>
                                    <p:animEffect transition="in" filter="wipe(up)">
                                      <p:cBhvr>
                                        <p:cTn id="7" dur="500"/>
                                        <p:tgtEl>
                                          <p:spTgt spid="1216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65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pPr>
            <a:r>
              <a:rPr lang="en-US" sz="1200">
                <a:effectLst>
                  <a:outerShdw blurRad="38100" dist="38100" dir="2700000" algn="tl">
                    <a:srgbClr val="000000"/>
                  </a:outerShdw>
                </a:effectLst>
                <a:latin typeface="Candara" charset="0"/>
                <a:cs typeface="Arial" charset="0"/>
              </a:rPr>
              <a:t>Coming to Grips with Genesis 04702</a:t>
            </a:r>
          </a:p>
        </p:txBody>
      </p:sp>
      <p:sp>
        <p:nvSpPr>
          <p:cNvPr id="3" name="Text Placeholder 2"/>
          <p:cNvSpPr>
            <a:spLocks noGrp="1"/>
          </p:cNvSpPr>
          <p:nvPr>
            <p:ph type="body" sz="quarter" idx="4294967295"/>
          </p:nvPr>
        </p:nvSpPr>
        <p:spPr>
          <a:xfrm>
            <a:off x="685800" y="609600"/>
            <a:ext cx="8001000" cy="1295400"/>
          </a:xfrm>
        </p:spPr>
        <p:txBody>
          <a:bodyPr lIns="0" tIns="0" rIns="0" bIns="0" anchor="ctr"/>
          <a:lstStyle/>
          <a:p>
            <a:pPr marL="0" indent="0" algn="r" eaLnBrk="1" hangingPunct="1">
              <a:lnSpc>
                <a:spcPct val="70000"/>
              </a:lnSpc>
              <a:spcBef>
                <a:spcPct val="0"/>
              </a:spcBef>
              <a:buFont typeface="Arial" charset="0"/>
              <a:buNone/>
            </a:pPr>
            <a:r>
              <a:rPr lang="ru-RU" sz="4400">
                <a:effectLst>
                  <a:outerShdw blurRad="38100" dist="38100" dir="2700000" algn="tl">
                    <a:srgbClr val="000000"/>
                  </a:outerShdw>
                </a:effectLst>
                <a:latin typeface="Candara" charset="0"/>
                <a:cs typeface="Arial" charset="0"/>
              </a:rPr>
              <a:t>Вникая в Книгу Бытие</a:t>
            </a:r>
            <a:endParaRPr lang="en-US" sz="4400">
              <a:effectLst>
                <a:outerShdw blurRad="38100" dist="38100" dir="2700000" algn="tl">
                  <a:srgbClr val="000000"/>
                </a:outerShdw>
              </a:effectLst>
              <a:latin typeface="Candara" charset="0"/>
              <a:cs typeface="Arial" charset="0"/>
            </a:endParaRPr>
          </a:p>
          <a:p>
            <a:pPr marL="0" lvl="1" indent="0" algn="r" eaLnBrk="1" hangingPunct="1">
              <a:lnSpc>
                <a:spcPct val="70000"/>
              </a:lnSpc>
              <a:spcBef>
                <a:spcPct val="0"/>
              </a:spcBef>
              <a:buFont typeface="Arial" charset="0"/>
              <a:buNone/>
            </a:pPr>
            <a:endParaRPr lang="en-US" sz="1200" i="1">
              <a:effectLst>
                <a:outerShdw blurRad="38100" dist="38100" dir="2700000" algn="tl">
                  <a:srgbClr val="000000"/>
                </a:outerShdw>
              </a:effectLst>
              <a:latin typeface="Candara" charset="0"/>
              <a:cs typeface="Arial" charset="0"/>
            </a:endParaRPr>
          </a:p>
          <a:p>
            <a:pPr marL="0" lvl="1" indent="0" algn="r" eaLnBrk="1" hangingPunct="1">
              <a:lnSpc>
                <a:spcPct val="70000"/>
              </a:lnSpc>
              <a:spcBef>
                <a:spcPct val="0"/>
              </a:spcBef>
              <a:buFont typeface="Arial" charset="0"/>
              <a:buNone/>
            </a:pPr>
            <a:r>
              <a:rPr lang="ru-RU" sz="2200" i="1">
                <a:effectLst>
                  <a:outerShdw blurRad="38100" dist="38100" dir="2700000" algn="tl">
                    <a:srgbClr val="000000"/>
                  </a:outerShdw>
                </a:effectLst>
                <a:latin typeface="Candara" charset="0"/>
                <a:cs typeface="Arial" charset="0"/>
              </a:rPr>
              <a:t>Под редакцией</a:t>
            </a:r>
            <a:r>
              <a:rPr lang="en-US" sz="2200" i="1">
                <a:effectLst>
                  <a:outerShdw blurRad="38100" dist="38100" dir="2700000" algn="tl">
                    <a:srgbClr val="000000"/>
                  </a:outerShdw>
                </a:effectLst>
                <a:latin typeface="Candara" charset="0"/>
                <a:cs typeface="Arial" charset="0"/>
              </a:rPr>
              <a:t> </a:t>
            </a:r>
            <a:endParaRPr lang="ru-RU" sz="2200" i="1">
              <a:effectLst>
                <a:outerShdw blurRad="38100" dist="38100" dir="2700000" algn="tl">
                  <a:srgbClr val="000000"/>
                </a:outerShdw>
              </a:effectLst>
              <a:latin typeface="Candara" charset="0"/>
              <a:cs typeface="Arial" charset="0"/>
            </a:endParaRPr>
          </a:p>
          <a:p>
            <a:pPr marL="0" lvl="1" indent="0" algn="r" eaLnBrk="1" hangingPunct="1">
              <a:lnSpc>
                <a:spcPct val="70000"/>
              </a:lnSpc>
              <a:spcBef>
                <a:spcPct val="0"/>
              </a:spcBef>
              <a:buFont typeface="Arial" charset="0"/>
              <a:buNone/>
            </a:pPr>
            <a:r>
              <a:rPr lang="ru-RU" sz="2200" i="1">
                <a:effectLst>
                  <a:outerShdw blurRad="38100" dist="38100" dir="2700000" algn="tl">
                    <a:srgbClr val="000000"/>
                  </a:outerShdw>
                </a:effectLst>
                <a:latin typeface="Candara" charset="0"/>
                <a:cs typeface="Arial" charset="0"/>
              </a:rPr>
              <a:t>доктора Терри Мортенсона</a:t>
            </a:r>
            <a:r>
              <a:rPr lang="en-US" sz="2200" i="1">
                <a:effectLst>
                  <a:outerShdw blurRad="38100" dist="38100" dir="2700000" algn="tl">
                    <a:srgbClr val="000000"/>
                  </a:outerShdw>
                </a:effectLst>
                <a:latin typeface="Candara" charset="0"/>
                <a:cs typeface="Arial" charset="0"/>
              </a:rPr>
              <a:t/>
            </a:r>
            <a:br>
              <a:rPr lang="en-US" sz="2200" i="1">
                <a:effectLst>
                  <a:outerShdw blurRad="38100" dist="38100" dir="2700000" algn="tl">
                    <a:srgbClr val="000000"/>
                  </a:outerShdw>
                </a:effectLst>
                <a:latin typeface="Candara" charset="0"/>
                <a:cs typeface="Arial" charset="0"/>
              </a:rPr>
            </a:br>
            <a:r>
              <a:rPr lang="ru-RU" sz="2200" i="1">
                <a:effectLst>
                  <a:outerShdw blurRad="38100" dist="38100" dir="2700000" algn="tl">
                    <a:srgbClr val="000000"/>
                  </a:outerShdw>
                </a:effectLst>
                <a:latin typeface="Candara" charset="0"/>
                <a:cs typeface="Arial" charset="0"/>
              </a:rPr>
              <a:t>и доктора Тейн Юри</a:t>
            </a:r>
            <a:endParaRPr lang="en-US" sz="2200" i="1">
              <a:effectLst>
                <a:outerShdw blurRad="38100" dist="38100" dir="2700000" algn="tl">
                  <a:srgbClr val="000000"/>
                </a:outerShdw>
              </a:effectLst>
              <a:latin typeface="Candara" charset="0"/>
              <a:cs typeface="Arial" charset="0"/>
            </a:endParaRPr>
          </a:p>
        </p:txBody>
      </p:sp>
      <p:sp>
        <p:nvSpPr>
          <p:cNvPr id="50180" name="TextBox 5"/>
          <p:cNvSpPr txBox="1">
            <a:spLocks noChangeArrowheads="1"/>
          </p:cNvSpPr>
          <p:nvPr/>
        </p:nvSpPr>
        <p:spPr bwMode="auto">
          <a:xfrm>
            <a:off x="7439025" y="6611938"/>
            <a:ext cx="17049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r>
              <a:rPr lang="en-US" sz="800">
                <a:solidFill>
                  <a:srgbClr val="C0C0C0"/>
                </a:solidFill>
                <a:latin typeface="Calibri" charset="0"/>
              </a:rPr>
              <a:t>© 2008 Answers in Genesis-USA</a:t>
            </a:r>
          </a:p>
        </p:txBody>
      </p:sp>
      <p:sp>
        <p:nvSpPr>
          <p:cNvPr id="1375238" name="Text Box 6"/>
          <p:cNvSpPr txBox="1">
            <a:spLocks noChangeArrowheads="1"/>
          </p:cNvSpPr>
          <p:nvPr/>
        </p:nvSpPr>
        <p:spPr bwMode="auto">
          <a:xfrm>
            <a:off x="3962400" y="2354263"/>
            <a:ext cx="4800600" cy="2586037"/>
          </a:xfrm>
          <a:prstGeom prst="rect">
            <a:avLst/>
          </a:prstGeom>
          <a:noFill/>
          <a:ln w="9525">
            <a:noFill/>
            <a:miter lim="800000"/>
            <a:headEnd/>
            <a:tailEnd/>
          </a:ln>
          <a:effectLst>
            <a:outerShdw dist="35921" dir="2700000" algn="ctr" rotWithShape="0">
              <a:schemeClr val="bg2"/>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lnSpc>
                <a:spcPct val="90000"/>
              </a:lnSpc>
            </a:pPr>
            <a:r>
              <a:rPr lang="en-US" sz="3000" b="1">
                <a:solidFill>
                  <a:srgbClr val="FFFF00"/>
                </a:solidFill>
              </a:rPr>
              <a:t>14 </a:t>
            </a:r>
            <a:r>
              <a:rPr lang="ru-RU" sz="3000" b="1">
                <a:solidFill>
                  <a:srgbClr val="FFFF00"/>
                </a:solidFill>
              </a:rPr>
              <a:t>ученых</a:t>
            </a:r>
            <a:r>
              <a:rPr lang="en-US" sz="3000" b="1">
                <a:solidFill>
                  <a:srgbClr val="FFFF00"/>
                </a:solidFill>
              </a:rPr>
              <a:t> </a:t>
            </a:r>
            <a:r>
              <a:rPr lang="ru-RU" sz="3000" b="1">
                <a:solidFill>
                  <a:srgbClr val="FFFF00"/>
                </a:solidFill>
              </a:rPr>
              <a:t>дают подробное библейское и историческое обоснование младоземельного креационизма</a:t>
            </a:r>
            <a:endParaRPr lang="en-US" sz="3000" b="1">
              <a:solidFill>
                <a:srgbClr val="FFFF00"/>
              </a:solidFill>
            </a:endParaRPr>
          </a:p>
        </p:txBody>
      </p:sp>
      <p:pic>
        <p:nvPicPr>
          <p:cNvPr id="50182"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19200"/>
            <a:ext cx="3810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51203"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4036" name="Rectangle 4"/>
          <p:cNvSpPr>
            <a:spLocks noGrp="1" noChangeArrowheads="1"/>
          </p:cNvSpPr>
          <p:nvPr>
            <p:ph type="body" idx="1"/>
          </p:nvPr>
        </p:nvSpPr>
        <p:spPr>
          <a:xfrm>
            <a:off x="914400" y="1447800"/>
            <a:ext cx="8229600" cy="4191000"/>
          </a:xfrm>
          <a:effectLst>
            <a:outerShdw blurRad="63500" dist="35921" dir="2700000" algn="ctr" rotWithShape="0">
              <a:schemeClr val="tx1"/>
            </a:outerShdw>
          </a:effectLst>
        </p:spPr>
        <p:txBody>
          <a:bodyPr/>
          <a:lstStyle/>
          <a:p>
            <a:pPr marL="609600" indent="-609600" eaLnBrk="1" hangingPunct="1">
              <a:buFontTx/>
              <a:buAutoNum type="arabicPeriod"/>
            </a:pPr>
            <a:r>
              <a:rPr lang="ru-RU" sz="4000" b="1">
                <a:solidFill>
                  <a:schemeClr val="bg1"/>
                </a:solidFill>
                <a:latin typeface="Arial" charset="0"/>
                <a:cs typeface="Arial" charset="0"/>
              </a:rPr>
              <a:t>Литературная форма</a:t>
            </a:r>
            <a:r>
              <a:rPr lang="en-US" sz="4000" b="1">
                <a:solidFill>
                  <a:schemeClr val="bg1"/>
                </a:solidFill>
                <a:latin typeface="Arial" charset="0"/>
                <a:cs typeface="Arial" charset="0"/>
              </a:rPr>
              <a:t>—</a:t>
            </a:r>
            <a:r>
              <a:rPr lang="ru-RU" sz="4000" b="1">
                <a:solidFill>
                  <a:schemeClr val="bg1"/>
                </a:solidFill>
                <a:latin typeface="Arial" charset="0"/>
                <a:cs typeface="Arial" charset="0"/>
              </a:rPr>
              <a:t>Повествование</a:t>
            </a:r>
            <a:endParaRPr lang="en-US" sz="4000" b="1">
              <a:solidFill>
                <a:schemeClr val="bg1"/>
              </a:solidFill>
              <a:latin typeface="Arial" charset="0"/>
              <a:cs typeface="Arial" charset="0"/>
            </a:endParaRPr>
          </a:p>
          <a:p>
            <a:pPr marL="990600" lvl="1" indent="-533400" eaLnBrk="1" hangingPunct="1">
              <a:buFontTx/>
              <a:buAutoNum type="alphaLcPeriod"/>
            </a:pPr>
            <a:r>
              <a:rPr lang="ru-RU" sz="3600" b="1">
                <a:solidFill>
                  <a:schemeClr val="bg1"/>
                </a:solidFill>
                <a:latin typeface="Arial" charset="0"/>
                <a:cs typeface="Arial" charset="0"/>
              </a:rPr>
              <a:t>Структура предложений</a:t>
            </a:r>
            <a:endParaRPr lang="en-US" sz="3600" b="1">
              <a:solidFill>
                <a:schemeClr val="bg1"/>
              </a:solidFill>
              <a:latin typeface="Arial" charset="0"/>
              <a:cs typeface="Arial" charset="0"/>
            </a:endParaRPr>
          </a:p>
          <a:p>
            <a:pPr marL="990600" lvl="1" indent="-533400" eaLnBrk="1" hangingPunct="1">
              <a:buFontTx/>
              <a:buAutoNum type="alphaLcPeriod"/>
            </a:pPr>
            <a:r>
              <a:rPr lang="ru-RU" sz="3600" b="1">
                <a:solidFill>
                  <a:schemeClr val="bg1"/>
                </a:solidFill>
                <a:latin typeface="Arial" charset="0"/>
                <a:cs typeface="Arial" charset="0"/>
              </a:rPr>
              <a:t>Отсутствие признаков поэзии</a:t>
            </a:r>
            <a:endParaRPr lang="en-US" sz="3600" b="1">
              <a:solidFill>
                <a:schemeClr val="bg1"/>
              </a:solidFill>
              <a:latin typeface="Arial" charset="0"/>
              <a:cs typeface="Arial" charset="0"/>
            </a:endParaRPr>
          </a:p>
          <a:p>
            <a:pPr marL="1371600" lvl="2" indent="-457200" eaLnBrk="1" hangingPunct="1">
              <a:buFontTx/>
              <a:buAutoNum type="alphaLcPeriod"/>
            </a:pPr>
            <a:r>
              <a:rPr lang="ru-RU" sz="3200" b="1">
                <a:solidFill>
                  <a:schemeClr val="bg1"/>
                </a:solidFill>
                <a:latin typeface="Arial" charset="0"/>
                <a:cs typeface="Arial" charset="0"/>
              </a:rPr>
              <a:t>Параллелизм</a:t>
            </a:r>
            <a:endParaRPr lang="en-US" sz="3200" b="1">
              <a:solidFill>
                <a:schemeClr val="bg1"/>
              </a:solidFill>
              <a:latin typeface="Arial" charset="0"/>
              <a:cs typeface="Arial" charset="0"/>
            </a:endParaRPr>
          </a:p>
        </p:txBody>
      </p:sp>
      <p:sp>
        <p:nvSpPr>
          <p:cNvPr id="51205" name="Text Box 6"/>
          <p:cNvSpPr txBox="1">
            <a:spLocks noChangeArrowheads="1"/>
          </p:cNvSpPr>
          <p:nvPr/>
        </p:nvSpPr>
        <p:spPr bwMode="auto">
          <a:xfrm>
            <a:off x="914400" y="533400"/>
            <a:ext cx="7315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4200" b="1">
                <a:solidFill>
                  <a:schemeClr val="bg1"/>
                </a:solidFill>
              </a:rPr>
              <a:t>Бытие</a:t>
            </a:r>
            <a:r>
              <a:rPr lang="en-US" sz="4200" b="1">
                <a:solidFill>
                  <a:schemeClr val="bg1"/>
                </a:solidFill>
              </a:rPr>
              <a:t> 1-11 </a:t>
            </a:r>
            <a:r>
              <a:rPr lang="ru-RU" sz="4200" b="1">
                <a:solidFill>
                  <a:schemeClr val="bg1"/>
                </a:solidFill>
              </a:rPr>
              <a:t>– это история</a:t>
            </a:r>
            <a:r>
              <a:rPr lang="en-US" sz="4200" b="1">
                <a:solidFill>
                  <a:schemeClr val="bg1"/>
                </a:solidFill>
              </a:rPr>
              <a: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84036">
                                            <p:txEl>
                                              <p:pRg st="2" end="2"/>
                                            </p:txEl>
                                          </p:spTgt>
                                        </p:tgtEl>
                                        <p:attrNameLst>
                                          <p:attrName>style.visibility</p:attrName>
                                        </p:attrNameLst>
                                      </p:cBhvr>
                                      <p:to>
                                        <p:strVal val="visible"/>
                                      </p:to>
                                    </p:set>
                                    <p:animEffect transition="in" filter="wipe(left)">
                                      <p:cBhvr>
                                        <p:cTn id="7" dur="500"/>
                                        <p:tgtEl>
                                          <p:spTgt spid="684036">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84036">
                                            <p:txEl>
                                              <p:pRg st="3" end="3"/>
                                            </p:txEl>
                                          </p:spTgt>
                                        </p:tgtEl>
                                        <p:attrNameLst>
                                          <p:attrName>style.visibility</p:attrName>
                                        </p:attrNameLst>
                                      </p:cBhvr>
                                      <p:to>
                                        <p:strVal val="visible"/>
                                      </p:to>
                                    </p:set>
                                    <p:animEffect transition="in" filter="wipe(left)">
                                      <p:cBhvr>
                                        <p:cTn id="12" dur="500"/>
                                        <p:tgtEl>
                                          <p:spTgt spid="68403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a:latin typeface="Arial" charset="0"/>
                <a:cs typeface="Arial" charset="0"/>
              </a:rPr>
              <a:t>Gen. 1:1-5 NAS</a:t>
            </a:r>
          </a:p>
        </p:txBody>
      </p:sp>
      <p:pic>
        <p:nvPicPr>
          <p:cNvPr id="52227"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1204" name="Text Box 4"/>
          <p:cNvSpPr txBox="1">
            <a:spLocks noChangeArrowheads="1"/>
          </p:cNvSpPr>
          <p:nvPr/>
        </p:nvSpPr>
        <p:spPr bwMode="auto">
          <a:xfrm>
            <a:off x="914400" y="457200"/>
            <a:ext cx="73152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Псалом</a:t>
            </a:r>
            <a:r>
              <a:rPr lang="en-US" sz="5400" b="1">
                <a:solidFill>
                  <a:srgbClr val="00FF00"/>
                </a:solidFill>
              </a:rPr>
              <a:t> 9</a:t>
            </a:r>
            <a:r>
              <a:rPr lang="ru-RU" sz="5400" b="1">
                <a:solidFill>
                  <a:srgbClr val="00FF00"/>
                </a:solidFill>
              </a:rPr>
              <a:t>1</a:t>
            </a:r>
            <a:r>
              <a:rPr lang="en-US" sz="5400" b="1">
                <a:solidFill>
                  <a:srgbClr val="00FF00"/>
                </a:solidFill>
              </a:rPr>
              <a:t>:</a:t>
            </a:r>
            <a:r>
              <a:rPr lang="ru-RU" sz="5400" b="1">
                <a:solidFill>
                  <a:srgbClr val="00FF00"/>
                </a:solidFill>
              </a:rPr>
              <a:t>2</a:t>
            </a:r>
            <a:r>
              <a:rPr lang="en-US" sz="5400" b="1">
                <a:solidFill>
                  <a:srgbClr val="00FF00"/>
                </a:solidFill>
              </a:rPr>
              <a:t>-</a:t>
            </a:r>
            <a:r>
              <a:rPr lang="ru-RU" sz="5400" b="1">
                <a:solidFill>
                  <a:srgbClr val="00FF00"/>
                </a:solidFill>
              </a:rPr>
              <a:t>3</a:t>
            </a:r>
            <a:endParaRPr lang="en-US" sz="5400" b="1">
              <a:solidFill>
                <a:srgbClr val="00FF00"/>
              </a:solidFill>
            </a:endParaRPr>
          </a:p>
        </p:txBody>
      </p:sp>
      <p:sp>
        <p:nvSpPr>
          <p:cNvPr id="691205" name="Text Box 5"/>
          <p:cNvSpPr txBox="1">
            <a:spLocks noChangeArrowheads="1"/>
          </p:cNvSpPr>
          <p:nvPr/>
        </p:nvSpPr>
        <p:spPr bwMode="auto">
          <a:xfrm>
            <a:off x="914400" y="1631950"/>
            <a:ext cx="7315200" cy="25860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ru-RU" sz="3600" b="1">
                <a:solidFill>
                  <a:schemeClr val="bg1"/>
                </a:solidFill>
              </a:rPr>
              <a:t>2</a:t>
            </a:r>
            <a:r>
              <a:rPr lang="en-US" sz="3600" b="1">
                <a:solidFill>
                  <a:schemeClr val="bg1"/>
                </a:solidFill>
              </a:rPr>
              <a:t> </a:t>
            </a:r>
            <a:r>
              <a:rPr lang="ru-RU" sz="3600" b="1">
                <a:solidFill>
                  <a:schemeClr val="bg1"/>
                </a:solidFill>
              </a:rPr>
              <a:t>Благо есть славить Господа</a:t>
            </a:r>
            <a:r>
              <a:rPr lang="en-US" sz="3600" b="1">
                <a:solidFill>
                  <a:schemeClr val="bg1"/>
                </a:solidFill>
              </a:rPr>
              <a:t> </a:t>
            </a:r>
            <a:r>
              <a:rPr lang="ru-RU" sz="3600" b="1">
                <a:solidFill>
                  <a:srgbClr val="FFFF00"/>
                </a:solidFill>
              </a:rPr>
              <a:t>и петь имени Твоему, Всевышний</a:t>
            </a:r>
            <a:r>
              <a:rPr lang="en-US" sz="3600" b="1">
                <a:solidFill>
                  <a:schemeClr val="bg1"/>
                </a:solidFill>
              </a:rPr>
              <a:t>;</a:t>
            </a:r>
          </a:p>
          <a:p>
            <a:pPr eaLnBrk="1" hangingPunct="1">
              <a:lnSpc>
                <a:spcPct val="90000"/>
              </a:lnSpc>
            </a:pPr>
            <a:r>
              <a:rPr lang="ru-RU" sz="3600" b="1">
                <a:solidFill>
                  <a:schemeClr val="bg1"/>
                </a:solidFill>
              </a:rPr>
              <a:t>3</a:t>
            </a:r>
            <a:r>
              <a:rPr lang="en-US" sz="3600" b="1">
                <a:solidFill>
                  <a:schemeClr val="bg1"/>
                </a:solidFill>
              </a:rPr>
              <a:t> </a:t>
            </a:r>
            <a:r>
              <a:rPr lang="ru-RU" sz="3600" b="1">
                <a:solidFill>
                  <a:schemeClr val="bg1"/>
                </a:solidFill>
              </a:rPr>
              <a:t>возвещать утром милость Твою</a:t>
            </a:r>
            <a:r>
              <a:rPr lang="en-US" sz="3600" b="1">
                <a:solidFill>
                  <a:schemeClr val="bg1"/>
                </a:solidFill>
              </a:rPr>
              <a:t> </a:t>
            </a:r>
            <a:r>
              <a:rPr lang="ru-RU" sz="3600" b="1">
                <a:solidFill>
                  <a:srgbClr val="FFFF00"/>
                </a:solidFill>
              </a:rPr>
              <a:t>и истину Твою в ночи...</a:t>
            </a:r>
            <a:endParaRPr lang="en-US" sz="3600" b="1">
              <a:solidFill>
                <a:srgbClr val="FFFF00"/>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81000"/>
            <a:ext cx="8229600" cy="1143000"/>
          </a:xfrm>
        </p:spPr>
        <p:txBody>
          <a:bodyPr/>
          <a:lstStyle/>
          <a:p>
            <a:pPr eaLnBrk="1" hangingPunct="1"/>
            <a:r>
              <a:rPr lang="en-US" sz="6000" b="1">
                <a:solidFill>
                  <a:schemeClr val="bg1"/>
                </a:solidFill>
                <a:latin typeface="Arial" charset="0"/>
                <a:cs typeface="Arial" charset="0"/>
              </a:rPr>
              <a:t>Psa. 136:1-2 NAS</a:t>
            </a:r>
          </a:p>
        </p:txBody>
      </p:sp>
      <p:pic>
        <p:nvPicPr>
          <p:cNvPr id="53251"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0836" name="Text Box 4"/>
          <p:cNvSpPr txBox="1">
            <a:spLocks noChangeArrowheads="1"/>
          </p:cNvSpPr>
          <p:nvPr/>
        </p:nvSpPr>
        <p:spPr bwMode="auto">
          <a:xfrm>
            <a:off x="914400" y="1662113"/>
            <a:ext cx="7696200" cy="2062162"/>
          </a:xfrm>
          <a:prstGeom prst="rect">
            <a:avLst/>
          </a:prstGeom>
          <a:noFill/>
          <a:ln w="9525">
            <a:noFill/>
            <a:miter lim="800000"/>
            <a:headEnd/>
            <a:tailEnd/>
          </a:ln>
          <a:effectLst>
            <a:outerShdw dist="35921" dir="2700000" algn="ctr" rotWithShape="0">
              <a:schemeClr val="tx1"/>
            </a:outerShdw>
          </a:effectLst>
        </p:spPr>
        <p:txBody>
          <a:bodyPr>
            <a:spAutoFit/>
          </a:bodyPr>
          <a:lstStyle>
            <a:lvl1pPr marL="342900" indent="-342900"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ru-RU" sz="3200" b="1">
                <a:solidFill>
                  <a:schemeClr val="bg1"/>
                </a:solidFill>
              </a:rPr>
              <a:t>1</a:t>
            </a:r>
            <a:r>
              <a:rPr lang="en-US" sz="3200" b="1">
                <a:solidFill>
                  <a:schemeClr val="bg1"/>
                </a:solidFill>
              </a:rPr>
              <a:t> </a:t>
            </a:r>
            <a:r>
              <a:rPr lang="ru-RU" sz="3200" b="1">
                <a:solidFill>
                  <a:schemeClr val="bg1"/>
                </a:solidFill>
              </a:rPr>
              <a:t>Славьте Господа, ибо Он благ</a:t>
            </a:r>
            <a:r>
              <a:rPr lang="en-US" sz="3200" b="1">
                <a:solidFill>
                  <a:schemeClr val="bg1"/>
                </a:solidFill>
              </a:rPr>
              <a:t>, </a:t>
            </a:r>
          </a:p>
          <a:p>
            <a:pPr eaLnBrk="1" hangingPunct="1"/>
            <a:r>
              <a:rPr lang="ru-RU" sz="3200" b="1">
                <a:solidFill>
                  <a:srgbClr val="FFFF00"/>
                </a:solidFill>
              </a:rPr>
              <a:t>ибо вовек милость Его</a:t>
            </a:r>
            <a:r>
              <a:rPr lang="en-US" sz="3200" b="1">
                <a:solidFill>
                  <a:srgbClr val="FFFF00"/>
                </a:solidFill>
              </a:rPr>
              <a:t>.</a:t>
            </a:r>
          </a:p>
          <a:p>
            <a:pPr eaLnBrk="1" hangingPunct="1"/>
            <a:r>
              <a:rPr lang="ru-RU" sz="3200" b="1">
                <a:solidFill>
                  <a:schemeClr val="bg1"/>
                </a:solidFill>
              </a:rPr>
              <a:t>2</a:t>
            </a:r>
            <a:r>
              <a:rPr lang="en-US" sz="3200" b="1">
                <a:solidFill>
                  <a:schemeClr val="bg1"/>
                </a:solidFill>
              </a:rPr>
              <a:t> </a:t>
            </a:r>
            <a:r>
              <a:rPr lang="ru-RU" sz="3200" b="1">
                <a:solidFill>
                  <a:schemeClr val="bg1"/>
                </a:solidFill>
              </a:rPr>
              <a:t>Славьте Господа господствующих</a:t>
            </a:r>
            <a:r>
              <a:rPr lang="en-US" sz="3200" b="1">
                <a:solidFill>
                  <a:schemeClr val="bg1"/>
                </a:solidFill>
              </a:rPr>
              <a:t>, </a:t>
            </a:r>
          </a:p>
          <a:p>
            <a:pPr eaLnBrk="1" hangingPunct="1"/>
            <a:r>
              <a:rPr lang="ru-RU" sz="3200" b="1">
                <a:solidFill>
                  <a:srgbClr val="FFFF00"/>
                </a:solidFill>
              </a:rPr>
              <a:t>ибо вовек милость Его</a:t>
            </a:r>
            <a:r>
              <a:rPr lang="en-US" sz="3200" b="1">
                <a:solidFill>
                  <a:srgbClr val="FFFF00"/>
                </a:solidFill>
              </a:rPr>
              <a:t>.</a:t>
            </a:r>
          </a:p>
        </p:txBody>
      </p:sp>
      <p:sp>
        <p:nvSpPr>
          <p:cNvPr id="760837" name="Text Box 5"/>
          <p:cNvSpPr txBox="1">
            <a:spLocks noChangeArrowheads="1"/>
          </p:cNvSpPr>
          <p:nvPr/>
        </p:nvSpPr>
        <p:spPr bwMode="auto">
          <a:xfrm>
            <a:off x="914400" y="457200"/>
            <a:ext cx="7239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Псалом</a:t>
            </a:r>
            <a:r>
              <a:rPr lang="en-US" sz="5400" b="1">
                <a:solidFill>
                  <a:srgbClr val="00FF00"/>
                </a:solidFill>
              </a:rPr>
              <a:t> 13</a:t>
            </a:r>
            <a:r>
              <a:rPr lang="ru-RU" sz="5400" b="1">
                <a:solidFill>
                  <a:srgbClr val="00FF00"/>
                </a:solidFill>
              </a:rPr>
              <a:t>5</a:t>
            </a:r>
            <a:r>
              <a:rPr lang="en-US" sz="5400" b="1">
                <a:solidFill>
                  <a:srgbClr val="00FF00"/>
                </a:solidFill>
              </a:rPr>
              <a:t>:1-2</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940034" name="Text Box 2"/>
          <p:cNvSpPr txBox="1">
            <a:spLocks noChangeArrowheads="1"/>
          </p:cNvSpPr>
          <p:nvPr/>
        </p:nvSpPr>
        <p:spPr bwMode="auto">
          <a:xfrm>
            <a:off x="914400" y="152400"/>
            <a:ext cx="7315200" cy="6461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3600" b="1">
                <a:solidFill>
                  <a:srgbClr val="FFFF00"/>
                </a:solidFill>
              </a:rPr>
              <a:t>Предполагаемый параллелизм</a:t>
            </a:r>
            <a:endParaRPr lang="en-US" sz="3600" b="1">
              <a:solidFill>
                <a:srgbClr val="FFFF00"/>
              </a:solidFill>
            </a:endParaRPr>
          </a:p>
        </p:txBody>
      </p:sp>
      <p:sp>
        <p:nvSpPr>
          <p:cNvPr id="940035" name="Text Box 3"/>
          <p:cNvSpPr txBox="1">
            <a:spLocks noChangeArrowheads="1"/>
          </p:cNvSpPr>
          <p:nvPr/>
        </p:nvSpPr>
        <p:spPr bwMode="auto">
          <a:xfrm>
            <a:off x="304800" y="1676400"/>
            <a:ext cx="4191000" cy="18653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30000"/>
              </a:spcBef>
            </a:pPr>
            <a:r>
              <a:rPr lang="ru-RU" sz="3200" b="1">
                <a:solidFill>
                  <a:schemeClr val="bg1"/>
                </a:solidFill>
              </a:rPr>
              <a:t>Д</a:t>
            </a:r>
            <a:r>
              <a:rPr lang="en-US" sz="3200" b="1">
                <a:solidFill>
                  <a:schemeClr val="bg1"/>
                </a:solidFill>
              </a:rPr>
              <a:t>1: </a:t>
            </a:r>
            <a:r>
              <a:rPr lang="ru-RU" sz="3200" b="1">
                <a:solidFill>
                  <a:schemeClr val="bg1"/>
                </a:solidFill>
              </a:rPr>
              <a:t>небеса</a:t>
            </a:r>
            <a:endParaRPr lang="en-US" sz="3200" b="1">
              <a:solidFill>
                <a:schemeClr val="bg1"/>
              </a:solidFill>
            </a:endParaRPr>
          </a:p>
          <a:p>
            <a:pPr eaLnBrk="1" hangingPunct="1">
              <a:spcBef>
                <a:spcPct val="30000"/>
              </a:spcBef>
            </a:pPr>
            <a:r>
              <a:rPr lang="ru-RU" sz="3200" b="1">
                <a:solidFill>
                  <a:schemeClr val="bg1"/>
                </a:solidFill>
              </a:rPr>
              <a:t>Д</a:t>
            </a:r>
            <a:r>
              <a:rPr lang="en-US" sz="3200" b="1">
                <a:solidFill>
                  <a:schemeClr val="bg1"/>
                </a:solidFill>
              </a:rPr>
              <a:t>2: </a:t>
            </a:r>
            <a:r>
              <a:rPr lang="ru-RU" sz="3200" b="1">
                <a:solidFill>
                  <a:schemeClr val="bg1"/>
                </a:solidFill>
              </a:rPr>
              <a:t>вода и небо</a:t>
            </a:r>
            <a:endParaRPr lang="en-US" sz="3200" b="1">
              <a:solidFill>
                <a:schemeClr val="bg1"/>
              </a:solidFill>
            </a:endParaRPr>
          </a:p>
          <a:p>
            <a:pPr eaLnBrk="1" hangingPunct="1">
              <a:spcBef>
                <a:spcPct val="30000"/>
              </a:spcBef>
            </a:pPr>
            <a:r>
              <a:rPr lang="ru-RU" sz="3200" b="1">
                <a:solidFill>
                  <a:schemeClr val="bg1"/>
                </a:solidFill>
              </a:rPr>
              <a:t>Д</a:t>
            </a:r>
            <a:r>
              <a:rPr lang="en-US" sz="3200" b="1">
                <a:solidFill>
                  <a:schemeClr val="bg1"/>
                </a:solidFill>
              </a:rPr>
              <a:t>3: </a:t>
            </a:r>
            <a:r>
              <a:rPr lang="ru-RU" sz="3200" b="1">
                <a:solidFill>
                  <a:schemeClr val="bg1"/>
                </a:solidFill>
              </a:rPr>
              <a:t>суша и трава</a:t>
            </a:r>
            <a:endParaRPr lang="en-US" sz="3200" b="1">
              <a:solidFill>
                <a:schemeClr val="bg1"/>
              </a:solidFill>
            </a:endParaRPr>
          </a:p>
        </p:txBody>
      </p:sp>
      <p:sp>
        <p:nvSpPr>
          <p:cNvPr id="940036" name="Text Box 4"/>
          <p:cNvSpPr txBox="1">
            <a:spLocks noChangeArrowheads="1"/>
          </p:cNvSpPr>
          <p:nvPr/>
        </p:nvSpPr>
        <p:spPr bwMode="auto">
          <a:xfrm>
            <a:off x="3810000" y="1676400"/>
            <a:ext cx="5334000" cy="18653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30000"/>
              </a:spcBef>
            </a:pPr>
            <a:r>
              <a:rPr lang="ru-RU" sz="3200" b="1">
                <a:solidFill>
                  <a:schemeClr val="bg1"/>
                </a:solidFill>
              </a:rPr>
              <a:t>Д</a:t>
            </a:r>
            <a:r>
              <a:rPr lang="en-US" sz="3200" b="1">
                <a:solidFill>
                  <a:schemeClr val="bg1"/>
                </a:solidFill>
              </a:rPr>
              <a:t>4: </a:t>
            </a:r>
            <a:r>
              <a:rPr lang="ru-RU" sz="3200" b="1">
                <a:solidFill>
                  <a:schemeClr val="bg1"/>
                </a:solidFill>
              </a:rPr>
              <a:t>солнце, луна, звезды</a:t>
            </a:r>
            <a:endParaRPr lang="en-US" sz="3200" b="1">
              <a:solidFill>
                <a:schemeClr val="bg1"/>
              </a:solidFill>
            </a:endParaRPr>
          </a:p>
          <a:p>
            <a:pPr eaLnBrk="1" hangingPunct="1">
              <a:spcBef>
                <a:spcPct val="30000"/>
              </a:spcBef>
            </a:pPr>
            <a:r>
              <a:rPr lang="ru-RU" sz="3200" b="1">
                <a:solidFill>
                  <a:schemeClr val="bg1"/>
                </a:solidFill>
              </a:rPr>
              <a:t>Д</a:t>
            </a:r>
            <a:r>
              <a:rPr lang="en-US" sz="3200" b="1">
                <a:solidFill>
                  <a:schemeClr val="bg1"/>
                </a:solidFill>
              </a:rPr>
              <a:t>5: </a:t>
            </a:r>
            <a:r>
              <a:rPr lang="ru-RU" sz="3200" b="1">
                <a:solidFill>
                  <a:schemeClr val="bg1"/>
                </a:solidFill>
              </a:rPr>
              <a:t>рыба и птицы</a:t>
            </a:r>
            <a:endParaRPr lang="en-US" sz="3200" b="1">
              <a:solidFill>
                <a:schemeClr val="bg1"/>
              </a:solidFill>
            </a:endParaRPr>
          </a:p>
          <a:p>
            <a:pPr eaLnBrk="1" hangingPunct="1">
              <a:spcBef>
                <a:spcPct val="30000"/>
              </a:spcBef>
            </a:pPr>
            <a:r>
              <a:rPr lang="ru-RU" sz="3200" b="1">
                <a:solidFill>
                  <a:schemeClr val="bg1"/>
                </a:solidFill>
              </a:rPr>
              <a:t>Д</a:t>
            </a:r>
            <a:r>
              <a:rPr lang="en-US" sz="3200" b="1">
                <a:solidFill>
                  <a:schemeClr val="bg1"/>
                </a:solidFill>
              </a:rPr>
              <a:t>6: </a:t>
            </a:r>
            <a:r>
              <a:rPr lang="ru-RU" sz="3200" b="1">
                <a:solidFill>
                  <a:schemeClr val="bg1"/>
                </a:solidFill>
              </a:rPr>
              <a:t>животные и человек</a:t>
            </a:r>
            <a:endParaRPr lang="en-US" sz="3200" b="1">
              <a:solidFill>
                <a:schemeClr val="bg1"/>
              </a:solidFill>
            </a:endParaRPr>
          </a:p>
        </p:txBody>
      </p:sp>
      <p:sp>
        <p:nvSpPr>
          <p:cNvPr id="940037" name="Text Box 5"/>
          <p:cNvSpPr txBox="1">
            <a:spLocks noChangeArrowheads="1"/>
          </p:cNvSpPr>
          <p:nvPr/>
        </p:nvSpPr>
        <p:spPr bwMode="auto">
          <a:xfrm>
            <a:off x="304800" y="3581400"/>
            <a:ext cx="8534400" cy="30464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spcBef>
                <a:spcPct val="30000"/>
              </a:spcBef>
            </a:pPr>
            <a:r>
              <a:rPr lang="ru-RU" sz="3200" b="1">
                <a:solidFill>
                  <a:srgbClr val="FFFF00"/>
                </a:solidFill>
              </a:rPr>
              <a:t>«Твердь»</a:t>
            </a:r>
            <a:r>
              <a:rPr lang="en-US" sz="3200" b="1">
                <a:solidFill>
                  <a:srgbClr val="FFFF00"/>
                </a:solidFill>
              </a:rPr>
              <a:t> (</a:t>
            </a:r>
            <a:r>
              <a:rPr lang="ru-RU" sz="3200" b="1">
                <a:solidFill>
                  <a:srgbClr val="FFFF00"/>
                </a:solidFill>
              </a:rPr>
              <a:t>не небо</a:t>
            </a:r>
            <a:r>
              <a:rPr lang="en-US" sz="3200" b="1">
                <a:solidFill>
                  <a:srgbClr val="FFFF00"/>
                </a:solidFill>
              </a:rPr>
              <a:t>) </a:t>
            </a:r>
            <a:r>
              <a:rPr lang="ru-RU" sz="3200" b="1">
                <a:solidFill>
                  <a:srgbClr val="FFFF00"/>
                </a:solidFill>
              </a:rPr>
              <a:t>для солнца, луны и звезд были сотворены в</a:t>
            </a:r>
            <a:r>
              <a:rPr lang="en-US" sz="3200" b="1">
                <a:solidFill>
                  <a:srgbClr val="FFFF00"/>
                </a:solidFill>
              </a:rPr>
              <a:t> </a:t>
            </a:r>
            <a:r>
              <a:rPr lang="ru-RU" sz="3200" b="1">
                <a:solidFill>
                  <a:srgbClr val="FFFF00"/>
                </a:solidFill>
              </a:rPr>
              <a:t>день</a:t>
            </a:r>
            <a:r>
              <a:rPr lang="en-US" sz="3200" b="1">
                <a:solidFill>
                  <a:srgbClr val="FFFF00"/>
                </a:solidFill>
              </a:rPr>
              <a:t> 2, </a:t>
            </a:r>
            <a:r>
              <a:rPr lang="ru-RU" sz="3200" b="1">
                <a:solidFill>
                  <a:srgbClr val="FFFF00"/>
                </a:solidFill>
              </a:rPr>
              <a:t>а не</a:t>
            </a:r>
            <a:r>
              <a:rPr lang="en-US" sz="3200" b="1">
                <a:solidFill>
                  <a:srgbClr val="FFFF00"/>
                </a:solidFill>
              </a:rPr>
              <a:t> 1.</a:t>
            </a:r>
          </a:p>
          <a:p>
            <a:pPr eaLnBrk="1" hangingPunct="1">
              <a:lnSpc>
                <a:spcPct val="90000"/>
              </a:lnSpc>
              <a:spcBef>
                <a:spcPct val="30000"/>
              </a:spcBef>
            </a:pPr>
            <a:r>
              <a:rPr lang="ru-RU" sz="3200" b="1">
                <a:solidFill>
                  <a:srgbClr val="FFFF00"/>
                </a:solidFill>
              </a:rPr>
              <a:t>Вода была сотворена в день</a:t>
            </a:r>
            <a:r>
              <a:rPr lang="en-US" sz="3200" b="1">
                <a:solidFill>
                  <a:srgbClr val="FFFF00"/>
                </a:solidFill>
              </a:rPr>
              <a:t> 1, </a:t>
            </a:r>
            <a:r>
              <a:rPr lang="ru-RU" sz="3200" b="1">
                <a:solidFill>
                  <a:srgbClr val="FFFF00"/>
                </a:solidFill>
              </a:rPr>
              <a:t>«моря» в день</a:t>
            </a:r>
            <a:r>
              <a:rPr lang="en-US" sz="3200" b="1">
                <a:solidFill>
                  <a:srgbClr val="FFFF00"/>
                </a:solidFill>
              </a:rPr>
              <a:t> 3</a:t>
            </a:r>
            <a:r>
              <a:rPr lang="ru-RU" sz="3200" b="1">
                <a:solidFill>
                  <a:srgbClr val="FFFF00"/>
                </a:solidFill>
              </a:rPr>
              <a:t> и рыба наполнила</a:t>
            </a:r>
            <a:r>
              <a:rPr lang="en-US" sz="3200" b="1">
                <a:solidFill>
                  <a:srgbClr val="FFFF00"/>
                </a:solidFill>
              </a:rPr>
              <a:t> </a:t>
            </a:r>
            <a:r>
              <a:rPr lang="ru-RU" sz="3200" b="1">
                <a:solidFill>
                  <a:srgbClr val="FFFF00"/>
                </a:solidFill>
              </a:rPr>
              <a:t>«воды </a:t>
            </a:r>
            <a:r>
              <a:rPr lang="ru-RU" sz="3200" b="1" i="1">
                <a:solidFill>
                  <a:srgbClr val="FFFF00"/>
                </a:solidFill>
              </a:rPr>
              <a:t>морей</a:t>
            </a:r>
            <a:r>
              <a:rPr lang="ru-RU" sz="3200" b="1">
                <a:solidFill>
                  <a:srgbClr val="FFFF00"/>
                </a:solidFill>
              </a:rPr>
              <a:t>».</a:t>
            </a:r>
            <a:endParaRPr lang="en-US" sz="3200" b="1">
              <a:solidFill>
                <a:srgbClr val="FFFF00"/>
              </a:solidFill>
            </a:endParaRPr>
          </a:p>
          <a:p>
            <a:pPr eaLnBrk="1" hangingPunct="1">
              <a:lnSpc>
                <a:spcPct val="90000"/>
              </a:lnSpc>
              <a:spcBef>
                <a:spcPct val="30000"/>
              </a:spcBef>
            </a:pPr>
            <a:r>
              <a:rPr lang="ru-RU" sz="3200" b="1">
                <a:solidFill>
                  <a:srgbClr val="FFFF00"/>
                </a:solidFill>
              </a:rPr>
              <a:t>Ничего не было сотворено в день</a:t>
            </a:r>
            <a:r>
              <a:rPr lang="en-US" sz="3200" b="1">
                <a:solidFill>
                  <a:srgbClr val="FFFF00"/>
                </a:solidFill>
              </a:rPr>
              <a:t> 6</a:t>
            </a:r>
            <a:r>
              <a:rPr lang="ru-RU" sz="3200" b="1">
                <a:solidFill>
                  <a:srgbClr val="FFFF00"/>
                </a:solidFill>
              </a:rPr>
              <a:t>,</a:t>
            </a:r>
            <a:r>
              <a:rPr lang="en-US" sz="3200" b="1">
                <a:solidFill>
                  <a:srgbClr val="FFFF00"/>
                </a:solidFill>
              </a:rPr>
              <a:t> </a:t>
            </a:r>
            <a:r>
              <a:rPr lang="ru-RU" sz="3200" b="1">
                <a:solidFill>
                  <a:srgbClr val="FFFF00"/>
                </a:solidFill>
              </a:rPr>
              <a:t>чтобы наполнить моря дня</a:t>
            </a:r>
            <a:r>
              <a:rPr lang="en-US" sz="3200" b="1">
                <a:solidFill>
                  <a:srgbClr val="FFFF00"/>
                </a:solidFill>
              </a:rPr>
              <a:t> 3.</a:t>
            </a:r>
          </a:p>
        </p:txBody>
      </p:sp>
      <p:sp>
        <p:nvSpPr>
          <p:cNvPr id="940038" name="Text Box 6"/>
          <p:cNvSpPr txBox="1">
            <a:spLocks noChangeArrowheads="1"/>
          </p:cNvSpPr>
          <p:nvPr/>
        </p:nvSpPr>
        <p:spPr bwMode="auto">
          <a:xfrm>
            <a:off x="304800" y="990600"/>
            <a:ext cx="3657600" cy="6413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3600" b="1" u="sng">
                <a:solidFill>
                  <a:srgbClr val="00FF00"/>
                </a:solidFill>
              </a:rPr>
              <a:t>Среда</a:t>
            </a:r>
            <a:endParaRPr lang="en-US" sz="3600" b="1" u="sng">
              <a:solidFill>
                <a:srgbClr val="00FF00"/>
              </a:solidFill>
            </a:endParaRPr>
          </a:p>
        </p:txBody>
      </p:sp>
      <p:sp>
        <p:nvSpPr>
          <p:cNvPr id="940039" name="Text Box 7"/>
          <p:cNvSpPr txBox="1">
            <a:spLocks noChangeArrowheads="1"/>
          </p:cNvSpPr>
          <p:nvPr/>
        </p:nvSpPr>
        <p:spPr bwMode="auto">
          <a:xfrm>
            <a:off x="3886200" y="990600"/>
            <a:ext cx="3886200" cy="6413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3600" b="1" u="sng">
                <a:solidFill>
                  <a:srgbClr val="00FF00"/>
                </a:solidFill>
              </a:rPr>
              <a:t>Содержимое</a:t>
            </a:r>
            <a:endParaRPr lang="en-US" sz="3600" b="1" u="sng">
              <a:solidFill>
                <a:srgbClr val="00FF00"/>
              </a:solidFill>
            </a:endParaRPr>
          </a:p>
        </p:txBody>
      </p:sp>
      <p:sp>
        <p:nvSpPr>
          <p:cNvPr id="54280" name="Rectangle 8"/>
          <p:cNvSpPr>
            <a:spLocks noGrp="1" noChangeArrowheads="1"/>
          </p:cNvSpPr>
          <p:nvPr>
            <p:ph type="title"/>
          </p:nvPr>
        </p:nvSpPr>
        <p:spPr>
          <a:xfrm>
            <a:off x="457200" y="-762000"/>
            <a:ext cx="8229600" cy="1143000"/>
          </a:xfrm>
        </p:spPr>
        <p:txBody>
          <a:bodyPr/>
          <a:lstStyle/>
          <a:p>
            <a:pPr eaLnBrk="1" hangingPunct="1"/>
            <a:r>
              <a:rPr lang="en-US" sz="2400">
                <a:latin typeface="Arial" charset="0"/>
                <a:cs typeface="Arial" charset="0"/>
              </a:rPr>
              <a:t>Supposed parallelism NAS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40039"/>
                                        </p:tgtEl>
                                        <p:attrNameLst>
                                          <p:attrName>style.visibility</p:attrName>
                                        </p:attrNameLst>
                                      </p:cBhvr>
                                      <p:to>
                                        <p:strVal val="visible"/>
                                      </p:to>
                                    </p:set>
                                    <p:animEffect transition="in" filter="wipe(left)">
                                      <p:cBhvr>
                                        <p:cTn id="7" dur="500"/>
                                        <p:tgtEl>
                                          <p:spTgt spid="94003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40036"/>
                                        </p:tgtEl>
                                        <p:attrNameLst>
                                          <p:attrName>style.visibility</p:attrName>
                                        </p:attrNameLst>
                                      </p:cBhvr>
                                      <p:to>
                                        <p:strVal val="visible"/>
                                      </p:to>
                                    </p:set>
                                    <p:animEffect transition="in" filter="wipe(left)">
                                      <p:cBhvr>
                                        <p:cTn id="10" dur="500"/>
                                        <p:tgtEl>
                                          <p:spTgt spid="94003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940037">
                                            <p:txEl>
                                              <p:pRg st="0" end="0"/>
                                            </p:txEl>
                                          </p:spTgt>
                                        </p:tgtEl>
                                        <p:attrNameLst>
                                          <p:attrName>style.visibility</p:attrName>
                                        </p:attrNameLst>
                                      </p:cBhvr>
                                      <p:to>
                                        <p:strVal val="visible"/>
                                      </p:to>
                                    </p:set>
                                    <p:animEffect transition="in" filter="wipe(left)">
                                      <p:cBhvr>
                                        <p:cTn id="15" dur="500"/>
                                        <p:tgtEl>
                                          <p:spTgt spid="940037">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940037">
                                            <p:txEl>
                                              <p:pRg st="1" end="1"/>
                                            </p:txEl>
                                          </p:spTgt>
                                        </p:tgtEl>
                                        <p:attrNameLst>
                                          <p:attrName>style.visibility</p:attrName>
                                        </p:attrNameLst>
                                      </p:cBhvr>
                                      <p:to>
                                        <p:strVal val="visible"/>
                                      </p:to>
                                    </p:set>
                                    <p:animEffect transition="in" filter="wipe(left)">
                                      <p:cBhvr>
                                        <p:cTn id="20" dur="500"/>
                                        <p:tgtEl>
                                          <p:spTgt spid="940037">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940037">
                                            <p:txEl>
                                              <p:pRg st="2" end="2"/>
                                            </p:txEl>
                                          </p:spTgt>
                                        </p:tgtEl>
                                        <p:attrNameLst>
                                          <p:attrName>style.visibility</p:attrName>
                                        </p:attrNameLst>
                                      </p:cBhvr>
                                      <p:to>
                                        <p:strVal val="visible"/>
                                      </p:to>
                                    </p:set>
                                    <p:animEffect transition="in" filter="wipe(left)">
                                      <p:cBhvr>
                                        <p:cTn id="25" dur="500"/>
                                        <p:tgtEl>
                                          <p:spTgt spid="94003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0036" grpId="0"/>
      <p:bldP spid="940039" grpId="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0914" name="Picture 2" descr="Template Suite 1-Title 01359"/>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0915" name="Rectangle 3" hidden="1"/>
          <p:cNvSpPr>
            <a:spLocks noGrp="1" noChangeArrowheads="1"/>
          </p:cNvSpPr>
          <p:nvPr>
            <p:ph type="ctrTitle" idx="4294967295"/>
          </p:nvPr>
        </p:nvSpPr>
        <p:spPr>
          <a:xfrm>
            <a:off x="685800" y="2130425"/>
            <a:ext cx="7772400" cy="1470025"/>
          </a:xfrm>
        </p:spPr>
        <p:txBody>
          <a:bodyPr/>
          <a:lstStyle/>
          <a:p>
            <a:pPr eaLnBrk="1" hangingPunct="1"/>
            <a:r>
              <a:rPr lang="en-US">
                <a:latin typeface="Arial" charset="0"/>
                <a:cs typeface="Arial" charset="0"/>
              </a:rPr>
              <a:t>Template Suite 1-Title 01359</a:t>
            </a:r>
          </a:p>
        </p:txBody>
      </p:sp>
      <p:sp>
        <p:nvSpPr>
          <p:cNvPr id="1345540" name="Text Box 5"/>
          <p:cNvSpPr txBox="1">
            <a:spLocks noChangeArrowheads="1"/>
          </p:cNvSpPr>
          <p:nvPr/>
        </p:nvSpPr>
        <p:spPr bwMode="auto">
          <a:xfrm>
            <a:off x="2209800" y="533400"/>
            <a:ext cx="6096000" cy="5842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spcBef>
                <a:spcPct val="50000"/>
              </a:spcBef>
            </a:pPr>
            <a:r>
              <a:rPr lang="ru-RU" sz="3200" b="1">
                <a:solidFill>
                  <a:srgbClr val="FFFF00"/>
                </a:solidFill>
              </a:rPr>
              <a:t>Доктор Терри Мортенсон</a:t>
            </a:r>
            <a:endParaRPr lang="en-US" sz="3200" b="1">
              <a:solidFill>
                <a:srgbClr val="FFFF00"/>
              </a:solidFill>
            </a:endParaRPr>
          </a:p>
        </p:txBody>
      </p:sp>
      <p:sp>
        <p:nvSpPr>
          <p:cNvPr id="1345541" name="Text Box 6"/>
          <p:cNvSpPr txBox="1">
            <a:spLocks noChangeArrowheads="1"/>
          </p:cNvSpPr>
          <p:nvPr>
            <p:custDataLst>
              <p:tags r:id="rId2"/>
            </p:custDataLst>
          </p:nvPr>
        </p:nvSpPr>
        <p:spPr bwMode="auto">
          <a:xfrm>
            <a:off x="0" y="2133600"/>
            <a:ext cx="7620000" cy="2800350"/>
          </a:xfrm>
          <a:prstGeom prst="rect">
            <a:avLst/>
          </a:prstGeom>
          <a:noFill/>
          <a:ln w="9525">
            <a:noFill/>
            <a:miter lim="800000"/>
            <a:headEnd/>
            <a:tailEnd/>
          </a:ln>
          <a:effectLst>
            <a:outerShdw dist="35921" dir="2700000" algn="ctr" rotWithShape="0">
              <a:schemeClr val="tx1">
                <a:alpha val="50000"/>
              </a:schemeClr>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sz="4400" b="1" i="1">
                <a:solidFill>
                  <a:schemeClr val="bg1"/>
                </a:solidFill>
              </a:rPr>
              <a:t>Библейское  сотворение</a:t>
            </a:r>
            <a:r>
              <a:rPr lang="en-US" sz="4400" b="1" i="1">
                <a:solidFill>
                  <a:schemeClr val="bg1"/>
                </a:solidFill>
              </a:rPr>
              <a:t>: </a:t>
            </a:r>
            <a:r>
              <a:rPr lang="ru-RU" sz="4400" b="1" i="1">
                <a:solidFill>
                  <a:schemeClr val="bg1"/>
                </a:solidFill>
              </a:rPr>
              <a:t>Экзегетические наблюдения и ответы на возражения</a:t>
            </a:r>
            <a:endParaRPr lang="en-US" sz="4400" b="1" i="1">
              <a:solidFill>
                <a:schemeClr val="bg1"/>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pPr>
            <a:r>
              <a:rPr lang="en-US" sz="1200">
                <a:effectLst>
                  <a:outerShdw blurRad="38100" dist="38100" dir="2700000" algn="tl">
                    <a:srgbClr val="000000"/>
                  </a:outerShdw>
                </a:effectLst>
                <a:latin typeface="Candara" charset="0"/>
                <a:cs typeface="Arial" charset="0"/>
              </a:rPr>
              <a:t>Coming to Grips with Genesis 04702</a:t>
            </a:r>
          </a:p>
        </p:txBody>
      </p:sp>
      <p:sp>
        <p:nvSpPr>
          <p:cNvPr id="3" name="Text Placeholder 2"/>
          <p:cNvSpPr>
            <a:spLocks noGrp="1"/>
          </p:cNvSpPr>
          <p:nvPr>
            <p:ph type="body" sz="quarter" idx="4294967295"/>
          </p:nvPr>
        </p:nvSpPr>
        <p:spPr>
          <a:xfrm>
            <a:off x="685800" y="609600"/>
            <a:ext cx="8001000" cy="1295400"/>
          </a:xfrm>
        </p:spPr>
        <p:txBody>
          <a:bodyPr lIns="0" tIns="0" rIns="0" bIns="0" anchor="ctr"/>
          <a:lstStyle/>
          <a:p>
            <a:pPr marL="0" indent="0" algn="r" eaLnBrk="1" hangingPunct="1">
              <a:lnSpc>
                <a:spcPct val="70000"/>
              </a:lnSpc>
              <a:spcBef>
                <a:spcPct val="0"/>
              </a:spcBef>
              <a:buFont typeface="Arial" charset="0"/>
              <a:buNone/>
            </a:pPr>
            <a:r>
              <a:rPr lang="ru-RU" sz="4400">
                <a:effectLst>
                  <a:outerShdw blurRad="38100" dist="38100" dir="2700000" algn="tl">
                    <a:srgbClr val="000000"/>
                  </a:outerShdw>
                </a:effectLst>
                <a:latin typeface="Candara" charset="0"/>
                <a:cs typeface="Arial" charset="0"/>
              </a:rPr>
              <a:t>Вникая в Книгу Бытие</a:t>
            </a:r>
            <a:endParaRPr lang="en-US" sz="4400">
              <a:effectLst>
                <a:outerShdw blurRad="38100" dist="38100" dir="2700000" algn="tl">
                  <a:srgbClr val="000000"/>
                </a:outerShdw>
              </a:effectLst>
              <a:latin typeface="Candara" charset="0"/>
              <a:cs typeface="Arial" charset="0"/>
            </a:endParaRPr>
          </a:p>
          <a:p>
            <a:pPr marL="0" lvl="1" indent="0" algn="r" eaLnBrk="1" hangingPunct="1">
              <a:lnSpc>
                <a:spcPct val="70000"/>
              </a:lnSpc>
              <a:spcBef>
                <a:spcPct val="0"/>
              </a:spcBef>
              <a:buFont typeface="Arial" charset="0"/>
              <a:buNone/>
            </a:pPr>
            <a:endParaRPr lang="en-US" sz="1200" i="1">
              <a:effectLst>
                <a:outerShdw blurRad="38100" dist="38100" dir="2700000" algn="tl">
                  <a:srgbClr val="000000"/>
                </a:outerShdw>
              </a:effectLst>
              <a:latin typeface="Candara" charset="0"/>
              <a:cs typeface="Arial" charset="0"/>
            </a:endParaRPr>
          </a:p>
          <a:p>
            <a:pPr marL="0" lvl="1" indent="0" algn="r" eaLnBrk="1" hangingPunct="1">
              <a:lnSpc>
                <a:spcPct val="70000"/>
              </a:lnSpc>
              <a:spcBef>
                <a:spcPct val="0"/>
              </a:spcBef>
              <a:buFont typeface="Arial" charset="0"/>
              <a:buNone/>
            </a:pPr>
            <a:r>
              <a:rPr lang="ru-RU" sz="2200" i="1">
                <a:effectLst>
                  <a:outerShdw blurRad="38100" dist="38100" dir="2700000" algn="tl">
                    <a:srgbClr val="000000"/>
                  </a:outerShdw>
                </a:effectLst>
                <a:latin typeface="Candara" charset="0"/>
                <a:cs typeface="Arial" charset="0"/>
              </a:rPr>
              <a:t>Под редакцией</a:t>
            </a:r>
            <a:r>
              <a:rPr lang="en-US" sz="2200" i="1">
                <a:effectLst>
                  <a:outerShdw blurRad="38100" dist="38100" dir="2700000" algn="tl">
                    <a:srgbClr val="000000"/>
                  </a:outerShdw>
                </a:effectLst>
                <a:latin typeface="Candara" charset="0"/>
                <a:cs typeface="Arial" charset="0"/>
              </a:rPr>
              <a:t> </a:t>
            </a:r>
            <a:endParaRPr lang="ru-RU" sz="2200" i="1">
              <a:effectLst>
                <a:outerShdw blurRad="38100" dist="38100" dir="2700000" algn="tl">
                  <a:srgbClr val="000000"/>
                </a:outerShdw>
              </a:effectLst>
              <a:latin typeface="Candara" charset="0"/>
              <a:cs typeface="Arial" charset="0"/>
            </a:endParaRPr>
          </a:p>
          <a:p>
            <a:pPr marL="0" lvl="1" indent="0" algn="r" eaLnBrk="1" hangingPunct="1">
              <a:lnSpc>
                <a:spcPct val="70000"/>
              </a:lnSpc>
              <a:spcBef>
                <a:spcPct val="0"/>
              </a:spcBef>
              <a:buFont typeface="Arial" charset="0"/>
              <a:buNone/>
            </a:pPr>
            <a:r>
              <a:rPr lang="ru-RU" sz="2200" i="1">
                <a:effectLst>
                  <a:outerShdw blurRad="38100" dist="38100" dir="2700000" algn="tl">
                    <a:srgbClr val="000000"/>
                  </a:outerShdw>
                </a:effectLst>
                <a:latin typeface="Candara" charset="0"/>
                <a:cs typeface="Arial" charset="0"/>
              </a:rPr>
              <a:t>доктора Терри Мортенсона</a:t>
            </a:r>
            <a:r>
              <a:rPr lang="en-US" sz="2200" i="1">
                <a:effectLst>
                  <a:outerShdw blurRad="38100" dist="38100" dir="2700000" algn="tl">
                    <a:srgbClr val="000000"/>
                  </a:outerShdw>
                </a:effectLst>
                <a:latin typeface="Candara" charset="0"/>
                <a:cs typeface="Arial" charset="0"/>
              </a:rPr>
              <a:t/>
            </a:r>
            <a:br>
              <a:rPr lang="en-US" sz="2200" i="1">
                <a:effectLst>
                  <a:outerShdw blurRad="38100" dist="38100" dir="2700000" algn="tl">
                    <a:srgbClr val="000000"/>
                  </a:outerShdw>
                </a:effectLst>
                <a:latin typeface="Candara" charset="0"/>
                <a:cs typeface="Arial" charset="0"/>
              </a:rPr>
            </a:br>
            <a:r>
              <a:rPr lang="ru-RU" sz="2200" i="1">
                <a:effectLst>
                  <a:outerShdw blurRad="38100" dist="38100" dir="2700000" algn="tl">
                    <a:srgbClr val="000000"/>
                  </a:outerShdw>
                </a:effectLst>
                <a:latin typeface="Candara" charset="0"/>
                <a:cs typeface="Arial" charset="0"/>
              </a:rPr>
              <a:t>и доктора Тейн Юри</a:t>
            </a:r>
            <a:endParaRPr lang="en-US" sz="2200" i="1">
              <a:effectLst>
                <a:outerShdw blurRad="38100" dist="38100" dir="2700000" algn="tl">
                  <a:srgbClr val="000000"/>
                </a:outerShdw>
              </a:effectLst>
              <a:latin typeface="Candara" charset="0"/>
              <a:cs typeface="Arial" charset="0"/>
            </a:endParaRPr>
          </a:p>
        </p:txBody>
      </p:sp>
      <p:sp>
        <p:nvSpPr>
          <p:cNvPr id="55300" name="TextBox 5"/>
          <p:cNvSpPr txBox="1">
            <a:spLocks noChangeArrowheads="1"/>
          </p:cNvSpPr>
          <p:nvPr/>
        </p:nvSpPr>
        <p:spPr bwMode="auto">
          <a:xfrm>
            <a:off x="7439025" y="6611938"/>
            <a:ext cx="17049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r>
              <a:rPr lang="en-US" sz="800">
                <a:solidFill>
                  <a:srgbClr val="C0C0C0"/>
                </a:solidFill>
                <a:latin typeface="Calibri" charset="0"/>
              </a:rPr>
              <a:t>© 2008 Answers in Genesis-USA</a:t>
            </a:r>
          </a:p>
        </p:txBody>
      </p:sp>
      <p:pic>
        <p:nvPicPr>
          <p:cNvPr id="55301"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19200"/>
            <a:ext cx="3810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56323"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9156" name="Rectangle 4"/>
          <p:cNvSpPr>
            <a:spLocks noGrp="1" noChangeArrowheads="1"/>
          </p:cNvSpPr>
          <p:nvPr>
            <p:ph type="body" idx="1"/>
          </p:nvPr>
        </p:nvSpPr>
        <p:spPr>
          <a:xfrm>
            <a:off x="914400" y="1447800"/>
            <a:ext cx="7696200" cy="4191000"/>
          </a:xfrm>
          <a:effectLst>
            <a:outerShdw blurRad="63500" dist="35921" dir="2700000" algn="ctr" rotWithShape="0">
              <a:schemeClr val="tx1"/>
            </a:outerShdw>
          </a:effectLst>
        </p:spPr>
        <p:txBody>
          <a:bodyPr/>
          <a:lstStyle/>
          <a:p>
            <a:pPr marL="609600" indent="-609600" eaLnBrk="1" hangingPunct="1">
              <a:lnSpc>
                <a:spcPct val="90000"/>
              </a:lnSpc>
              <a:buFontTx/>
              <a:buAutoNum type="arabicPeriod"/>
            </a:pPr>
            <a:r>
              <a:rPr lang="ru-RU" sz="3600" b="1">
                <a:solidFill>
                  <a:schemeClr val="bg1"/>
                </a:solidFill>
                <a:latin typeface="Arial" charset="0"/>
                <a:cs typeface="Arial" charset="0"/>
              </a:rPr>
              <a:t>Литературная форма</a:t>
            </a:r>
            <a:r>
              <a:rPr lang="en-US" sz="3600" b="1">
                <a:solidFill>
                  <a:schemeClr val="bg1"/>
                </a:solidFill>
                <a:latin typeface="Arial" charset="0"/>
                <a:cs typeface="Arial" charset="0"/>
              </a:rPr>
              <a:t>—</a:t>
            </a:r>
            <a:r>
              <a:rPr lang="ru-RU" sz="3600" b="1">
                <a:solidFill>
                  <a:schemeClr val="bg1"/>
                </a:solidFill>
                <a:latin typeface="Arial" charset="0"/>
                <a:cs typeface="Arial" charset="0"/>
              </a:rPr>
              <a:t>Повествование</a:t>
            </a:r>
            <a:endParaRPr lang="en-US" sz="3600" b="1">
              <a:solidFill>
                <a:schemeClr val="bg1"/>
              </a:solidFill>
              <a:latin typeface="Arial" charset="0"/>
              <a:cs typeface="Arial" charset="0"/>
            </a:endParaRPr>
          </a:p>
          <a:p>
            <a:pPr marL="990600" lvl="1" indent="-533400" eaLnBrk="1" hangingPunct="1">
              <a:lnSpc>
                <a:spcPct val="90000"/>
              </a:lnSpc>
              <a:buFontTx/>
              <a:buAutoNum type="alphaLcPeriod"/>
            </a:pPr>
            <a:r>
              <a:rPr lang="ru-RU" sz="3200" b="1">
                <a:solidFill>
                  <a:schemeClr val="bg1"/>
                </a:solidFill>
                <a:latin typeface="Arial" charset="0"/>
                <a:cs typeface="Arial" charset="0"/>
              </a:rPr>
              <a:t>Структура предложений</a:t>
            </a:r>
            <a:endParaRPr lang="en-US" sz="3200" b="1">
              <a:solidFill>
                <a:schemeClr val="bg1"/>
              </a:solidFill>
              <a:latin typeface="Arial" charset="0"/>
              <a:cs typeface="Arial" charset="0"/>
            </a:endParaRPr>
          </a:p>
          <a:p>
            <a:pPr marL="990600" lvl="1" indent="-533400" eaLnBrk="1" hangingPunct="1">
              <a:lnSpc>
                <a:spcPct val="90000"/>
              </a:lnSpc>
              <a:buFontTx/>
              <a:buAutoNum type="alphaLcPeriod"/>
            </a:pPr>
            <a:r>
              <a:rPr lang="ru-RU" sz="3200" b="1">
                <a:solidFill>
                  <a:schemeClr val="bg1"/>
                </a:solidFill>
                <a:latin typeface="Arial" charset="0"/>
                <a:cs typeface="Arial" charset="0"/>
              </a:rPr>
              <a:t>Отсутствие признаков поэзии</a:t>
            </a:r>
            <a:endParaRPr lang="en-US" sz="3200" b="1">
              <a:solidFill>
                <a:schemeClr val="bg1"/>
              </a:solidFill>
              <a:latin typeface="Arial" charset="0"/>
              <a:cs typeface="Arial" charset="0"/>
            </a:endParaRPr>
          </a:p>
          <a:p>
            <a:pPr marL="1371600" lvl="2" indent="-457200" eaLnBrk="1" hangingPunct="1">
              <a:lnSpc>
                <a:spcPct val="90000"/>
              </a:lnSpc>
              <a:buFontTx/>
              <a:buAutoNum type="alphaLcPeriod"/>
            </a:pPr>
            <a:r>
              <a:rPr lang="ru-RU" sz="2800" b="1">
                <a:solidFill>
                  <a:schemeClr val="bg1"/>
                </a:solidFill>
                <a:latin typeface="Arial" charset="0"/>
                <a:cs typeface="Arial" charset="0"/>
              </a:rPr>
              <a:t>Параллелизм</a:t>
            </a:r>
            <a:endParaRPr lang="en-US" sz="2800" b="1">
              <a:solidFill>
                <a:schemeClr val="bg1"/>
              </a:solidFill>
              <a:latin typeface="Arial" charset="0"/>
              <a:cs typeface="Arial" charset="0"/>
            </a:endParaRPr>
          </a:p>
          <a:p>
            <a:pPr marL="1371600" lvl="2" indent="-457200" eaLnBrk="1" hangingPunct="1">
              <a:lnSpc>
                <a:spcPct val="90000"/>
              </a:lnSpc>
              <a:buFontTx/>
              <a:buAutoNum type="alphaLcPeriod"/>
            </a:pPr>
            <a:r>
              <a:rPr lang="ru-RU" sz="2800" b="1">
                <a:solidFill>
                  <a:schemeClr val="bg1"/>
                </a:solidFill>
                <a:latin typeface="Arial" charset="0"/>
                <a:cs typeface="Arial" charset="0"/>
              </a:rPr>
              <a:t>Образный язык</a:t>
            </a:r>
            <a:endParaRPr lang="en-US" sz="2800" b="1">
              <a:solidFill>
                <a:schemeClr val="bg1"/>
              </a:solidFill>
              <a:latin typeface="Arial" charset="0"/>
              <a:cs typeface="Arial" charset="0"/>
            </a:endParaRPr>
          </a:p>
          <a:p>
            <a:pPr marL="1371600" lvl="2" indent="-457200" eaLnBrk="1" hangingPunct="1">
              <a:lnSpc>
                <a:spcPct val="90000"/>
              </a:lnSpc>
              <a:buFontTx/>
              <a:buAutoNum type="alphaLcPeriod"/>
            </a:pPr>
            <a:r>
              <a:rPr lang="ru-RU" sz="2800" b="1">
                <a:solidFill>
                  <a:schemeClr val="bg1"/>
                </a:solidFill>
                <a:latin typeface="Arial" charset="0"/>
                <a:cs typeface="Arial" charset="0"/>
              </a:rPr>
              <a:t>Звуковые приемы</a:t>
            </a:r>
            <a:endParaRPr lang="en-US" sz="2800" b="1">
              <a:solidFill>
                <a:schemeClr val="bg1"/>
              </a:solidFill>
              <a:latin typeface="Arial" charset="0"/>
              <a:cs typeface="Arial" charset="0"/>
            </a:endParaRPr>
          </a:p>
          <a:p>
            <a:pPr marL="1371600" lvl="2" indent="-457200" eaLnBrk="1" hangingPunct="1">
              <a:lnSpc>
                <a:spcPct val="90000"/>
              </a:lnSpc>
              <a:buFontTx/>
              <a:buAutoNum type="alphaLcPeriod"/>
            </a:pPr>
            <a:r>
              <a:rPr lang="ru-RU" sz="2800" b="1">
                <a:solidFill>
                  <a:srgbClr val="FFFF00"/>
                </a:solidFill>
                <a:latin typeface="Arial" charset="0"/>
                <a:cs typeface="Arial" charset="0"/>
              </a:rPr>
              <a:t>НО ЗАМЕТЬТЕ</a:t>
            </a:r>
            <a:r>
              <a:rPr lang="en-US" sz="2800" b="1">
                <a:solidFill>
                  <a:srgbClr val="FFFF00"/>
                </a:solidFill>
                <a:latin typeface="Arial" charset="0"/>
                <a:cs typeface="Arial" charset="0"/>
              </a:rPr>
              <a:t>: </a:t>
            </a:r>
            <a:r>
              <a:rPr lang="ru-RU" sz="2800" b="1">
                <a:solidFill>
                  <a:srgbClr val="FFFF00"/>
                </a:solidFill>
                <a:latin typeface="Arial" charset="0"/>
                <a:cs typeface="Arial" charset="0"/>
              </a:rPr>
              <a:t>Поэзия может передавать историю</a:t>
            </a:r>
            <a:r>
              <a:rPr lang="en-US" sz="2800" b="1">
                <a:solidFill>
                  <a:srgbClr val="FFFF00"/>
                </a:solidFill>
                <a:latin typeface="Arial" charset="0"/>
                <a:cs typeface="Arial" charset="0"/>
              </a:rPr>
              <a:t> </a:t>
            </a:r>
            <a:r>
              <a:rPr lang="en-US" sz="2800" b="1">
                <a:solidFill>
                  <a:schemeClr val="bg1"/>
                </a:solidFill>
                <a:latin typeface="Arial" charset="0"/>
                <a:cs typeface="Arial" charset="0"/>
              </a:rPr>
              <a:t>(</a:t>
            </a:r>
            <a:r>
              <a:rPr lang="ru-RU" sz="2800" b="1">
                <a:solidFill>
                  <a:schemeClr val="bg1"/>
                </a:solidFill>
                <a:latin typeface="Arial" charset="0"/>
                <a:cs typeface="Arial" charset="0"/>
              </a:rPr>
              <a:t>Пс</a:t>
            </a:r>
            <a:r>
              <a:rPr lang="en-US" sz="2800" b="1">
                <a:solidFill>
                  <a:schemeClr val="bg1"/>
                </a:solidFill>
                <a:latin typeface="Arial" charset="0"/>
                <a:cs typeface="Arial" charset="0"/>
              </a:rPr>
              <a:t>. 7</a:t>
            </a:r>
            <a:r>
              <a:rPr lang="ru-RU" sz="2800" b="1">
                <a:solidFill>
                  <a:schemeClr val="bg1"/>
                </a:solidFill>
                <a:latin typeface="Arial" charset="0"/>
                <a:cs typeface="Arial" charset="0"/>
              </a:rPr>
              <a:t>7</a:t>
            </a:r>
            <a:r>
              <a:rPr lang="en-US" sz="2800" b="1">
                <a:solidFill>
                  <a:schemeClr val="bg1"/>
                </a:solidFill>
                <a:latin typeface="Arial" charset="0"/>
                <a:cs typeface="Arial" charset="0"/>
              </a:rPr>
              <a:t>, 13</a:t>
            </a:r>
            <a:r>
              <a:rPr lang="ru-RU" sz="2800" b="1">
                <a:solidFill>
                  <a:schemeClr val="bg1"/>
                </a:solidFill>
                <a:latin typeface="Arial" charset="0"/>
                <a:cs typeface="Arial" charset="0"/>
              </a:rPr>
              <a:t>5</a:t>
            </a:r>
            <a:r>
              <a:rPr lang="en-US" sz="2800" b="1">
                <a:solidFill>
                  <a:schemeClr val="bg1"/>
                </a:solidFill>
                <a:latin typeface="Arial" charset="0"/>
                <a:cs typeface="Arial" charset="0"/>
              </a:rPr>
              <a:t>)</a:t>
            </a:r>
          </a:p>
          <a:p>
            <a:pPr marL="1371600" lvl="2" indent="-457200" eaLnBrk="1" hangingPunct="1">
              <a:lnSpc>
                <a:spcPct val="90000"/>
              </a:lnSpc>
              <a:buFontTx/>
              <a:buAutoNum type="alphaLcPeriod"/>
            </a:pPr>
            <a:endParaRPr lang="en-US" sz="2800" b="1">
              <a:solidFill>
                <a:schemeClr val="bg1"/>
              </a:solidFill>
              <a:latin typeface="Arial" charset="0"/>
              <a:cs typeface="Arial" charset="0"/>
            </a:endParaRPr>
          </a:p>
        </p:txBody>
      </p:sp>
      <p:sp>
        <p:nvSpPr>
          <p:cNvPr id="56325" name="Text Box 6"/>
          <p:cNvSpPr txBox="1">
            <a:spLocks noChangeArrowheads="1"/>
          </p:cNvSpPr>
          <p:nvPr/>
        </p:nvSpPr>
        <p:spPr bwMode="auto">
          <a:xfrm>
            <a:off x="914400" y="533400"/>
            <a:ext cx="7315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4200" b="1">
                <a:solidFill>
                  <a:schemeClr val="bg1"/>
                </a:solidFill>
              </a:rPr>
              <a:t>Бытие</a:t>
            </a:r>
            <a:r>
              <a:rPr lang="en-US" sz="4200" b="1">
                <a:solidFill>
                  <a:schemeClr val="bg1"/>
                </a:solidFill>
              </a:rPr>
              <a:t> 1-11 </a:t>
            </a:r>
            <a:r>
              <a:rPr lang="ru-RU" sz="4200" b="1">
                <a:solidFill>
                  <a:schemeClr val="bg1"/>
                </a:solidFill>
              </a:rPr>
              <a:t>– это история</a:t>
            </a:r>
            <a:r>
              <a:rPr lang="en-US" sz="4200" b="1">
                <a:solidFill>
                  <a:schemeClr val="bg1"/>
                </a:solidFill>
              </a:rPr>
              <a: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89156">
                                            <p:txEl>
                                              <p:pRg st="4" end="4"/>
                                            </p:txEl>
                                          </p:spTgt>
                                        </p:tgtEl>
                                        <p:attrNameLst>
                                          <p:attrName>style.visibility</p:attrName>
                                        </p:attrNameLst>
                                      </p:cBhvr>
                                      <p:to>
                                        <p:strVal val="visible"/>
                                      </p:to>
                                    </p:set>
                                    <p:animEffect transition="in" filter="wipe(left)">
                                      <p:cBhvr>
                                        <p:cTn id="7" dur="500"/>
                                        <p:tgtEl>
                                          <p:spTgt spid="689156">
                                            <p:txEl>
                                              <p:pRg st="4" end="4"/>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89156">
                                            <p:txEl>
                                              <p:pRg st="5" end="5"/>
                                            </p:txEl>
                                          </p:spTgt>
                                        </p:tgtEl>
                                        <p:attrNameLst>
                                          <p:attrName>style.visibility</p:attrName>
                                        </p:attrNameLst>
                                      </p:cBhvr>
                                      <p:to>
                                        <p:strVal val="visible"/>
                                      </p:to>
                                    </p:set>
                                    <p:animEffect transition="in" filter="wipe(left)">
                                      <p:cBhvr>
                                        <p:cTn id="12" dur="500"/>
                                        <p:tgtEl>
                                          <p:spTgt spid="689156">
                                            <p:txEl>
                                              <p:pRg st="5" end="5"/>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689156">
                                            <p:txEl>
                                              <p:pRg st="6" end="6"/>
                                            </p:txEl>
                                          </p:spTgt>
                                        </p:tgtEl>
                                        <p:attrNameLst>
                                          <p:attrName>style.visibility</p:attrName>
                                        </p:attrNameLst>
                                      </p:cBhvr>
                                      <p:to>
                                        <p:strVal val="visible"/>
                                      </p:to>
                                    </p:set>
                                    <p:animEffect transition="in" filter="wipe(left)">
                                      <p:cBhvr>
                                        <p:cTn id="17" dur="500"/>
                                        <p:tgtEl>
                                          <p:spTgt spid="68915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381000"/>
            <a:ext cx="8229600" cy="1143000"/>
          </a:xfrm>
        </p:spPr>
        <p:txBody>
          <a:bodyPr/>
          <a:lstStyle/>
          <a:p>
            <a:pPr eaLnBrk="1" hangingPunct="1"/>
            <a:r>
              <a:rPr lang="en-US" sz="6000" b="1">
                <a:solidFill>
                  <a:schemeClr val="bg1"/>
                </a:solidFill>
                <a:latin typeface="Arial" charset="0"/>
                <a:cs typeface="Arial" charset="0"/>
              </a:rPr>
              <a:t>Psa. 136:13-15 NAS</a:t>
            </a:r>
          </a:p>
        </p:txBody>
      </p:sp>
      <p:pic>
        <p:nvPicPr>
          <p:cNvPr id="57347"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1316" name="Text Box 4"/>
          <p:cNvSpPr txBox="1">
            <a:spLocks noChangeArrowheads="1"/>
          </p:cNvSpPr>
          <p:nvPr/>
        </p:nvSpPr>
        <p:spPr bwMode="auto">
          <a:xfrm>
            <a:off x="914400" y="1425575"/>
            <a:ext cx="7391400" cy="3367088"/>
          </a:xfrm>
          <a:prstGeom prst="rect">
            <a:avLst/>
          </a:prstGeom>
          <a:noFill/>
          <a:ln w="9525">
            <a:noFill/>
            <a:miter lim="800000"/>
            <a:headEnd/>
            <a:tailEnd/>
          </a:ln>
          <a:effectLst>
            <a:outerShdw dist="35921" dir="2700000" algn="ctr" rotWithShape="0">
              <a:schemeClr val="tx1"/>
            </a:outerShdw>
          </a:effectLst>
        </p:spPr>
        <p:txBody>
          <a:bodyPr>
            <a:spAutoFit/>
          </a:bodyPr>
          <a:lstStyle>
            <a:lvl1pPr marL="342900" indent="-342900"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5000"/>
              </a:lnSpc>
              <a:buFontTx/>
              <a:buAutoNum type="arabicPeriod" startAt="13"/>
            </a:pPr>
            <a:r>
              <a:rPr lang="ru-RU" sz="3200" b="1">
                <a:solidFill>
                  <a:schemeClr val="bg1"/>
                </a:solidFill>
              </a:rPr>
              <a:t> Разделил Чермное море</a:t>
            </a:r>
            <a:r>
              <a:rPr lang="en-US" sz="3200" b="1">
                <a:solidFill>
                  <a:schemeClr val="bg1"/>
                </a:solidFill>
              </a:rPr>
              <a:t>, </a:t>
            </a:r>
          </a:p>
          <a:p>
            <a:pPr eaLnBrk="1" hangingPunct="1">
              <a:lnSpc>
                <a:spcPct val="95000"/>
              </a:lnSpc>
            </a:pPr>
            <a:r>
              <a:rPr lang="ru-RU" sz="3200" b="1">
                <a:solidFill>
                  <a:srgbClr val="FFFF00"/>
                </a:solidFill>
              </a:rPr>
              <a:t>Ибо вовек милость Его</a:t>
            </a:r>
            <a:r>
              <a:rPr lang="en-US" sz="3200" b="1">
                <a:solidFill>
                  <a:srgbClr val="FFFF00"/>
                </a:solidFill>
              </a:rPr>
              <a:t>,</a:t>
            </a:r>
          </a:p>
          <a:p>
            <a:pPr eaLnBrk="1" hangingPunct="1">
              <a:lnSpc>
                <a:spcPct val="95000"/>
              </a:lnSpc>
              <a:buFontTx/>
              <a:buAutoNum type="arabicPeriod" startAt="14"/>
            </a:pPr>
            <a:r>
              <a:rPr lang="en-US" sz="3200" b="1">
                <a:solidFill>
                  <a:schemeClr val="bg1"/>
                </a:solidFill>
              </a:rPr>
              <a:t> </a:t>
            </a:r>
            <a:r>
              <a:rPr lang="ru-RU" sz="3200" b="1">
                <a:solidFill>
                  <a:schemeClr val="bg1"/>
                </a:solidFill>
              </a:rPr>
              <a:t>И провел Израиля посреди его</a:t>
            </a:r>
            <a:r>
              <a:rPr lang="en-US" sz="3200" b="1">
                <a:solidFill>
                  <a:schemeClr val="bg1"/>
                </a:solidFill>
              </a:rPr>
              <a:t>, </a:t>
            </a:r>
          </a:p>
          <a:p>
            <a:pPr eaLnBrk="1" hangingPunct="1">
              <a:lnSpc>
                <a:spcPct val="95000"/>
              </a:lnSpc>
            </a:pPr>
            <a:r>
              <a:rPr lang="ru-RU" sz="3200" b="1">
                <a:solidFill>
                  <a:srgbClr val="FFFF00"/>
                </a:solidFill>
              </a:rPr>
              <a:t>Ибо вовек милость Его</a:t>
            </a:r>
            <a:r>
              <a:rPr lang="en-US" sz="3200" b="1">
                <a:solidFill>
                  <a:srgbClr val="FFFF00"/>
                </a:solidFill>
              </a:rPr>
              <a:t>;</a:t>
            </a:r>
          </a:p>
          <a:p>
            <a:pPr eaLnBrk="1" hangingPunct="1">
              <a:lnSpc>
                <a:spcPct val="95000"/>
              </a:lnSpc>
              <a:buFontTx/>
              <a:buAutoNum type="arabicPeriod" startAt="15"/>
            </a:pPr>
            <a:r>
              <a:rPr lang="en-US" sz="3200" b="1">
                <a:solidFill>
                  <a:schemeClr val="bg1"/>
                </a:solidFill>
              </a:rPr>
              <a:t> </a:t>
            </a:r>
            <a:r>
              <a:rPr lang="ru-RU" sz="3200" b="1">
                <a:solidFill>
                  <a:schemeClr val="bg1"/>
                </a:solidFill>
              </a:rPr>
              <a:t>И низверг фараона и войско его в море Чермное</a:t>
            </a:r>
            <a:r>
              <a:rPr lang="en-US" sz="3200" b="1">
                <a:solidFill>
                  <a:schemeClr val="bg1"/>
                </a:solidFill>
              </a:rPr>
              <a:t>, </a:t>
            </a:r>
          </a:p>
          <a:p>
            <a:pPr eaLnBrk="1" hangingPunct="1">
              <a:lnSpc>
                <a:spcPct val="95000"/>
              </a:lnSpc>
            </a:pPr>
            <a:r>
              <a:rPr lang="ru-RU" sz="3200" b="1">
                <a:solidFill>
                  <a:srgbClr val="FFFF00"/>
                </a:solidFill>
              </a:rPr>
              <a:t>Ибо вовек милость Его</a:t>
            </a:r>
            <a:r>
              <a:rPr lang="en-US" sz="3200" b="1">
                <a:solidFill>
                  <a:srgbClr val="FFFF00"/>
                </a:solidFill>
              </a:rPr>
              <a:t>.</a:t>
            </a:r>
          </a:p>
        </p:txBody>
      </p:sp>
      <p:sp>
        <p:nvSpPr>
          <p:cNvPr id="781317" name="Text Box 5"/>
          <p:cNvSpPr txBox="1">
            <a:spLocks noChangeArrowheads="1"/>
          </p:cNvSpPr>
          <p:nvPr/>
        </p:nvSpPr>
        <p:spPr bwMode="auto">
          <a:xfrm>
            <a:off x="914400" y="457200"/>
            <a:ext cx="7239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Псалом</a:t>
            </a:r>
            <a:r>
              <a:rPr lang="en-US" sz="5400" b="1">
                <a:solidFill>
                  <a:srgbClr val="00FF00"/>
                </a:solidFill>
              </a:rPr>
              <a:t> 13</a:t>
            </a:r>
            <a:r>
              <a:rPr lang="ru-RU" sz="5400" b="1">
                <a:solidFill>
                  <a:srgbClr val="00FF00"/>
                </a:solidFill>
              </a:rPr>
              <a:t>5</a:t>
            </a:r>
            <a:r>
              <a:rPr lang="en-US" sz="5400" b="1">
                <a:solidFill>
                  <a:srgbClr val="00FF00"/>
                </a:solidFill>
              </a:rPr>
              <a:t>:13-15</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58371"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084" name="Rectangle 4"/>
          <p:cNvSpPr>
            <a:spLocks noGrp="1" noChangeArrowheads="1"/>
          </p:cNvSpPr>
          <p:nvPr>
            <p:ph type="body" idx="1"/>
          </p:nvPr>
        </p:nvSpPr>
        <p:spPr>
          <a:xfrm>
            <a:off x="914400" y="1447800"/>
            <a:ext cx="8229600" cy="4191000"/>
          </a:xfrm>
          <a:effectLst>
            <a:outerShdw blurRad="63500" dist="35921" dir="2700000" algn="ctr" rotWithShape="0">
              <a:schemeClr val="tx1"/>
            </a:outerShdw>
          </a:effectLst>
        </p:spPr>
        <p:txBody>
          <a:bodyPr/>
          <a:lstStyle/>
          <a:p>
            <a:pPr marL="609600" indent="-609600" eaLnBrk="1" hangingPunct="1">
              <a:buFontTx/>
              <a:buAutoNum type="arabicPeriod"/>
            </a:pPr>
            <a:r>
              <a:rPr lang="ru-RU" sz="4000" b="1">
                <a:solidFill>
                  <a:schemeClr val="bg1"/>
                </a:solidFill>
                <a:latin typeface="Arial" charset="0"/>
                <a:cs typeface="Arial" charset="0"/>
              </a:rPr>
              <a:t>Литературная форма</a:t>
            </a:r>
            <a:r>
              <a:rPr lang="en-US" sz="4000" b="1">
                <a:solidFill>
                  <a:schemeClr val="bg1"/>
                </a:solidFill>
                <a:latin typeface="Arial" charset="0"/>
                <a:cs typeface="Arial" charset="0"/>
              </a:rPr>
              <a:t>—</a:t>
            </a:r>
            <a:r>
              <a:rPr lang="ru-RU" sz="4000" b="1">
                <a:solidFill>
                  <a:schemeClr val="bg1"/>
                </a:solidFill>
                <a:latin typeface="Arial" charset="0"/>
                <a:cs typeface="Arial" charset="0"/>
              </a:rPr>
              <a:t>Повествование</a:t>
            </a:r>
            <a:endParaRPr lang="en-US" sz="4000" b="1">
              <a:solidFill>
                <a:schemeClr val="bg1"/>
              </a:solidFill>
              <a:latin typeface="Arial" charset="0"/>
              <a:cs typeface="Arial" charset="0"/>
            </a:endParaRPr>
          </a:p>
          <a:p>
            <a:pPr marL="990600" lvl="1" indent="-533400" eaLnBrk="1" hangingPunct="1">
              <a:buFontTx/>
              <a:buAutoNum type="alphaLcPeriod"/>
            </a:pPr>
            <a:r>
              <a:rPr lang="ru-RU" sz="3600" b="1">
                <a:solidFill>
                  <a:schemeClr val="bg1"/>
                </a:solidFill>
                <a:latin typeface="Arial" charset="0"/>
                <a:cs typeface="Arial" charset="0"/>
              </a:rPr>
              <a:t>Структура предложений</a:t>
            </a:r>
            <a:endParaRPr lang="en-US" sz="3600" b="1">
              <a:solidFill>
                <a:schemeClr val="bg1"/>
              </a:solidFill>
              <a:latin typeface="Arial" charset="0"/>
              <a:cs typeface="Arial" charset="0"/>
            </a:endParaRPr>
          </a:p>
          <a:p>
            <a:pPr marL="990600" lvl="1" indent="-533400" eaLnBrk="1" hangingPunct="1">
              <a:buFontTx/>
              <a:buAutoNum type="alphaLcPeriod"/>
            </a:pPr>
            <a:r>
              <a:rPr lang="ru-RU" sz="3600" b="1">
                <a:solidFill>
                  <a:schemeClr val="bg1"/>
                </a:solidFill>
                <a:latin typeface="Arial" charset="0"/>
                <a:cs typeface="Arial" charset="0"/>
              </a:rPr>
              <a:t>Отсутствие признаков поэзии</a:t>
            </a:r>
            <a:endParaRPr lang="en-US" sz="3600" b="1">
              <a:solidFill>
                <a:schemeClr val="bg1"/>
              </a:solidFill>
              <a:latin typeface="Arial" charset="0"/>
              <a:cs typeface="Arial" charset="0"/>
            </a:endParaRPr>
          </a:p>
          <a:p>
            <a:pPr marL="990600" lvl="1" indent="-533400" eaLnBrk="1" hangingPunct="1">
              <a:buFontTx/>
              <a:buAutoNum type="alphaLcPeriod"/>
            </a:pPr>
            <a:r>
              <a:rPr lang="ru-RU" sz="3600" b="1">
                <a:solidFill>
                  <a:schemeClr val="bg1"/>
                </a:solidFill>
                <a:latin typeface="Arial" charset="0"/>
                <a:cs typeface="Arial" charset="0"/>
              </a:rPr>
              <a:t>Быт</a:t>
            </a:r>
            <a:r>
              <a:rPr lang="en-US" sz="3600" b="1">
                <a:solidFill>
                  <a:schemeClr val="bg1"/>
                </a:solidFill>
                <a:latin typeface="Arial" charset="0"/>
                <a:cs typeface="Arial" charset="0"/>
              </a:rPr>
              <a:t>. 1-11 </a:t>
            </a:r>
            <a:r>
              <a:rPr lang="ru-RU" sz="3600" b="1">
                <a:solidFill>
                  <a:schemeClr val="bg1"/>
                </a:solidFill>
                <a:latin typeface="Arial" charset="0"/>
                <a:cs typeface="Arial" charset="0"/>
              </a:rPr>
              <a:t>и</a:t>
            </a:r>
            <a:r>
              <a:rPr lang="en-US" sz="3600" b="1">
                <a:solidFill>
                  <a:schemeClr val="bg1"/>
                </a:solidFill>
                <a:latin typeface="Arial" charset="0"/>
                <a:cs typeface="Arial" charset="0"/>
              </a:rPr>
              <a:t> 12-50—</a:t>
            </a:r>
            <a:r>
              <a:rPr lang="ru-RU" sz="3600" b="1">
                <a:solidFill>
                  <a:schemeClr val="bg1"/>
                </a:solidFill>
                <a:latin typeface="Arial" charset="0"/>
                <a:cs typeface="Arial" charset="0"/>
              </a:rPr>
              <a:t>нет различия в стиле и содержании</a:t>
            </a:r>
            <a:endParaRPr lang="en-US" sz="3600" b="1">
              <a:solidFill>
                <a:schemeClr val="bg1"/>
              </a:solidFill>
              <a:latin typeface="Arial" charset="0"/>
              <a:cs typeface="Arial" charset="0"/>
            </a:endParaRPr>
          </a:p>
          <a:p>
            <a:pPr marL="990600" lvl="1" indent="-533400" eaLnBrk="1" hangingPunct="1">
              <a:buFontTx/>
              <a:buAutoNum type="alphaLcPeriod"/>
            </a:pPr>
            <a:endParaRPr lang="en-US" sz="3600" b="1">
              <a:solidFill>
                <a:schemeClr val="bg1"/>
              </a:solidFill>
              <a:latin typeface="Arial" charset="0"/>
              <a:cs typeface="Arial" charset="0"/>
            </a:endParaRPr>
          </a:p>
        </p:txBody>
      </p:sp>
      <p:sp>
        <p:nvSpPr>
          <p:cNvPr id="58373" name="Text Box 6"/>
          <p:cNvSpPr txBox="1">
            <a:spLocks noChangeArrowheads="1"/>
          </p:cNvSpPr>
          <p:nvPr/>
        </p:nvSpPr>
        <p:spPr bwMode="auto">
          <a:xfrm>
            <a:off x="914400" y="533400"/>
            <a:ext cx="7315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4200" b="1">
                <a:solidFill>
                  <a:schemeClr val="bg1"/>
                </a:solidFill>
              </a:rPr>
              <a:t>Бытие</a:t>
            </a:r>
            <a:r>
              <a:rPr lang="en-US" sz="4200" b="1">
                <a:solidFill>
                  <a:schemeClr val="bg1"/>
                </a:solidFill>
              </a:rPr>
              <a:t> 1-11 </a:t>
            </a:r>
            <a:r>
              <a:rPr lang="ru-RU" sz="4200" b="1">
                <a:solidFill>
                  <a:schemeClr val="bg1"/>
                </a:solidFill>
              </a:rPr>
              <a:t>– это история</a:t>
            </a:r>
            <a:r>
              <a:rPr lang="en-US" sz="4200" b="1">
                <a:solidFill>
                  <a:schemeClr val="bg1"/>
                </a:solidFill>
              </a:rPr>
              <a: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86084">
                                            <p:txEl>
                                              <p:pRg st="3" end="3"/>
                                            </p:txEl>
                                          </p:spTgt>
                                        </p:tgtEl>
                                        <p:attrNameLst>
                                          <p:attrName>style.visibility</p:attrName>
                                        </p:attrNameLst>
                                      </p:cBhvr>
                                      <p:to>
                                        <p:strVal val="visible"/>
                                      </p:to>
                                    </p:set>
                                    <p:animEffect transition="in" filter="wipe(left)">
                                      <p:cBhvr>
                                        <p:cTn id="7" dur="500"/>
                                        <p:tgtEl>
                                          <p:spTgt spid="68608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59395"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Rectangle 4"/>
          <p:cNvSpPr>
            <a:spLocks noGrp="1" noChangeArrowheads="1"/>
          </p:cNvSpPr>
          <p:nvPr>
            <p:ph type="body" idx="1"/>
          </p:nvPr>
        </p:nvSpPr>
        <p:spPr>
          <a:xfrm>
            <a:off x="914400" y="1447800"/>
            <a:ext cx="7543800" cy="4191000"/>
          </a:xfrm>
          <a:effectLst>
            <a:outerShdw blurRad="63500" dist="35921" dir="2700000" algn="ctr" rotWithShape="0">
              <a:schemeClr val="tx1"/>
            </a:outerShdw>
          </a:effectLst>
        </p:spPr>
        <p:txBody>
          <a:bodyPr/>
          <a:lstStyle/>
          <a:p>
            <a:pPr marL="609600" indent="-609600" eaLnBrk="1" hangingPunct="1">
              <a:buFontTx/>
              <a:buAutoNum type="arabicPeriod"/>
            </a:pPr>
            <a:r>
              <a:rPr lang="ru-RU" sz="4000" b="1">
                <a:solidFill>
                  <a:schemeClr val="bg1"/>
                </a:solidFill>
                <a:latin typeface="Arial" charset="0"/>
                <a:cs typeface="Arial" charset="0"/>
              </a:rPr>
              <a:t>Литературная форма</a:t>
            </a:r>
            <a:r>
              <a:rPr lang="en-US" sz="4000" b="1">
                <a:solidFill>
                  <a:schemeClr val="bg1"/>
                </a:solidFill>
                <a:latin typeface="Arial" charset="0"/>
                <a:cs typeface="Arial" charset="0"/>
              </a:rPr>
              <a:t>—</a:t>
            </a:r>
            <a:r>
              <a:rPr lang="ru-RU" sz="4000" b="1">
                <a:solidFill>
                  <a:schemeClr val="bg1"/>
                </a:solidFill>
                <a:latin typeface="Arial" charset="0"/>
                <a:cs typeface="Arial" charset="0"/>
              </a:rPr>
              <a:t>Повествование</a:t>
            </a:r>
            <a:endParaRPr lang="en-US" sz="4000" b="1">
              <a:solidFill>
                <a:schemeClr val="bg1"/>
              </a:solidFill>
              <a:latin typeface="Arial" charset="0"/>
              <a:cs typeface="Arial" charset="0"/>
            </a:endParaRPr>
          </a:p>
          <a:p>
            <a:pPr marL="990600" lvl="1" indent="-533400" eaLnBrk="1" hangingPunct="1">
              <a:buFontTx/>
              <a:buAutoNum type="alphaLcPeriod" startAt="4"/>
            </a:pPr>
            <a:r>
              <a:rPr lang="ru-RU" sz="3600" b="1" i="1">
                <a:solidFill>
                  <a:schemeClr val="bg1"/>
                </a:solidFill>
                <a:latin typeface="Arial" charset="0"/>
                <a:cs typeface="Arial" charset="0"/>
              </a:rPr>
              <a:t>Толедот</a:t>
            </a:r>
            <a:r>
              <a:rPr lang="en-US" sz="3600" b="1">
                <a:solidFill>
                  <a:schemeClr val="bg1"/>
                </a:solidFill>
                <a:latin typeface="Arial" charset="0"/>
                <a:cs typeface="Arial" charset="0"/>
              </a:rPr>
              <a:t>: 11 </a:t>
            </a:r>
            <a:r>
              <a:rPr lang="ru-RU" sz="3600" b="1">
                <a:solidFill>
                  <a:schemeClr val="bg1"/>
                </a:solidFill>
                <a:latin typeface="Arial" charset="0"/>
                <a:cs typeface="Arial" charset="0"/>
              </a:rPr>
              <a:t>раз в Бытие</a:t>
            </a:r>
            <a:endParaRPr lang="en-US" sz="3600" b="1">
              <a:solidFill>
                <a:schemeClr val="bg1"/>
              </a:solidFill>
              <a:latin typeface="Arial" charset="0"/>
              <a:cs typeface="Arial" charset="0"/>
            </a:endParaRPr>
          </a:p>
          <a:p>
            <a:pPr marL="990600" lvl="1" indent="-533400" eaLnBrk="1" hangingPunct="1">
              <a:buFontTx/>
              <a:buNone/>
            </a:pPr>
            <a:r>
              <a:rPr lang="en-US" sz="3600" b="1">
                <a:solidFill>
                  <a:schemeClr val="bg1"/>
                </a:solidFill>
                <a:latin typeface="Arial" charset="0"/>
                <a:cs typeface="Arial" charset="0"/>
              </a:rPr>
              <a:t>	</a:t>
            </a:r>
            <a:r>
              <a:rPr lang="ru-RU" sz="3600" b="1">
                <a:solidFill>
                  <a:schemeClr val="bg1"/>
                </a:solidFill>
                <a:latin typeface="Arial" charset="0"/>
                <a:cs typeface="Arial" charset="0"/>
              </a:rPr>
              <a:t>«Вот родословие»</a:t>
            </a:r>
            <a:endParaRPr lang="en-US" sz="3600" b="1">
              <a:solidFill>
                <a:schemeClr val="bg1"/>
              </a:solidFill>
              <a:latin typeface="Arial" charset="0"/>
              <a:cs typeface="Arial" charset="0"/>
            </a:endParaRPr>
          </a:p>
          <a:p>
            <a:pPr marL="990600" lvl="1" indent="-533400" eaLnBrk="1" hangingPunct="1">
              <a:buFontTx/>
              <a:buNone/>
            </a:pPr>
            <a:r>
              <a:rPr lang="en-US" sz="3600" b="1">
                <a:solidFill>
                  <a:schemeClr val="bg1"/>
                </a:solidFill>
                <a:latin typeface="Arial" charset="0"/>
                <a:cs typeface="Arial" charset="0"/>
              </a:rPr>
              <a:t>	</a:t>
            </a:r>
            <a:r>
              <a:rPr lang="ru-RU" sz="3600" b="1">
                <a:solidFill>
                  <a:schemeClr val="bg1"/>
                </a:solidFill>
                <a:latin typeface="Arial" charset="0"/>
                <a:cs typeface="Arial" charset="0"/>
              </a:rPr>
              <a:t>«Вот происхождение»</a:t>
            </a:r>
            <a:endParaRPr lang="en-US" sz="3600" b="1">
              <a:solidFill>
                <a:schemeClr val="bg1"/>
              </a:solidFill>
              <a:latin typeface="Arial" charset="0"/>
              <a:cs typeface="Arial" charset="0"/>
            </a:endParaRPr>
          </a:p>
        </p:txBody>
      </p:sp>
      <p:sp>
        <p:nvSpPr>
          <p:cNvPr id="59397" name="Text Box 6"/>
          <p:cNvSpPr txBox="1">
            <a:spLocks noChangeArrowheads="1"/>
          </p:cNvSpPr>
          <p:nvPr/>
        </p:nvSpPr>
        <p:spPr bwMode="auto">
          <a:xfrm>
            <a:off x="914400" y="533400"/>
            <a:ext cx="7315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4200" b="1">
                <a:solidFill>
                  <a:schemeClr val="bg1"/>
                </a:solidFill>
              </a:rPr>
              <a:t>Бытие</a:t>
            </a:r>
            <a:r>
              <a:rPr lang="en-US" sz="4200" b="1">
                <a:solidFill>
                  <a:schemeClr val="bg1"/>
                </a:solidFill>
              </a:rPr>
              <a:t> 1-11 </a:t>
            </a:r>
            <a:r>
              <a:rPr lang="ru-RU" sz="4200" b="1">
                <a:solidFill>
                  <a:schemeClr val="bg1"/>
                </a:solidFill>
              </a:rPr>
              <a:t>– это история</a:t>
            </a:r>
            <a:r>
              <a:rPr lang="en-US" sz="4200" b="1">
                <a:solidFill>
                  <a:schemeClr val="bg1"/>
                </a:solidFill>
              </a:rPr>
              <a: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409026" name="Text Box 2"/>
          <p:cNvSpPr txBox="1">
            <a:spLocks noChangeArrowheads="1"/>
          </p:cNvSpPr>
          <p:nvPr/>
        </p:nvSpPr>
        <p:spPr bwMode="auto">
          <a:xfrm>
            <a:off x="914400" y="1339850"/>
            <a:ext cx="1828800" cy="5492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3000" b="1">
                <a:solidFill>
                  <a:schemeClr val="bg1"/>
                </a:solidFill>
              </a:rPr>
              <a:t>Быт</a:t>
            </a:r>
            <a:r>
              <a:rPr lang="en-US" sz="3000" b="1">
                <a:solidFill>
                  <a:schemeClr val="bg1"/>
                </a:solidFill>
              </a:rPr>
              <a:t>. 2:4</a:t>
            </a:r>
          </a:p>
        </p:txBody>
      </p:sp>
      <p:sp>
        <p:nvSpPr>
          <p:cNvPr id="1409027" name="Text Box 3"/>
          <p:cNvSpPr txBox="1">
            <a:spLocks noChangeArrowheads="1"/>
          </p:cNvSpPr>
          <p:nvPr/>
        </p:nvSpPr>
        <p:spPr bwMode="auto">
          <a:xfrm>
            <a:off x="2743200" y="1339850"/>
            <a:ext cx="5562600" cy="10160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3000" b="1">
                <a:solidFill>
                  <a:schemeClr val="bg1"/>
                </a:solidFill>
              </a:rPr>
              <a:t>Вот</a:t>
            </a:r>
            <a:r>
              <a:rPr lang="en-US" sz="3000" b="1">
                <a:solidFill>
                  <a:schemeClr val="bg1"/>
                </a:solidFill>
              </a:rPr>
              <a:t> </a:t>
            </a:r>
            <a:r>
              <a:rPr lang="ru-RU" sz="3000" b="1">
                <a:solidFill>
                  <a:srgbClr val="FFFF00"/>
                </a:solidFill>
              </a:rPr>
              <a:t>происхождение</a:t>
            </a:r>
            <a:r>
              <a:rPr lang="en-US" sz="3000" b="1">
                <a:solidFill>
                  <a:schemeClr val="bg1"/>
                </a:solidFill>
              </a:rPr>
              <a:t> </a:t>
            </a:r>
            <a:r>
              <a:rPr lang="ru-RU" sz="3000" b="1">
                <a:solidFill>
                  <a:schemeClr val="bg1"/>
                </a:solidFill>
              </a:rPr>
              <a:t>неба и земли</a:t>
            </a:r>
            <a:r>
              <a:rPr lang="en-US" sz="3000" b="1">
                <a:solidFill>
                  <a:schemeClr val="bg1"/>
                </a:solidFill>
              </a:rPr>
              <a:t>…</a:t>
            </a:r>
          </a:p>
        </p:txBody>
      </p:sp>
      <p:sp>
        <p:nvSpPr>
          <p:cNvPr id="1409028" name="Text Box 4"/>
          <p:cNvSpPr txBox="1">
            <a:spLocks noChangeArrowheads="1"/>
          </p:cNvSpPr>
          <p:nvPr/>
        </p:nvSpPr>
        <p:spPr bwMode="auto">
          <a:xfrm>
            <a:off x="914400" y="2551113"/>
            <a:ext cx="1905000" cy="5492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3000" b="1">
                <a:solidFill>
                  <a:schemeClr val="bg1"/>
                </a:solidFill>
              </a:rPr>
              <a:t>Быт</a:t>
            </a:r>
            <a:r>
              <a:rPr lang="en-US" sz="3000" b="1">
                <a:solidFill>
                  <a:schemeClr val="bg1"/>
                </a:solidFill>
              </a:rPr>
              <a:t>. 5:1</a:t>
            </a:r>
            <a:endParaRPr lang="en-US" sz="3000" b="1"/>
          </a:p>
        </p:txBody>
      </p:sp>
      <p:sp>
        <p:nvSpPr>
          <p:cNvPr id="1409029" name="Text Box 5"/>
          <p:cNvSpPr txBox="1">
            <a:spLocks noChangeArrowheads="1"/>
          </p:cNvSpPr>
          <p:nvPr/>
        </p:nvSpPr>
        <p:spPr bwMode="auto">
          <a:xfrm>
            <a:off x="2743200" y="2559050"/>
            <a:ext cx="5257800" cy="10160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3000" b="1">
                <a:solidFill>
                  <a:schemeClr val="bg1"/>
                </a:solidFill>
              </a:rPr>
              <a:t>Вот</a:t>
            </a:r>
            <a:r>
              <a:rPr lang="en-US" sz="3000" b="1">
                <a:solidFill>
                  <a:schemeClr val="bg1"/>
                </a:solidFill>
              </a:rPr>
              <a:t> [</a:t>
            </a:r>
            <a:r>
              <a:rPr lang="ru-RU" sz="3000" b="1">
                <a:solidFill>
                  <a:srgbClr val="00FF00"/>
                </a:solidFill>
              </a:rPr>
              <a:t>книга</a:t>
            </a:r>
            <a:r>
              <a:rPr lang="en-US" sz="3000" b="1">
                <a:solidFill>
                  <a:schemeClr val="bg1"/>
                </a:solidFill>
              </a:rPr>
              <a:t>] </a:t>
            </a:r>
            <a:r>
              <a:rPr lang="ru-RU" sz="3000" b="1">
                <a:solidFill>
                  <a:srgbClr val="FFFF00"/>
                </a:solidFill>
              </a:rPr>
              <a:t>родословия</a:t>
            </a:r>
            <a:r>
              <a:rPr lang="en-US" sz="3000" b="1">
                <a:solidFill>
                  <a:schemeClr val="bg1"/>
                </a:solidFill>
              </a:rPr>
              <a:t> </a:t>
            </a:r>
            <a:r>
              <a:rPr lang="ru-RU" sz="3000" b="1">
                <a:solidFill>
                  <a:schemeClr val="bg1"/>
                </a:solidFill>
              </a:rPr>
              <a:t>Адама</a:t>
            </a:r>
            <a:r>
              <a:rPr lang="en-US" sz="3000" b="1">
                <a:solidFill>
                  <a:schemeClr val="bg1"/>
                </a:solidFill>
              </a:rPr>
              <a:t>. …</a:t>
            </a:r>
          </a:p>
        </p:txBody>
      </p:sp>
      <p:sp>
        <p:nvSpPr>
          <p:cNvPr id="1409030" name="Text Box 6"/>
          <p:cNvSpPr txBox="1">
            <a:spLocks noChangeArrowheads="1"/>
          </p:cNvSpPr>
          <p:nvPr/>
        </p:nvSpPr>
        <p:spPr bwMode="auto">
          <a:xfrm>
            <a:off x="914400" y="3794125"/>
            <a:ext cx="1905000" cy="5492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3000" b="1">
                <a:solidFill>
                  <a:schemeClr val="bg1"/>
                </a:solidFill>
              </a:rPr>
              <a:t>Быт</a:t>
            </a:r>
            <a:r>
              <a:rPr lang="en-US" sz="3000" b="1">
                <a:solidFill>
                  <a:schemeClr val="bg1"/>
                </a:solidFill>
              </a:rPr>
              <a:t>. 6:9</a:t>
            </a:r>
          </a:p>
        </p:txBody>
      </p:sp>
      <p:sp>
        <p:nvSpPr>
          <p:cNvPr id="1409031" name="Text Box 7"/>
          <p:cNvSpPr txBox="1">
            <a:spLocks noChangeArrowheads="1"/>
          </p:cNvSpPr>
          <p:nvPr/>
        </p:nvSpPr>
        <p:spPr bwMode="auto">
          <a:xfrm>
            <a:off x="2743200" y="3794125"/>
            <a:ext cx="5638800" cy="5540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3000" b="1">
                <a:solidFill>
                  <a:schemeClr val="bg1"/>
                </a:solidFill>
              </a:rPr>
              <a:t>Вот</a:t>
            </a:r>
            <a:r>
              <a:rPr lang="en-US" sz="3000" b="1">
                <a:solidFill>
                  <a:schemeClr val="bg1"/>
                </a:solidFill>
              </a:rPr>
              <a:t> </a:t>
            </a:r>
            <a:r>
              <a:rPr lang="ru-RU" sz="3000" b="1">
                <a:solidFill>
                  <a:srgbClr val="FFFF00"/>
                </a:solidFill>
              </a:rPr>
              <a:t>житие</a:t>
            </a:r>
            <a:r>
              <a:rPr lang="en-US" sz="3000" b="1">
                <a:solidFill>
                  <a:schemeClr val="bg1"/>
                </a:solidFill>
              </a:rPr>
              <a:t> </a:t>
            </a:r>
            <a:r>
              <a:rPr lang="ru-RU" sz="3000" b="1">
                <a:solidFill>
                  <a:schemeClr val="bg1"/>
                </a:solidFill>
              </a:rPr>
              <a:t>Ноя</a:t>
            </a:r>
            <a:r>
              <a:rPr lang="en-US" sz="3000" b="1">
                <a:solidFill>
                  <a:schemeClr val="bg1"/>
                </a:solidFill>
              </a:rPr>
              <a:t>. …</a:t>
            </a:r>
          </a:p>
        </p:txBody>
      </p:sp>
      <p:sp>
        <p:nvSpPr>
          <p:cNvPr id="1409032" name="Text Box 8"/>
          <p:cNvSpPr txBox="1">
            <a:spLocks noChangeArrowheads="1"/>
          </p:cNvSpPr>
          <p:nvPr/>
        </p:nvSpPr>
        <p:spPr bwMode="auto">
          <a:xfrm>
            <a:off x="860425" y="5029200"/>
            <a:ext cx="7445375" cy="10064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altLang="ja-JP" sz="3000" b="1">
                <a:solidFill>
                  <a:schemeClr val="bg1"/>
                </a:solidFill>
                <a:ea typeface="MS PGothic" charset="0"/>
                <a:cs typeface="MS PGothic" charset="0"/>
              </a:rPr>
              <a:t>Быт</a:t>
            </a:r>
            <a:r>
              <a:rPr lang="en-US" altLang="ja-JP" sz="3000" b="1">
                <a:solidFill>
                  <a:schemeClr val="bg1"/>
                </a:solidFill>
                <a:ea typeface="MS PGothic" charset="0"/>
                <a:cs typeface="MS PGothic" charset="0"/>
              </a:rPr>
              <a:t>. 10:1</a:t>
            </a:r>
            <a:r>
              <a:rPr lang="ru-RU" altLang="ja-JP" sz="3000" b="1">
                <a:solidFill>
                  <a:schemeClr val="bg1"/>
                </a:solidFill>
                <a:ea typeface="MS PGothic" charset="0"/>
                <a:cs typeface="MS PGothic" charset="0"/>
              </a:rPr>
              <a:t>;</a:t>
            </a:r>
            <a:r>
              <a:rPr lang="en-US" altLang="ja-JP" sz="3000" b="1">
                <a:solidFill>
                  <a:schemeClr val="bg1"/>
                </a:solidFill>
                <a:ea typeface="MS PGothic" charset="0"/>
                <a:cs typeface="MS PGothic" charset="0"/>
              </a:rPr>
              <a:t> 11:10</a:t>
            </a:r>
            <a:r>
              <a:rPr lang="ru-RU" altLang="ja-JP" sz="3000" b="1">
                <a:solidFill>
                  <a:schemeClr val="bg1"/>
                </a:solidFill>
                <a:ea typeface="MS PGothic" charset="0"/>
                <a:cs typeface="MS PGothic" charset="0"/>
              </a:rPr>
              <a:t>;</a:t>
            </a:r>
            <a:r>
              <a:rPr lang="en-US" altLang="ja-JP" sz="3000" b="1">
                <a:solidFill>
                  <a:schemeClr val="bg1"/>
                </a:solidFill>
                <a:ea typeface="MS PGothic" charset="0"/>
                <a:cs typeface="MS PGothic" charset="0"/>
              </a:rPr>
              <a:t> 11:27</a:t>
            </a:r>
            <a:r>
              <a:rPr lang="ru-RU" altLang="ja-JP" sz="3000" b="1">
                <a:solidFill>
                  <a:schemeClr val="bg1"/>
                </a:solidFill>
                <a:ea typeface="MS PGothic" charset="0"/>
                <a:cs typeface="MS PGothic" charset="0"/>
              </a:rPr>
              <a:t>;</a:t>
            </a:r>
            <a:r>
              <a:rPr lang="en-US" altLang="ja-JP" sz="3000" b="1">
                <a:solidFill>
                  <a:schemeClr val="bg1"/>
                </a:solidFill>
                <a:ea typeface="MS PGothic" charset="0"/>
                <a:cs typeface="MS PGothic" charset="0"/>
              </a:rPr>
              <a:t> 25:12</a:t>
            </a:r>
            <a:r>
              <a:rPr lang="ru-RU" altLang="ja-JP" sz="3000" b="1">
                <a:solidFill>
                  <a:schemeClr val="bg1"/>
                </a:solidFill>
                <a:ea typeface="MS PGothic" charset="0"/>
                <a:cs typeface="MS PGothic" charset="0"/>
              </a:rPr>
              <a:t>;</a:t>
            </a:r>
            <a:r>
              <a:rPr lang="en-US" altLang="ja-JP" sz="3000" b="1">
                <a:solidFill>
                  <a:schemeClr val="bg1"/>
                </a:solidFill>
                <a:ea typeface="MS PGothic" charset="0"/>
                <a:cs typeface="MS PGothic" charset="0"/>
              </a:rPr>
              <a:t> 25:19</a:t>
            </a:r>
            <a:r>
              <a:rPr lang="ru-RU" altLang="ja-JP" sz="3000" b="1">
                <a:solidFill>
                  <a:schemeClr val="bg1"/>
                </a:solidFill>
                <a:ea typeface="MS PGothic" charset="0"/>
                <a:cs typeface="MS PGothic" charset="0"/>
              </a:rPr>
              <a:t>;</a:t>
            </a:r>
            <a:r>
              <a:rPr lang="en-US" altLang="ja-JP" sz="3000" b="1">
                <a:solidFill>
                  <a:schemeClr val="bg1"/>
                </a:solidFill>
                <a:ea typeface="MS PGothic" charset="0"/>
                <a:cs typeface="MS PGothic" charset="0"/>
              </a:rPr>
              <a:t> 36:1</a:t>
            </a:r>
            <a:r>
              <a:rPr lang="ru-RU" altLang="ja-JP" sz="3000" b="1">
                <a:solidFill>
                  <a:schemeClr val="bg1"/>
                </a:solidFill>
                <a:ea typeface="MS PGothic" charset="0"/>
                <a:cs typeface="MS PGothic" charset="0"/>
              </a:rPr>
              <a:t>;</a:t>
            </a:r>
            <a:r>
              <a:rPr lang="en-US" altLang="ja-JP" sz="3000" b="1">
                <a:solidFill>
                  <a:schemeClr val="bg1"/>
                </a:solidFill>
                <a:ea typeface="MS PGothic" charset="0"/>
                <a:cs typeface="MS PGothic" charset="0"/>
              </a:rPr>
              <a:t> 36:9</a:t>
            </a:r>
            <a:r>
              <a:rPr lang="ru-RU" altLang="ja-JP" sz="3000" b="1">
                <a:solidFill>
                  <a:schemeClr val="bg1"/>
                </a:solidFill>
                <a:ea typeface="MS PGothic" charset="0"/>
                <a:cs typeface="MS PGothic" charset="0"/>
              </a:rPr>
              <a:t>;</a:t>
            </a:r>
            <a:r>
              <a:rPr lang="en-US" altLang="ja-JP" sz="3000" b="1">
                <a:solidFill>
                  <a:schemeClr val="bg1"/>
                </a:solidFill>
                <a:ea typeface="MS PGothic" charset="0"/>
                <a:cs typeface="MS PGothic" charset="0"/>
              </a:rPr>
              <a:t> 37:2 </a:t>
            </a:r>
            <a:endParaRPr lang="en-US" sz="3000" b="1">
              <a:solidFill>
                <a:schemeClr val="bg1"/>
              </a:solidFill>
              <a:ea typeface="MS PGothic" charset="0"/>
              <a:cs typeface="MS PGothic" charset="0"/>
            </a:endParaRPr>
          </a:p>
        </p:txBody>
      </p:sp>
      <p:sp>
        <p:nvSpPr>
          <p:cNvPr id="60425" name="Rectangle 9"/>
          <p:cNvSpPr>
            <a:spLocks noGrp="1" noChangeArrowheads="1"/>
          </p:cNvSpPr>
          <p:nvPr>
            <p:ph type="title" idx="4294967295"/>
          </p:nvPr>
        </p:nvSpPr>
        <p:spPr>
          <a:xfrm>
            <a:off x="457200" y="-762000"/>
            <a:ext cx="8229600" cy="1143000"/>
          </a:xfrm>
        </p:spPr>
        <p:txBody>
          <a:bodyPr/>
          <a:lstStyle/>
          <a:p>
            <a:pPr eaLnBrk="1" hangingPunct="1"/>
            <a:r>
              <a:rPr lang="en-US" sz="2000">
                <a:latin typeface="Arial" charset="0"/>
                <a:cs typeface="Arial" charset="0"/>
              </a:rPr>
              <a:t>Toledoth examples NAS</a:t>
            </a:r>
          </a:p>
        </p:txBody>
      </p:sp>
      <p:sp>
        <p:nvSpPr>
          <p:cNvPr id="1409034" name="Text Box 10"/>
          <p:cNvSpPr txBox="1">
            <a:spLocks noChangeArrowheads="1"/>
          </p:cNvSpPr>
          <p:nvPr/>
        </p:nvSpPr>
        <p:spPr bwMode="auto">
          <a:xfrm>
            <a:off x="914400" y="533400"/>
            <a:ext cx="7315200" cy="7016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4000" b="1" i="1">
                <a:solidFill>
                  <a:srgbClr val="FFFF00"/>
                </a:solidFill>
              </a:rPr>
              <a:t>Толедот</a:t>
            </a:r>
            <a:endParaRPr lang="en-US" sz="4000" b="1" i="1">
              <a:solidFill>
                <a:srgbClr val="FFFF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09028"/>
                                        </p:tgtEl>
                                        <p:attrNameLst>
                                          <p:attrName>style.visibility</p:attrName>
                                        </p:attrNameLst>
                                      </p:cBhvr>
                                      <p:to>
                                        <p:strVal val="visible"/>
                                      </p:to>
                                    </p:set>
                                    <p:animEffect transition="in" filter="wipe(left)">
                                      <p:cBhvr>
                                        <p:cTn id="7" dur="500"/>
                                        <p:tgtEl>
                                          <p:spTgt spid="140902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09029"/>
                                        </p:tgtEl>
                                        <p:attrNameLst>
                                          <p:attrName>style.visibility</p:attrName>
                                        </p:attrNameLst>
                                      </p:cBhvr>
                                      <p:to>
                                        <p:strVal val="visible"/>
                                      </p:to>
                                    </p:set>
                                    <p:animEffect transition="in" filter="wipe(left)">
                                      <p:cBhvr>
                                        <p:cTn id="11" dur="500"/>
                                        <p:tgtEl>
                                          <p:spTgt spid="1409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9028" grpId="0"/>
      <p:bldP spid="140902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61443"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1076" name="Rectangle 4"/>
          <p:cNvSpPr>
            <a:spLocks noGrp="1" noChangeArrowheads="1"/>
          </p:cNvSpPr>
          <p:nvPr>
            <p:ph type="body" idx="1"/>
          </p:nvPr>
        </p:nvSpPr>
        <p:spPr>
          <a:xfrm>
            <a:off x="914400" y="1447800"/>
            <a:ext cx="7543800" cy="4191000"/>
          </a:xfrm>
          <a:effectLst>
            <a:outerShdw blurRad="63500" dist="35921" dir="2700000" algn="ctr" rotWithShape="0">
              <a:schemeClr val="tx1"/>
            </a:outerShdw>
          </a:effectLst>
        </p:spPr>
        <p:txBody>
          <a:bodyPr/>
          <a:lstStyle/>
          <a:p>
            <a:pPr marL="609600" indent="-609600" eaLnBrk="1" hangingPunct="1">
              <a:buFontTx/>
              <a:buAutoNum type="arabicPeriod"/>
            </a:pPr>
            <a:r>
              <a:rPr lang="ru-RU" sz="4000" b="1">
                <a:solidFill>
                  <a:schemeClr val="bg1"/>
                </a:solidFill>
                <a:latin typeface="Arial" charset="0"/>
                <a:cs typeface="Arial" charset="0"/>
              </a:rPr>
              <a:t>Литературная форма</a:t>
            </a:r>
            <a:r>
              <a:rPr lang="en-US" sz="4000" b="1">
                <a:solidFill>
                  <a:schemeClr val="bg1"/>
                </a:solidFill>
                <a:latin typeface="Arial" charset="0"/>
                <a:cs typeface="Arial" charset="0"/>
              </a:rPr>
              <a:t>—</a:t>
            </a:r>
            <a:r>
              <a:rPr lang="ru-RU" sz="4000" b="1">
                <a:solidFill>
                  <a:schemeClr val="bg1"/>
                </a:solidFill>
                <a:latin typeface="Arial" charset="0"/>
                <a:cs typeface="Arial" charset="0"/>
              </a:rPr>
              <a:t>Повествование</a:t>
            </a:r>
            <a:endParaRPr lang="en-US" sz="4000" b="1">
              <a:solidFill>
                <a:schemeClr val="bg1"/>
              </a:solidFill>
              <a:latin typeface="Arial" charset="0"/>
              <a:cs typeface="Arial" charset="0"/>
            </a:endParaRPr>
          </a:p>
          <a:p>
            <a:pPr marL="990600" lvl="1" indent="-533400" eaLnBrk="1" hangingPunct="1">
              <a:buFontTx/>
              <a:buAutoNum type="alphaLcPeriod" startAt="4"/>
            </a:pPr>
            <a:r>
              <a:rPr lang="ru-RU" sz="3600" b="1" i="1">
                <a:solidFill>
                  <a:schemeClr val="bg1"/>
                </a:solidFill>
                <a:latin typeface="Arial" charset="0"/>
                <a:cs typeface="Arial" charset="0"/>
              </a:rPr>
              <a:t>Толедот</a:t>
            </a:r>
            <a:r>
              <a:rPr lang="en-US" sz="3600" b="1">
                <a:solidFill>
                  <a:schemeClr val="bg1"/>
                </a:solidFill>
                <a:latin typeface="Arial" charset="0"/>
                <a:cs typeface="Arial" charset="0"/>
              </a:rPr>
              <a:t>: 11 </a:t>
            </a:r>
            <a:r>
              <a:rPr lang="ru-RU" sz="3600" b="1">
                <a:solidFill>
                  <a:schemeClr val="bg1"/>
                </a:solidFill>
                <a:latin typeface="Arial" charset="0"/>
                <a:cs typeface="Arial" charset="0"/>
              </a:rPr>
              <a:t>раз в Бытие</a:t>
            </a:r>
            <a:endParaRPr lang="en-US" sz="3600" b="1">
              <a:solidFill>
                <a:schemeClr val="bg1"/>
              </a:solidFill>
              <a:latin typeface="Arial" charset="0"/>
              <a:cs typeface="Arial" charset="0"/>
            </a:endParaRPr>
          </a:p>
          <a:p>
            <a:pPr marL="990600" lvl="1" indent="-533400" eaLnBrk="1" hangingPunct="1">
              <a:buFontTx/>
              <a:buAutoNum type="alphaLcPeriod" startAt="4"/>
            </a:pPr>
            <a:r>
              <a:rPr lang="ru-RU" sz="3600" b="1">
                <a:solidFill>
                  <a:schemeClr val="bg1"/>
                </a:solidFill>
                <a:latin typeface="Arial" charset="0"/>
                <a:cs typeface="Arial" charset="0"/>
              </a:rPr>
              <a:t>Описание реального времени и места</a:t>
            </a:r>
            <a:endParaRPr lang="en-US" sz="3600" b="1">
              <a:solidFill>
                <a:schemeClr val="bg1"/>
              </a:solidFill>
              <a:latin typeface="Arial" charset="0"/>
              <a:cs typeface="Arial" charset="0"/>
            </a:endParaRPr>
          </a:p>
          <a:p>
            <a:pPr marL="990600" lvl="1" indent="-533400" eaLnBrk="1" hangingPunct="1">
              <a:buFontTx/>
              <a:buAutoNum type="alphaLcPeriod" startAt="4"/>
            </a:pPr>
            <a:r>
              <a:rPr lang="ru-RU" sz="3600" b="1">
                <a:solidFill>
                  <a:schemeClr val="bg1"/>
                </a:solidFill>
                <a:latin typeface="Arial" charset="0"/>
                <a:cs typeface="Arial" charset="0"/>
              </a:rPr>
              <a:t>Быт</a:t>
            </a:r>
            <a:r>
              <a:rPr lang="en-US" sz="3600" b="1">
                <a:solidFill>
                  <a:schemeClr val="bg1"/>
                </a:solidFill>
                <a:latin typeface="Arial" charset="0"/>
                <a:cs typeface="Arial" charset="0"/>
              </a:rPr>
              <a:t>. 1-11 </a:t>
            </a:r>
            <a:r>
              <a:rPr lang="ru-RU" sz="3600" b="1">
                <a:solidFill>
                  <a:schemeClr val="bg1"/>
                </a:solidFill>
                <a:latin typeface="Arial" charset="0"/>
                <a:cs typeface="Arial" charset="0"/>
              </a:rPr>
              <a:t>не имеет признаков притч, видений 			и снов</a:t>
            </a:r>
            <a:endParaRPr lang="en-US" sz="3600" b="1">
              <a:solidFill>
                <a:schemeClr val="bg1"/>
              </a:solidFill>
              <a:latin typeface="Arial" charset="0"/>
              <a:cs typeface="Arial" charset="0"/>
            </a:endParaRPr>
          </a:p>
          <a:p>
            <a:pPr marL="990600" lvl="1" indent="-533400" eaLnBrk="1" hangingPunct="1">
              <a:buFontTx/>
              <a:buAutoNum type="alphaLcPeriod"/>
            </a:pPr>
            <a:endParaRPr lang="en-US" sz="3600" b="1">
              <a:solidFill>
                <a:schemeClr val="bg1"/>
              </a:solidFill>
              <a:latin typeface="Arial" charset="0"/>
              <a:cs typeface="Arial" charset="0"/>
            </a:endParaRPr>
          </a:p>
        </p:txBody>
      </p:sp>
      <p:sp>
        <p:nvSpPr>
          <p:cNvPr id="61445" name="Text Box 5"/>
          <p:cNvSpPr txBox="1">
            <a:spLocks noChangeArrowheads="1"/>
          </p:cNvSpPr>
          <p:nvPr/>
        </p:nvSpPr>
        <p:spPr bwMode="auto">
          <a:xfrm>
            <a:off x="914400" y="533400"/>
            <a:ext cx="7315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4200" b="1">
                <a:solidFill>
                  <a:schemeClr val="bg1"/>
                </a:solidFill>
              </a:rPr>
              <a:t>Бытие</a:t>
            </a:r>
            <a:r>
              <a:rPr lang="en-US" sz="4200" b="1">
                <a:solidFill>
                  <a:schemeClr val="bg1"/>
                </a:solidFill>
              </a:rPr>
              <a:t> 1-11 </a:t>
            </a:r>
            <a:r>
              <a:rPr lang="ru-RU" sz="4200" b="1">
                <a:solidFill>
                  <a:schemeClr val="bg1"/>
                </a:solidFill>
              </a:rPr>
              <a:t>– это история</a:t>
            </a:r>
            <a:r>
              <a:rPr lang="en-US" sz="4200" b="1">
                <a:solidFill>
                  <a:schemeClr val="bg1"/>
                </a:solidFill>
              </a:rPr>
              <a: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411076">
                                            <p:txEl>
                                              <p:pRg st="2" end="2"/>
                                            </p:txEl>
                                          </p:spTgt>
                                        </p:tgtEl>
                                        <p:attrNameLst>
                                          <p:attrName>style.visibility</p:attrName>
                                        </p:attrNameLst>
                                      </p:cBhvr>
                                      <p:to>
                                        <p:strVal val="visible"/>
                                      </p:to>
                                    </p:set>
                                    <p:animEffect transition="in" filter="wipe(left)">
                                      <p:cBhvr>
                                        <p:cTn id="7" dur="500"/>
                                        <p:tgtEl>
                                          <p:spTgt spid="1411076">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411076">
                                            <p:txEl>
                                              <p:pRg st="3" end="3"/>
                                            </p:txEl>
                                          </p:spTgt>
                                        </p:tgtEl>
                                        <p:attrNameLst>
                                          <p:attrName>style.visibility</p:attrName>
                                        </p:attrNameLst>
                                      </p:cBhvr>
                                      <p:to>
                                        <p:strVal val="visible"/>
                                      </p:to>
                                    </p:set>
                                    <p:animEffect transition="in" filter="wipe(left)">
                                      <p:cBhvr>
                                        <p:cTn id="12" dur="500"/>
                                        <p:tgtEl>
                                          <p:spTgt spid="141107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62467"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04" name="Rectangle 4"/>
          <p:cNvSpPr>
            <a:spLocks noGrp="1" noChangeArrowheads="1"/>
          </p:cNvSpPr>
          <p:nvPr>
            <p:ph type="body" idx="1"/>
          </p:nvPr>
        </p:nvSpPr>
        <p:spPr>
          <a:xfrm>
            <a:off x="914400" y="1447800"/>
            <a:ext cx="7315200" cy="4191000"/>
          </a:xfrm>
          <a:effectLst>
            <a:outerShdw blurRad="63500" dist="35921" dir="2700000" algn="ctr" rotWithShape="0">
              <a:schemeClr val="tx1"/>
            </a:outerShdw>
          </a:effectLst>
        </p:spPr>
        <p:txBody>
          <a:bodyPr/>
          <a:lstStyle/>
          <a:p>
            <a:pPr marL="609600" indent="-609600" eaLnBrk="1" hangingPunct="1">
              <a:buFontTx/>
              <a:buAutoNum type="arabicPeriod"/>
            </a:pPr>
            <a:r>
              <a:rPr lang="ru-RU" sz="4000" b="1">
                <a:solidFill>
                  <a:schemeClr val="bg1"/>
                </a:solidFill>
                <a:latin typeface="Arial" charset="0"/>
                <a:cs typeface="Arial" charset="0"/>
              </a:rPr>
              <a:t>Литературная форма</a:t>
            </a:r>
            <a:r>
              <a:rPr lang="en-US" sz="4000" b="1">
                <a:solidFill>
                  <a:schemeClr val="bg1"/>
                </a:solidFill>
                <a:latin typeface="Arial" charset="0"/>
                <a:cs typeface="Arial" charset="0"/>
              </a:rPr>
              <a:t>—</a:t>
            </a:r>
            <a:r>
              <a:rPr lang="ru-RU" sz="4000" b="1">
                <a:solidFill>
                  <a:schemeClr val="bg1"/>
                </a:solidFill>
                <a:latin typeface="Arial" charset="0"/>
                <a:cs typeface="Arial" charset="0"/>
              </a:rPr>
              <a:t>Повествование</a:t>
            </a:r>
            <a:endParaRPr lang="en-US" sz="4000" b="1">
              <a:solidFill>
                <a:schemeClr val="bg1"/>
              </a:solidFill>
              <a:latin typeface="Arial" charset="0"/>
              <a:cs typeface="Arial" charset="0"/>
            </a:endParaRPr>
          </a:p>
          <a:p>
            <a:pPr marL="609600" indent="-609600" eaLnBrk="1" hangingPunct="1">
              <a:buFontTx/>
              <a:buAutoNum type="arabicPeriod"/>
            </a:pPr>
            <a:r>
              <a:rPr lang="ru-RU" sz="4000" b="1">
                <a:solidFill>
                  <a:schemeClr val="bg1"/>
                </a:solidFill>
                <a:latin typeface="Arial" charset="0"/>
                <a:cs typeface="Arial" charset="0"/>
              </a:rPr>
              <a:t>Взгляд Иисуса</a:t>
            </a:r>
            <a:r>
              <a:rPr lang="en-US" sz="4000" b="1">
                <a:solidFill>
                  <a:schemeClr val="bg1"/>
                </a:solidFill>
                <a:latin typeface="Arial" charset="0"/>
                <a:cs typeface="Arial" charset="0"/>
              </a:rPr>
              <a:t>: </a:t>
            </a:r>
            <a:r>
              <a:rPr lang="ru-RU" sz="4000" b="1">
                <a:solidFill>
                  <a:schemeClr val="bg1"/>
                </a:solidFill>
                <a:latin typeface="Arial" charset="0"/>
                <a:cs typeface="Arial" charset="0"/>
              </a:rPr>
              <a:t>буквальная история</a:t>
            </a:r>
            <a:endParaRPr lang="en-US" sz="4000" b="1">
              <a:solidFill>
                <a:schemeClr val="bg1"/>
              </a:solidFill>
              <a:latin typeface="Arial" charset="0"/>
              <a:cs typeface="Arial" charset="0"/>
            </a:endParaRPr>
          </a:p>
        </p:txBody>
      </p:sp>
      <p:sp>
        <p:nvSpPr>
          <p:cNvPr id="62469" name="Text Box 6"/>
          <p:cNvSpPr txBox="1">
            <a:spLocks noChangeArrowheads="1"/>
          </p:cNvSpPr>
          <p:nvPr/>
        </p:nvSpPr>
        <p:spPr bwMode="auto">
          <a:xfrm>
            <a:off x="914400" y="533400"/>
            <a:ext cx="7315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4200" b="1">
                <a:solidFill>
                  <a:schemeClr val="bg1"/>
                </a:solidFill>
              </a:rPr>
              <a:t>Бытие</a:t>
            </a:r>
            <a:r>
              <a:rPr lang="en-US" sz="4200" b="1">
                <a:solidFill>
                  <a:schemeClr val="bg1"/>
                </a:solidFill>
              </a:rPr>
              <a:t> 1-11 </a:t>
            </a:r>
            <a:r>
              <a:rPr lang="ru-RU" sz="4200" b="1">
                <a:solidFill>
                  <a:schemeClr val="bg1"/>
                </a:solidFill>
              </a:rPr>
              <a:t>– это история</a:t>
            </a:r>
            <a:r>
              <a:rPr lang="en-US" sz="4200" b="1">
                <a:solidFill>
                  <a:schemeClr val="bg1"/>
                </a:solidFill>
              </a:rPr>
              <a: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0274" name="Text Box 2"/>
          <p:cNvSpPr txBox="1">
            <a:spLocks noChangeArrowheads="1"/>
          </p:cNvSpPr>
          <p:nvPr/>
        </p:nvSpPr>
        <p:spPr bwMode="auto">
          <a:xfrm>
            <a:off x="609600" y="1984375"/>
            <a:ext cx="8077200" cy="4154488"/>
          </a:xfrm>
          <a:prstGeom prst="rect">
            <a:avLst/>
          </a:prstGeom>
          <a:noFill/>
          <a:ln w="9525">
            <a:noFill/>
            <a:miter lim="800000"/>
            <a:headEnd/>
            <a:tailEnd/>
          </a:ln>
          <a:effectLst>
            <a:outerShdw dist="35921" dir="2700000" algn="ctr" rotWithShape="0">
              <a:schemeClr val="bg2"/>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30000"/>
              </a:spcBef>
              <a:buClr>
                <a:srgbClr val="FFFF00"/>
              </a:buClr>
              <a:buFont typeface="Wingdings" charset="0"/>
              <a:buChar char="Ø"/>
            </a:pPr>
            <a:r>
              <a:rPr lang="en-US" sz="3000" b="1"/>
              <a:t>  </a:t>
            </a:r>
            <a:r>
              <a:rPr lang="ru-RU" sz="3000" b="1"/>
              <a:t>Развод</a:t>
            </a:r>
            <a:r>
              <a:rPr lang="en-US" sz="3000" b="1"/>
              <a:t> (</a:t>
            </a:r>
            <a:r>
              <a:rPr lang="ru-RU" sz="3000" b="1"/>
              <a:t>Мф</a:t>
            </a:r>
            <a:r>
              <a:rPr lang="en-US" sz="3000" b="1"/>
              <a:t>. 19:3-9)</a:t>
            </a:r>
          </a:p>
          <a:p>
            <a:pPr eaLnBrk="1" hangingPunct="1">
              <a:spcBef>
                <a:spcPct val="30000"/>
              </a:spcBef>
              <a:buClr>
                <a:srgbClr val="FFFF00"/>
              </a:buClr>
              <a:buFont typeface="Wingdings" charset="0"/>
              <a:buChar char="Ø"/>
            </a:pPr>
            <a:r>
              <a:rPr lang="en-US" sz="3000" b="1"/>
              <a:t>  </a:t>
            </a:r>
            <a:r>
              <a:rPr lang="ru-RU" sz="3000" b="1"/>
              <a:t>Очищение храма</a:t>
            </a:r>
            <a:r>
              <a:rPr lang="en-US" sz="3000" b="1"/>
              <a:t> (</a:t>
            </a:r>
            <a:r>
              <a:rPr lang="ru-RU" sz="3000" b="1"/>
              <a:t>Мф</a:t>
            </a:r>
            <a:r>
              <a:rPr lang="en-US" sz="3000" b="1"/>
              <a:t>. 21:12-17)</a:t>
            </a:r>
          </a:p>
          <a:p>
            <a:pPr eaLnBrk="1" hangingPunct="1">
              <a:spcBef>
                <a:spcPct val="30000"/>
              </a:spcBef>
              <a:buClr>
                <a:srgbClr val="FFFF00"/>
              </a:buClr>
              <a:buFont typeface="Wingdings" charset="0"/>
              <a:buChar char="Ø"/>
            </a:pPr>
            <a:r>
              <a:rPr lang="en-US" sz="3000" b="1"/>
              <a:t>  </a:t>
            </a:r>
            <a:r>
              <a:rPr lang="ru-RU" sz="3000" b="1"/>
              <a:t>Растирание зерен в субботу</a:t>
            </a:r>
            <a:r>
              <a:rPr lang="en-US" sz="3000" b="1"/>
              <a:t> (</a:t>
            </a:r>
            <a:r>
              <a:rPr lang="ru-RU" sz="3000" b="1"/>
              <a:t>Лк</a:t>
            </a:r>
            <a:r>
              <a:rPr lang="en-US" sz="3000" b="1"/>
              <a:t>. 6:3-4)</a:t>
            </a:r>
          </a:p>
          <a:p>
            <a:pPr eaLnBrk="1" hangingPunct="1">
              <a:spcBef>
                <a:spcPct val="30000"/>
              </a:spcBef>
              <a:buClr>
                <a:srgbClr val="FFFF00"/>
              </a:buClr>
              <a:buFont typeface="Wingdings" charset="0"/>
              <a:buChar char="Ø"/>
            </a:pPr>
            <a:r>
              <a:rPr lang="en-US" sz="3000" b="1"/>
              <a:t>  </a:t>
            </a:r>
            <a:r>
              <a:rPr lang="ru-RU" sz="3000" b="1"/>
              <a:t>Искушение в пустыне</a:t>
            </a:r>
            <a:r>
              <a:rPr lang="en-US" sz="3000" b="1"/>
              <a:t> (</a:t>
            </a:r>
            <a:r>
              <a:rPr lang="ru-RU" sz="3000" b="1"/>
              <a:t>Мф</a:t>
            </a:r>
            <a:r>
              <a:rPr lang="en-US" sz="3000" b="1"/>
              <a:t>. 4:1‑10)</a:t>
            </a:r>
          </a:p>
          <a:p>
            <a:pPr eaLnBrk="1" hangingPunct="1">
              <a:spcBef>
                <a:spcPct val="30000"/>
              </a:spcBef>
              <a:buClr>
                <a:srgbClr val="FFFF00"/>
              </a:buClr>
              <a:buFont typeface="Wingdings" charset="0"/>
              <a:buChar char="Ø"/>
            </a:pPr>
            <a:r>
              <a:rPr lang="en-US" sz="3000" b="1"/>
              <a:t>  </a:t>
            </a:r>
            <a:r>
              <a:rPr lang="ru-RU" sz="3000" b="1"/>
              <a:t>Предания человеческие</a:t>
            </a:r>
            <a:r>
              <a:rPr lang="en-US" sz="3000" b="1"/>
              <a:t> (</a:t>
            </a:r>
            <a:r>
              <a:rPr lang="ru-RU" sz="3000" b="1"/>
              <a:t>Мк</a:t>
            </a:r>
            <a:r>
              <a:rPr lang="en-US" sz="3000" b="1"/>
              <a:t>. 7:5-13)</a:t>
            </a:r>
          </a:p>
          <a:p>
            <a:pPr eaLnBrk="1" hangingPunct="1">
              <a:spcBef>
                <a:spcPct val="30000"/>
              </a:spcBef>
              <a:buClr>
                <a:srgbClr val="FFFF00"/>
              </a:buClr>
              <a:buFont typeface="Wingdings" charset="0"/>
              <a:buChar char="Ø"/>
            </a:pPr>
            <a:r>
              <a:rPr lang="en-US" sz="3000" b="1"/>
              <a:t>  </a:t>
            </a:r>
            <a:r>
              <a:rPr lang="ru-RU" sz="3000" b="1"/>
              <a:t>«Разве вы не читали?»</a:t>
            </a:r>
            <a:r>
              <a:rPr lang="en-US" sz="3000" b="1"/>
              <a:t> – 11 </a:t>
            </a:r>
            <a:r>
              <a:rPr lang="ru-RU" sz="3000" b="1"/>
              <a:t>раз</a:t>
            </a:r>
            <a:endParaRPr lang="en-US" sz="3000" b="1"/>
          </a:p>
          <a:p>
            <a:pPr eaLnBrk="1" hangingPunct="1">
              <a:spcBef>
                <a:spcPct val="30000"/>
              </a:spcBef>
              <a:buClr>
                <a:srgbClr val="FFFF00"/>
              </a:buClr>
              <a:buFont typeface="Wingdings" charset="0"/>
              <a:buChar char="Ø"/>
            </a:pPr>
            <a:r>
              <a:rPr lang="en-US" sz="3000" b="1"/>
              <a:t>  </a:t>
            </a:r>
            <a:r>
              <a:rPr lang="ru-RU" sz="3000" b="1"/>
              <a:t>«Написано»</a:t>
            </a:r>
            <a:r>
              <a:rPr lang="en-US" sz="3000" b="1"/>
              <a:t> – 30 </a:t>
            </a:r>
            <a:r>
              <a:rPr lang="ru-RU" sz="3000" b="1"/>
              <a:t>раз</a:t>
            </a:r>
            <a:endParaRPr lang="en-US" sz="3000" b="1"/>
          </a:p>
        </p:txBody>
      </p:sp>
      <p:sp>
        <p:nvSpPr>
          <p:cNvPr id="950275" name="Rectangle 3"/>
          <p:cNvSpPr>
            <a:spLocks noGrp="1" noRot="1" noChangeArrowheads="1"/>
          </p:cNvSpPr>
          <p:nvPr>
            <p:ph type="title"/>
          </p:nvPr>
        </p:nvSpPr>
        <p:spPr>
          <a:xfrm>
            <a:off x="1066800" y="609600"/>
            <a:ext cx="7010400" cy="1143000"/>
          </a:xfrm>
          <a:effectLst>
            <a:outerShdw blurRad="63500" dist="35921" dir="2700000" algn="ctr" rotWithShape="0">
              <a:schemeClr val="bg2"/>
            </a:outerShdw>
          </a:effectLst>
        </p:spPr>
        <p:txBody>
          <a:bodyPr/>
          <a:lstStyle/>
          <a:p>
            <a:pPr eaLnBrk="1" hangingPunct="1">
              <a:lnSpc>
                <a:spcPct val="70000"/>
              </a:lnSpc>
            </a:pPr>
            <a:r>
              <a:rPr lang="ru-RU">
                <a:solidFill>
                  <a:srgbClr val="FFFF00"/>
                </a:solidFill>
                <a:latin typeface="Garamond" charset="0"/>
                <a:cs typeface="Arial" charset="0"/>
              </a:rPr>
              <a:t>Иисус настаивал на авторитете Писания</a:t>
            </a:r>
            <a:r>
              <a:rPr lang="en-US">
                <a:solidFill>
                  <a:srgbClr val="FFFF00"/>
                </a:solidFill>
                <a:latin typeface="Garamond" charset="0"/>
                <a:cs typeface="Arial" charset="0"/>
              </a:rPr>
              <a: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50274">
                                            <p:txEl>
                                              <p:pRg st="0" end="0"/>
                                            </p:txEl>
                                          </p:spTgt>
                                        </p:tgtEl>
                                        <p:attrNameLst>
                                          <p:attrName>style.visibility</p:attrName>
                                        </p:attrNameLst>
                                      </p:cBhvr>
                                      <p:to>
                                        <p:strVal val="visible"/>
                                      </p:to>
                                    </p:set>
                                    <p:animEffect transition="in" filter="wipe(left)">
                                      <p:cBhvr>
                                        <p:cTn id="7" dur="500"/>
                                        <p:tgtEl>
                                          <p:spTgt spid="95027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50274">
                                            <p:txEl>
                                              <p:pRg st="1" end="1"/>
                                            </p:txEl>
                                          </p:spTgt>
                                        </p:tgtEl>
                                        <p:attrNameLst>
                                          <p:attrName>style.visibility</p:attrName>
                                        </p:attrNameLst>
                                      </p:cBhvr>
                                      <p:to>
                                        <p:strVal val="visible"/>
                                      </p:to>
                                    </p:set>
                                    <p:animEffect transition="in" filter="wipe(left)">
                                      <p:cBhvr>
                                        <p:cTn id="12" dur="500"/>
                                        <p:tgtEl>
                                          <p:spTgt spid="95027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50274">
                                            <p:txEl>
                                              <p:pRg st="2" end="2"/>
                                            </p:txEl>
                                          </p:spTgt>
                                        </p:tgtEl>
                                        <p:attrNameLst>
                                          <p:attrName>style.visibility</p:attrName>
                                        </p:attrNameLst>
                                      </p:cBhvr>
                                      <p:to>
                                        <p:strVal val="visible"/>
                                      </p:to>
                                    </p:set>
                                    <p:animEffect transition="in" filter="wipe(left)">
                                      <p:cBhvr>
                                        <p:cTn id="17" dur="500"/>
                                        <p:tgtEl>
                                          <p:spTgt spid="95027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950274">
                                            <p:txEl>
                                              <p:pRg st="3" end="3"/>
                                            </p:txEl>
                                          </p:spTgt>
                                        </p:tgtEl>
                                        <p:attrNameLst>
                                          <p:attrName>style.visibility</p:attrName>
                                        </p:attrNameLst>
                                      </p:cBhvr>
                                      <p:to>
                                        <p:strVal val="visible"/>
                                      </p:to>
                                    </p:set>
                                    <p:animEffect transition="in" filter="wipe(left)">
                                      <p:cBhvr>
                                        <p:cTn id="22" dur="500"/>
                                        <p:tgtEl>
                                          <p:spTgt spid="95027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950274">
                                            <p:txEl>
                                              <p:pRg st="4" end="4"/>
                                            </p:txEl>
                                          </p:spTgt>
                                        </p:tgtEl>
                                        <p:attrNameLst>
                                          <p:attrName>style.visibility</p:attrName>
                                        </p:attrNameLst>
                                      </p:cBhvr>
                                      <p:to>
                                        <p:strVal val="visible"/>
                                      </p:to>
                                    </p:set>
                                    <p:animEffect transition="in" filter="wipe(left)">
                                      <p:cBhvr>
                                        <p:cTn id="27" dur="500"/>
                                        <p:tgtEl>
                                          <p:spTgt spid="95027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950274">
                                            <p:txEl>
                                              <p:pRg st="5" end="5"/>
                                            </p:txEl>
                                          </p:spTgt>
                                        </p:tgtEl>
                                        <p:attrNameLst>
                                          <p:attrName>style.visibility</p:attrName>
                                        </p:attrNameLst>
                                      </p:cBhvr>
                                      <p:to>
                                        <p:strVal val="visible"/>
                                      </p:to>
                                    </p:set>
                                    <p:animEffect transition="in" filter="wipe(left)">
                                      <p:cBhvr>
                                        <p:cTn id="32" dur="500"/>
                                        <p:tgtEl>
                                          <p:spTgt spid="950274">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950274">
                                            <p:txEl>
                                              <p:pRg st="6" end="6"/>
                                            </p:txEl>
                                          </p:spTgt>
                                        </p:tgtEl>
                                        <p:attrNameLst>
                                          <p:attrName>style.visibility</p:attrName>
                                        </p:attrNameLst>
                                      </p:cBhvr>
                                      <p:to>
                                        <p:strVal val="visible"/>
                                      </p:to>
                                    </p:set>
                                    <p:animEffect transition="in" filter="wipe(left)">
                                      <p:cBhvr>
                                        <p:cTn id="37" dur="500"/>
                                        <p:tgtEl>
                                          <p:spTgt spid="95027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874500" name="Text Box 4"/>
          <p:cNvSpPr txBox="1">
            <a:spLocks noChangeArrowheads="1"/>
          </p:cNvSpPr>
          <p:nvPr/>
        </p:nvSpPr>
        <p:spPr bwMode="auto">
          <a:xfrm>
            <a:off x="914400" y="381000"/>
            <a:ext cx="7239000" cy="10334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90000"/>
              </a:lnSpc>
              <a:spcBef>
                <a:spcPct val="50000"/>
              </a:spcBef>
            </a:pPr>
            <a:r>
              <a:rPr lang="ru-RU" sz="3400" b="1">
                <a:solidFill>
                  <a:srgbClr val="FFFF00"/>
                </a:solidFill>
              </a:rPr>
              <a:t>Иисус верил буквальной истине</a:t>
            </a:r>
            <a:r>
              <a:rPr lang="en-US" sz="3400" b="1">
                <a:solidFill>
                  <a:srgbClr val="FFFF00"/>
                </a:solidFill>
              </a:rPr>
              <a:t> </a:t>
            </a:r>
            <a:r>
              <a:rPr lang="ru-RU" sz="3400" b="1">
                <a:solidFill>
                  <a:srgbClr val="FFFF00"/>
                </a:solidFill>
              </a:rPr>
              <a:t>ветхозаветной истории</a:t>
            </a:r>
            <a:r>
              <a:rPr lang="en-US" sz="3400" b="1">
                <a:solidFill>
                  <a:srgbClr val="FFFF00"/>
                </a:solidFill>
              </a:rPr>
              <a:t>:</a:t>
            </a:r>
            <a:endParaRPr lang="en-US" sz="3400" b="1"/>
          </a:p>
        </p:txBody>
      </p:sp>
      <p:sp>
        <p:nvSpPr>
          <p:cNvPr id="874501" name="Text Box 5"/>
          <p:cNvSpPr txBox="1">
            <a:spLocks noChangeArrowheads="1"/>
          </p:cNvSpPr>
          <p:nvPr/>
        </p:nvSpPr>
        <p:spPr bwMode="auto">
          <a:xfrm>
            <a:off x="762000" y="1600200"/>
            <a:ext cx="7620000" cy="50911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20000"/>
              </a:spcBef>
            </a:pPr>
            <a:r>
              <a:rPr lang="ru-RU" sz="2800" b="1">
                <a:solidFill>
                  <a:schemeClr val="bg1"/>
                </a:solidFill>
              </a:rPr>
              <a:t>Адам и Ева</a:t>
            </a:r>
            <a:r>
              <a:rPr lang="en-US" sz="2800" b="1">
                <a:solidFill>
                  <a:schemeClr val="bg1"/>
                </a:solidFill>
              </a:rPr>
              <a:t>—1</a:t>
            </a:r>
            <a:r>
              <a:rPr lang="ru-RU" sz="2800" b="1" baseline="30000">
                <a:solidFill>
                  <a:schemeClr val="bg1"/>
                </a:solidFill>
              </a:rPr>
              <a:t>ый</a:t>
            </a:r>
            <a:r>
              <a:rPr lang="en-US" sz="2800" b="1">
                <a:solidFill>
                  <a:schemeClr val="bg1"/>
                </a:solidFill>
              </a:rPr>
              <a:t> </a:t>
            </a:r>
            <a:r>
              <a:rPr lang="ru-RU" sz="2800" b="1">
                <a:solidFill>
                  <a:schemeClr val="bg1"/>
                </a:solidFill>
              </a:rPr>
              <a:t>брак</a:t>
            </a:r>
            <a:r>
              <a:rPr lang="en-US" sz="2800" b="1">
                <a:solidFill>
                  <a:schemeClr val="bg1"/>
                </a:solidFill>
              </a:rPr>
              <a:t> (</a:t>
            </a:r>
            <a:r>
              <a:rPr lang="ru-RU" sz="2800" b="1">
                <a:solidFill>
                  <a:schemeClr val="bg1"/>
                </a:solidFill>
              </a:rPr>
              <a:t>Мф</a:t>
            </a:r>
            <a:r>
              <a:rPr lang="en-US" sz="2800" b="1">
                <a:solidFill>
                  <a:schemeClr val="bg1"/>
                </a:solidFill>
              </a:rPr>
              <a:t>. 19:4-6)</a:t>
            </a:r>
          </a:p>
          <a:p>
            <a:pPr eaLnBrk="1" hangingPunct="1">
              <a:spcBef>
                <a:spcPct val="20000"/>
              </a:spcBef>
            </a:pPr>
            <a:r>
              <a:rPr lang="ru-RU" sz="2800" b="1">
                <a:solidFill>
                  <a:schemeClr val="bg1"/>
                </a:solidFill>
              </a:rPr>
              <a:t>Авель</a:t>
            </a:r>
            <a:r>
              <a:rPr lang="en-US" sz="2800" b="1">
                <a:solidFill>
                  <a:schemeClr val="bg1"/>
                </a:solidFill>
              </a:rPr>
              <a:t> (1</a:t>
            </a:r>
            <a:r>
              <a:rPr lang="ru-RU" sz="2800" b="1" baseline="30000">
                <a:solidFill>
                  <a:schemeClr val="bg1"/>
                </a:solidFill>
              </a:rPr>
              <a:t>ый</a:t>
            </a:r>
            <a:r>
              <a:rPr lang="en-US" sz="2800" b="1">
                <a:solidFill>
                  <a:schemeClr val="bg1"/>
                </a:solidFill>
              </a:rPr>
              <a:t> </a:t>
            </a:r>
            <a:r>
              <a:rPr lang="ru-RU" sz="2800" b="1">
                <a:solidFill>
                  <a:schemeClr val="bg1"/>
                </a:solidFill>
              </a:rPr>
              <a:t>пророк</a:t>
            </a:r>
            <a:r>
              <a:rPr lang="en-US" sz="2800" b="1">
                <a:solidFill>
                  <a:schemeClr val="bg1"/>
                </a:solidFill>
              </a:rPr>
              <a:t>) </a:t>
            </a:r>
            <a:r>
              <a:rPr lang="ru-RU" sz="2800" b="1">
                <a:solidFill>
                  <a:schemeClr val="bg1"/>
                </a:solidFill>
              </a:rPr>
              <a:t>убит</a:t>
            </a:r>
            <a:r>
              <a:rPr lang="en-US" sz="2800" b="1">
                <a:solidFill>
                  <a:schemeClr val="bg1"/>
                </a:solidFill>
              </a:rPr>
              <a:t> (</a:t>
            </a:r>
            <a:r>
              <a:rPr lang="ru-RU" sz="2800" b="1">
                <a:solidFill>
                  <a:schemeClr val="bg1"/>
                </a:solidFill>
              </a:rPr>
              <a:t>Лк</a:t>
            </a:r>
            <a:r>
              <a:rPr lang="en-US" sz="2800" b="1">
                <a:solidFill>
                  <a:schemeClr val="bg1"/>
                </a:solidFill>
              </a:rPr>
              <a:t>. 11:50-51)</a:t>
            </a:r>
          </a:p>
          <a:p>
            <a:pPr eaLnBrk="1" hangingPunct="1">
              <a:spcBef>
                <a:spcPct val="20000"/>
              </a:spcBef>
            </a:pPr>
            <a:r>
              <a:rPr lang="ru-RU" sz="2800" b="1">
                <a:solidFill>
                  <a:schemeClr val="bg1"/>
                </a:solidFill>
              </a:rPr>
              <a:t>Ной и потоп</a:t>
            </a:r>
            <a:r>
              <a:rPr lang="en-US" sz="2800" b="1">
                <a:solidFill>
                  <a:schemeClr val="bg1"/>
                </a:solidFill>
              </a:rPr>
              <a:t> (</a:t>
            </a:r>
            <a:r>
              <a:rPr lang="ru-RU" sz="2800" b="1">
                <a:solidFill>
                  <a:schemeClr val="bg1"/>
                </a:solidFill>
              </a:rPr>
              <a:t>Мф</a:t>
            </a:r>
            <a:r>
              <a:rPr lang="en-US" sz="2800" b="1">
                <a:solidFill>
                  <a:schemeClr val="bg1"/>
                </a:solidFill>
              </a:rPr>
              <a:t>. 24:37-39)</a:t>
            </a:r>
          </a:p>
          <a:p>
            <a:pPr eaLnBrk="1" hangingPunct="1">
              <a:spcBef>
                <a:spcPct val="20000"/>
              </a:spcBef>
            </a:pPr>
            <a:r>
              <a:rPr lang="ru-RU" sz="2800" b="1">
                <a:solidFill>
                  <a:schemeClr val="bg1"/>
                </a:solidFill>
              </a:rPr>
              <a:t>Лот и уничтожение Содома</a:t>
            </a:r>
            <a:r>
              <a:rPr lang="en-US" sz="2800" b="1">
                <a:solidFill>
                  <a:schemeClr val="bg1"/>
                </a:solidFill>
              </a:rPr>
              <a:t> (</a:t>
            </a:r>
            <a:r>
              <a:rPr lang="ru-RU" sz="2800" b="1">
                <a:solidFill>
                  <a:schemeClr val="bg1"/>
                </a:solidFill>
              </a:rPr>
              <a:t>Мф</a:t>
            </a:r>
            <a:r>
              <a:rPr lang="en-US" sz="2800" b="1">
                <a:solidFill>
                  <a:schemeClr val="bg1"/>
                </a:solidFill>
              </a:rPr>
              <a:t>. 10:15)</a:t>
            </a:r>
          </a:p>
          <a:p>
            <a:pPr eaLnBrk="1" hangingPunct="1">
              <a:spcBef>
                <a:spcPct val="20000"/>
              </a:spcBef>
            </a:pPr>
            <a:r>
              <a:rPr lang="ru-RU" sz="2800" b="1">
                <a:solidFill>
                  <a:schemeClr val="bg1"/>
                </a:solidFill>
              </a:rPr>
              <a:t>Превращение жены Лота в соляной столп</a:t>
            </a:r>
            <a:r>
              <a:rPr lang="en-US" sz="2800" b="1">
                <a:solidFill>
                  <a:schemeClr val="bg1"/>
                </a:solidFill>
              </a:rPr>
              <a:t> (</a:t>
            </a:r>
            <a:r>
              <a:rPr lang="ru-RU" sz="2800" b="1">
                <a:solidFill>
                  <a:schemeClr val="bg1"/>
                </a:solidFill>
              </a:rPr>
              <a:t>Лк</a:t>
            </a:r>
            <a:r>
              <a:rPr lang="en-US" sz="2800" b="1">
                <a:solidFill>
                  <a:schemeClr val="bg1"/>
                </a:solidFill>
              </a:rPr>
              <a:t>. 17:28-32)</a:t>
            </a:r>
          </a:p>
          <a:p>
            <a:pPr eaLnBrk="1" hangingPunct="1">
              <a:spcBef>
                <a:spcPct val="20000"/>
              </a:spcBef>
            </a:pPr>
            <a:r>
              <a:rPr lang="ru-RU" sz="2800" b="1">
                <a:solidFill>
                  <a:schemeClr val="bg1"/>
                </a:solidFill>
              </a:rPr>
              <a:t>Моисей и змей</a:t>
            </a:r>
            <a:r>
              <a:rPr lang="en-US" sz="2800" b="1">
                <a:solidFill>
                  <a:schemeClr val="bg1"/>
                </a:solidFill>
              </a:rPr>
              <a:t> (</a:t>
            </a:r>
            <a:r>
              <a:rPr lang="ru-RU" sz="2800" b="1">
                <a:solidFill>
                  <a:schemeClr val="bg1"/>
                </a:solidFill>
              </a:rPr>
              <a:t>Ин</a:t>
            </a:r>
            <a:r>
              <a:rPr lang="en-US" sz="2800" b="1">
                <a:solidFill>
                  <a:schemeClr val="bg1"/>
                </a:solidFill>
              </a:rPr>
              <a:t>. 3:14)</a:t>
            </a:r>
          </a:p>
          <a:p>
            <a:pPr eaLnBrk="1" hangingPunct="1">
              <a:spcBef>
                <a:spcPct val="20000"/>
              </a:spcBef>
            </a:pPr>
            <a:r>
              <a:rPr lang="ru-RU" sz="2800" b="1">
                <a:solidFill>
                  <a:schemeClr val="bg1"/>
                </a:solidFill>
              </a:rPr>
              <a:t>Моисей и манна</a:t>
            </a:r>
            <a:r>
              <a:rPr lang="en-US" sz="2800" b="1">
                <a:solidFill>
                  <a:schemeClr val="bg1"/>
                </a:solidFill>
              </a:rPr>
              <a:t> (</a:t>
            </a:r>
            <a:r>
              <a:rPr lang="ru-RU" sz="2800" b="1">
                <a:solidFill>
                  <a:schemeClr val="bg1"/>
                </a:solidFill>
              </a:rPr>
              <a:t>Ин</a:t>
            </a:r>
            <a:r>
              <a:rPr lang="en-US" sz="2800" b="1">
                <a:solidFill>
                  <a:schemeClr val="bg1"/>
                </a:solidFill>
              </a:rPr>
              <a:t>. 6:32-33, 49)</a:t>
            </a:r>
          </a:p>
          <a:p>
            <a:pPr eaLnBrk="1" hangingPunct="1">
              <a:spcBef>
                <a:spcPct val="20000"/>
              </a:spcBef>
            </a:pPr>
            <a:r>
              <a:rPr lang="ru-RU" sz="2800" b="1">
                <a:solidFill>
                  <a:schemeClr val="bg1"/>
                </a:solidFill>
              </a:rPr>
              <a:t>Чудеса Илии</a:t>
            </a:r>
            <a:r>
              <a:rPr lang="en-US" sz="2800" b="1">
                <a:solidFill>
                  <a:schemeClr val="bg1"/>
                </a:solidFill>
              </a:rPr>
              <a:t> (</a:t>
            </a:r>
            <a:r>
              <a:rPr lang="ru-RU" sz="2800" b="1">
                <a:solidFill>
                  <a:schemeClr val="bg1"/>
                </a:solidFill>
              </a:rPr>
              <a:t>Лк</a:t>
            </a:r>
            <a:r>
              <a:rPr lang="en-US" sz="2800" b="1">
                <a:solidFill>
                  <a:schemeClr val="bg1"/>
                </a:solidFill>
              </a:rPr>
              <a:t>. 4:25-27)</a:t>
            </a:r>
          </a:p>
          <a:p>
            <a:pPr eaLnBrk="1" hangingPunct="1">
              <a:spcBef>
                <a:spcPct val="20000"/>
              </a:spcBef>
            </a:pPr>
            <a:r>
              <a:rPr lang="ru-RU" sz="2800" b="1">
                <a:solidFill>
                  <a:schemeClr val="bg1"/>
                </a:solidFill>
              </a:rPr>
              <a:t>Иона и большая рыба</a:t>
            </a:r>
            <a:r>
              <a:rPr lang="en-US" sz="2800" b="1">
                <a:solidFill>
                  <a:schemeClr val="bg1"/>
                </a:solidFill>
              </a:rPr>
              <a:t> (</a:t>
            </a:r>
            <a:r>
              <a:rPr lang="ru-RU" sz="2800" b="1">
                <a:solidFill>
                  <a:schemeClr val="bg1"/>
                </a:solidFill>
              </a:rPr>
              <a:t>Мф</a:t>
            </a:r>
            <a:r>
              <a:rPr lang="en-US" sz="2800" b="1">
                <a:solidFill>
                  <a:schemeClr val="bg1"/>
                </a:solidFill>
              </a:rPr>
              <a:t>. 12:40-41)</a:t>
            </a:r>
            <a:endParaRPr lang="en-US" sz="2800">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atin typeface="Arial" charset="0"/>
                <a:cs typeface="Arial" charset="0"/>
              </a:rPr>
              <a:t>Christian College 1</a:t>
            </a:r>
          </a:p>
        </p:txBody>
      </p:sp>
      <p:pic>
        <p:nvPicPr>
          <p:cNvPr id="28675" name="Picture 4" descr="\\.psf\Host\Users\mmurphy\Desktop\000 For Maria to layer for Russia.007 copy.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1"/>
          <p:cNvSpPr txBox="1">
            <a:spLocks noChangeArrowheads="1"/>
          </p:cNvSpPr>
          <p:nvPr/>
        </p:nvSpPr>
        <p:spPr bwMode="auto">
          <a:xfrm>
            <a:off x="2743200" y="457200"/>
            <a:ext cx="2057400" cy="1200150"/>
          </a:xfrm>
          <a:prstGeom prst="rect">
            <a:avLst/>
          </a:prstGeom>
          <a:noFill/>
          <a:ln w="9525">
            <a:noFill/>
            <a:miter lim="800000"/>
            <a:headEnd/>
            <a:tailEnd/>
          </a:ln>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b="1">
                <a:effectLst>
                  <a:outerShdw blurRad="38100" dist="38100" dir="2700000" algn="tl">
                    <a:srgbClr val="FFFFFF"/>
                  </a:outerShdw>
                </a:effectLst>
              </a:rPr>
              <a:t>Я ЗДЕСЬ</a:t>
            </a:r>
            <a:r>
              <a:rPr lang="en-US" b="1">
                <a:effectLst>
                  <a:outerShdw blurRad="38100" dist="38100" dir="2700000" algn="tl">
                    <a:srgbClr val="FFFFFF"/>
                  </a:outerShdw>
                </a:effectLst>
              </a:rPr>
              <a:t>!</a:t>
            </a:r>
          </a:p>
          <a:p>
            <a:pPr algn="ctr" eaLnBrk="1" hangingPunct="1"/>
            <a:r>
              <a:rPr lang="ru-RU" b="1">
                <a:effectLst>
                  <a:outerShdw blurRad="38100" dist="38100" dir="2700000" algn="tl">
                    <a:srgbClr val="FFFFFF"/>
                  </a:outerShdw>
                </a:effectLst>
              </a:rPr>
              <a:t>Я ГОТОВ ИЗУЧАТЬ БОЖЬЕ СЛОВО!</a:t>
            </a:r>
            <a:endParaRPr lang="en-US" b="1">
              <a:effectLst>
                <a:outerShdw blurRad="38100" dist="38100" dir="2700000" algn="tl">
                  <a:srgbClr val="FFFFFF"/>
                </a:outerShdw>
              </a:effectLst>
            </a:endParaRPr>
          </a:p>
        </p:txBody>
      </p:sp>
      <p:sp>
        <p:nvSpPr>
          <p:cNvPr id="7173" name="TextBox 4"/>
          <p:cNvSpPr txBox="1">
            <a:spLocks noChangeArrowheads="1"/>
          </p:cNvSpPr>
          <p:nvPr/>
        </p:nvSpPr>
        <p:spPr bwMode="auto">
          <a:xfrm>
            <a:off x="5638800" y="381000"/>
            <a:ext cx="2133600" cy="1200150"/>
          </a:xfrm>
          <a:prstGeom prst="rect">
            <a:avLst/>
          </a:prstGeom>
          <a:noFill/>
          <a:ln w="9525">
            <a:noFill/>
            <a:miter lim="800000"/>
            <a:headEnd/>
            <a:tailEnd/>
          </a:ln>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b="1">
                <a:effectLst>
                  <a:outerShdw blurRad="38100" dist="38100" dir="2700000" algn="tl">
                    <a:srgbClr val="FFFFFF"/>
                  </a:outerShdw>
                </a:effectLst>
              </a:rPr>
              <a:t>ДОБРО ПОЖАЛОВАТЬ В ХРИСТИАНСКИЙ КОЛЛЕДЖ</a:t>
            </a:r>
            <a:r>
              <a:rPr lang="en-US" b="1">
                <a:effectLst>
                  <a:outerShdw blurRad="38100" dist="38100" dir="2700000" algn="tl">
                    <a:srgbClr val="FFFFFF"/>
                  </a:outerShdw>
                </a:effectLst>
              </a:rPr>
              <a:t>!</a:t>
            </a:r>
          </a:p>
        </p:txBody>
      </p:sp>
      <p:sp>
        <p:nvSpPr>
          <p:cNvPr id="7174" name="TextBox 5"/>
          <p:cNvSpPr txBox="1">
            <a:spLocks noChangeArrowheads="1"/>
          </p:cNvSpPr>
          <p:nvPr/>
        </p:nvSpPr>
        <p:spPr bwMode="auto">
          <a:xfrm>
            <a:off x="152400" y="2438400"/>
            <a:ext cx="1219200" cy="584200"/>
          </a:xfrm>
          <a:prstGeom prst="rect">
            <a:avLst/>
          </a:prstGeom>
          <a:noFill/>
          <a:ln w="9525">
            <a:noFill/>
            <a:miter lim="800000"/>
            <a:headEnd/>
            <a:tailEnd/>
          </a:ln>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ru-RU" sz="1600" b="1">
                <a:effectLst>
                  <a:outerShdw blurRad="38100" dist="38100" dir="2700000" algn="tl">
                    <a:srgbClr val="FFFFFF"/>
                  </a:outerShdw>
                </a:effectLst>
              </a:rPr>
              <a:t>Введение в Библию</a:t>
            </a:r>
            <a:endParaRPr lang="en-US" sz="1600" b="1">
              <a:effectLst>
                <a:outerShdw blurRad="38100" dist="38100" dir="2700000" algn="tl">
                  <a:srgbClr val="FFFFFF"/>
                </a:outerShdw>
              </a:effectLst>
            </a:endParaRPr>
          </a:p>
        </p:txBody>
      </p:sp>
      <p:sp>
        <p:nvSpPr>
          <p:cNvPr id="7175" name="TextBox 2"/>
          <p:cNvSpPr txBox="1">
            <a:spLocks noChangeArrowheads="1"/>
          </p:cNvSpPr>
          <p:nvPr/>
        </p:nvSpPr>
        <p:spPr bwMode="auto">
          <a:xfrm>
            <a:off x="3276600" y="4800600"/>
            <a:ext cx="2514600" cy="938719"/>
          </a:xfrm>
          <a:prstGeom prst="rect">
            <a:avLst/>
          </a:prstGeom>
          <a:noFill/>
          <a:ln w="9525">
            <a:noFill/>
            <a:miter lim="800000"/>
            <a:headEnd/>
            <a:tailEnd/>
          </a:ln>
        </p:spPr>
        <p:txBody>
          <a:bodyPr>
            <a:spAutoFit/>
            <a:scene3d>
              <a:camera prst="perspectiveRelaxed" fov="3000000">
                <a:rot lat="20475154" lon="18360309" rev="1431524"/>
              </a:camera>
              <a:lightRig rig="threePt" dir="t"/>
            </a:scene3d>
          </a:bodyPr>
          <a:lstStyle/>
          <a:p>
            <a:pPr>
              <a:defRPr/>
            </a:pPr>
            <a:r>
              <a:rPr lang="ru-RU" sz="5500" b="1" dirty="0">
                <a:solidFill>
                  <a:schemeClr val="bg1"/>
                </a:solidFill>
                <a:latin typeface="Arial" pitchFamily="34" charset="0"/>
                <a:ea typeface="+mn-ea"/>
                <a:cs typeface="+mn-cs"/>
              </a:rPr>
              <a:t>Бытие</a:t>
            </a:r>
            <a:endParaRPr lang="en-US" sz="5500" b="1" dirty="0">
              <a:solidFill>
                <a:schemeClr val="bg1"/>
              </a:solidFill>
              <a:latin typeface="Arial" pitchFamily="34" charset="0"/>
              <a:ea typeface="+mn-ea"/>
              <a:cs typeface="+mn-cs"/>
            </a:endParaRPr>
          </a:p>
        </p:txBody>
      </p:sp>
      <p:sp>
        <p:nvSpPr>
          <p:cNvPr id="28680" name="TextBox 6"/>
          <p:cNvSpPr txBox="1">
            <a:spLocks noChangeArrowheads="1"/>
          </p:cNvSpPr>
          <p:nvPr/>
        </p:nvSpPr>
        <p:spPr bwMode="auto">
          <a:xfrm rot="-2729494">
            <a:off x="4893469" y="3293269"/>
            <a:ext cx="44577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4400" b="1">
                <a:solidFill>
                  <a:schemeClr val="bg1"/>
                </a:solidFill>
              </a:rPr>
              <a:t>I-II</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Grp="1" noRot="1" noChangeArrowheads="1"/>
          </p:cNvSpPr>
          <p:nvPr>
            <p:ph type="title"/>
          </p:nvPr>
        </p:nvSpPr>
        <p:spPr>
          <a:xfrm>
            <a:off x="395288" y="188913"/>
            <a:ext cx="7772400" cy="719137"/>
          </a:xfrm>
        </p:spPr>
        <p:txBody>
          <a:bodyPr/>
          <a:lstStyle/>
          <a:p>
            <a:pPr eaLnBrk="1" hangingPunct="1"/>
            <a:r>
              <a:rPr lang="ru-RU">
                <a:latin typeface="Garamond" charset="0"/>
                <a:cs typeface="Arial" charset="0"/>
              </a:rPr>
              <a:t>Иисус и возраст Вселенной</a:t>
            </a:r>
            <a:endParaRPr lang="en-AU">
              <a:latin typeface="Garamond" charset="0"/>
              <a:cs typeface="Arial" charset="0"/>
            </a:endParaRPr>
          </a:p>
        </p:txBody>
      </p:sp>
      <p:sp>
        <p:nvSpPr>
          <p:cNvPr id="65539" name="Rectangle 3"/>
          <p:cNvSpPr>
            <a:spLocks noChangeArrowheads="1"/>
          </p:cNvSpPr>
          <p:nvPr/>
        </p:nvSpPr>
        <p:spPr bwMode="auto">
          <a:xfrm>
            <a:off x="8229600" y="3048000"/>
            <a:ext cx="533400" cy="457200"/>
          </a:xfrm>
          <a:prstGeom prst="rect">
            <a:avLst/>
          </a:prstGeom>
          <a:solidFill>
            <a:schemeClr val="bg1"/>
          </a:solidFill>
          <a:ln w="12700">
            <a:solidFill>
              <a:schemeClr val="bg1"/>
            </a:solidFill>
            <a:miter lim="800000"/>
            <a:headEnd/>
            <a:tailEnd/>
          </a:ln>
        </p:spPr>
        <p:txBody>
          <a:bodyPr wrap="none" lIns="90000" tIns="46800" rIns="90000" bIns="46800" anchor="ctr">
            <a:spAutoFit/>
          </a:bodyPr>
          <a:lstStyle/>
          <a:p>
            <a:endParaRPr lang="en-US"/>
          </a:p>
        </p:txBody>
      </p:sp>
      <p:sp>
        <p:nvSpPr>
          <p:cNvPr id="65540" name="Text Box 4"/>
          <p:cNvSpPr txBox="1">
            <a:spLocks noChangeArrowheads="1"/>
          </p:cNvSpPr>
          <p:nvPr/>
        </p:nvSpPr>
        <p:spPr bwMode="auto">
          <a:xfrm>
            <a:off x="1879600" y="1893888"/>
            <a:ext cx="1809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000" tIns="46800" rIns="90000" bIns="4680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endParaRPr lang="en-AU" sz="3200">
              <a:solidFill>
                <a:srgbClr val="FFFF00"/>
              </a:solidFill>
              <a:latin typeface="Helvetica" charset="0"/>
            </a:endParaRPr>
          </a:p>
        </p:txBody>
      </p:sp>
      <p:sp>
        <p:nvSpPr>
          <p:cNvPr id="462853" name="Rectangle 5"/>
          <p:cNvSpPr>
            <a:spLocks noChangeArrowheads="1"/>
          </p:cNvSpPr>
          <p:nvPr/>
        </p:nvSpPr>
        <p:spPr bwMode="auto">
          <a:xfrm>
            <a:off x="2519363" y="2092325"/>
            <a:ext cx="3300412" cy="47942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000" tIns="46800" rIns="90000" bIns="46800">
            <a:spAutoFit/>
          </a:bodyPr>
          <a:lstStyle/>
          <a:p>
            <a:pPr eaLnBrk="0" hangingPunct="0"/>
            <a:r>
              <a:rPr lang="en-AU" sz="2500" b="1"/>
              <a:t>4</a:t>
            </a:r>
            <a:r>
              <a:rPr lang="ru-RU" sz="2500" b="1"/>
              <a:t> </a:t>
            </a:r>
            <a:r>
              <a:rPr lang="en-AU" sz="2500" b="1"/>
              <a:t>000 </a:t>
            </a:r>
            <a:r>
              <a:rPr lang="ru-RU" sz="2500" b="1"/>
              <a:t>лет до Христа</a:t>
            </a:r>
            <a:endParaRPr lang="en-AU" sz="2200" b="1"/>
          </a:p>
        </p:txBody>
      </p:sp>
      <p:grpSp>
        <p:nvGrpSpPr>
          <p:cNvPr id="2" name="Group 6"/>
          <p:cNvGrpSpPr>
            <a:grpSpLocks/>
          </p:cNvGrpSpPr>
          <p:nvPr/>
        </p:nvGrpSpPr>
        <p:grpSpPr bwMode="auto">
          <a:xfrm>
            <a:off x="539750" y="4468813"/>
            <a:ext cx="8418513" cy="976312"/>
            <a:chOff x="340" y="2815"/>
            <a:chExt cx="5303" cy="615"/>
          </a:xfrm>
        </p:grpSpPr>
        <p:sp>
          <p:nvSpPr>
            <p:cNvPr id="65561" name="Rectangle 7"/>
            <p:cNvSpPr>
              <a:spLocks noChangeArrowheads="1"/>
            </p:cNvSpPr>
            <p:nvPr/>
          </p:nvSpPr>
          <p:spPr bwMode="auto">
            <a:xfrm>
              <a:off x="388" y="2815"/>
              <a:ext cx="5255" cy="30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000" tIns="46800" rIns="90000" bIns="46800">
              <a:spAutoFit/>
            </a:bodyPr>
            <a:lstStyle/>
            <a:p>
              <a:pPr eaLnBrk="0" hangingPunct="0"/>
              <a:r>
                <a:rPr lang="ru-RU" sz="2500" b="1"/>
                <a:t>Период в</a:t>
              </a:r>
              <a:r>
                <a:rPr lang="en-AU" sz="2500" b="1"/>
                <a:t> 14</a:t>
              </a:r>
              <a:r>
                <a:rPr lang="ru-RU" sz="2500" b="1"/>
                <a:t> </a:t>
              </a:r>
              <a:r>
                <a:rPr lang="en-AU" sz="2500" b="1"/>
                <a:t>000</a:t>
              </a:r>
              <a:r>
                <a:rPr lang="ru-RU" sz="2500" b="1"/>
                <a:t> </a:t>
              </a:r>
              <a:r>
                <a:rPr lang="en-AU" sz="2500" b="1"/>
                <a:t>000</a:t>
              </a:r>
              <a:r>
                <a:rPr lang="ru-RU" sz="2500" b="1"/>
                <a:t> </a:t>
              </a:r>
              <a:r>
                <a:rPr lang="en-AU" sz="2500" b="1"/>
                <a:t>000 </a:t>
              </a:r>
              <a:r>
                <a:rPr lang="ru-RU" sz="2500" b="1"/>
                <a:t>лет от</a:t>
              </a:r>
              <a:r>
                <a:rPr lang="en-AU" sz="2500" b="1"/>
                <a:t> </a:t>
              </a:r>
              <a:r>
                <a:rPr lang="ru-RU" sz="2500" b="1"/>
                <a:t>«большого взрыва»</a:t>
              </a:r>
              <a:endParaRPr lang="en-AU" sz="2200" b="1"/>
            </a:p>
          </p:txBody>
        </p:sp>
        <p:sp>
          <p:nvSpPr>
            <p:cNvPr id="65562" name="AutoShape 8"/>
            <p:cNvSpPr>
              <a:spLocks noChangeArrowheads="1"/>
            </p:cNvSpPr>
            <p:nvPr/>
          </p:nvSpPr>
          <p:spPr bwMode="auto">
            <a:xfrm>
              <a:off x="340" y="3113"/>
              <a:ext cx="5126" cy="317"/>
            </a:xfrm>
            <a:prstGeom prst="rightArrow">
              <a:avLst>
                <a:gd name="adj1" fmla="val 55833"/>
                <a:gd name="adj2" fmla="val 100840"/>
              </a:avLst>
            </a:prstGeom>
            <a:solidFill>
              <a:srgbClr val="FF1F3A"/>
            </a:solidFill>
            <a:ln w="9525">
              <a:solidFill>
                <a:srgbClr val="FF1F3A"/>
              </a:solidFill>
              <a:miter lim="800000"/>
              <a:headEnd/>
              <a:tailEnd/>
            </a:ln>
          </p:spPr>
          <p:txBody>
            <a:bodyPr wrap="none" anchor="ctr"/>
            <a:lstStyle/>
            <a:p>
              <a:endParaRPr lang="en-US"/>
            </a:p>
          </p:txBody>
        </p:sp>
      </p:grpSp>
      <p:sp>
        <p:nvSpPr>
          <p:cNvPr id="462857" name="Text Box 9"/>
          <p:cNvSpPr txBox="1">
            <a:spLocks noChangeArrowheads="1"/>
          </p:cNvSpPr>
          <p:nvPr/>
        </p:nvSpPr>
        <p:spPr bwMode="auto">
          <a:xfrm>
            <a:off x="1116013" y="981075"/>
            <a:ext cx="7189787" cy="954088"/>
          </a:xfrm>
          <a:prstGeom prst="rect">
            <a:avLst/>
          </a:prstGeom>
          <a:noFill/>
          <a:ln w="9525">
            <a:noFill/>
            <a:miter lim="800000"/>
            <a:headEnd/>
            <a:tailEnd/>
          </a:ln>
          <a:effectLst>
            <a:outerShdw dist="35921" dir="2700000" algn="ctr" rotWithShape="0">
              <a:schemeClr val="bg2"/>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2800" b="1">
                <a:solidFill>
                  <a:srgbClr val="FFFF00"/>
                </a:solidFill>
              </a:rPr>
              <a:t>«В </a:t>
            </a:r>
            <a:r>
              <a:rPr lang="ru-RU" sz="2800" b="1" u="sng">
                <a:solidFill>
                  <a:srgbClr val="FFFF00"/>
                </a:solidFill>
              </a:rPr>
              <a:t>начале же</a:t>
            </a:r>
            <a:r>
              <a:rPr lang="en-AU" sz="2800" b="1" u="sng">
                <a:solidFill>
                  <a:srgbClr val="FFFF00"/>
                </a:solidFill>
              </a:rPr>
              <a:t> </a:t>
            </a:r>
            <a:r>
              <a:rPr lang="ru-RU" sz="2800" b="1" u="sng">
                <a:solidFill>
                  <a:srgbClr val="66FF33"/>
                </a:solidFill>
              </a:rPr>
              <a:t>создания</a:t>
            </a:r>
            <a:r>
              <a:rPr lang="en-AU" sz="2800" b="1">
                <a:solidFill>
                  <a:srgbClr val="FFFF00"/>
                </a:solidFill>
              </a:rPr>
              <a:t>, </a:t>
            </a:r>
            <a:r>
              <a:rPr lang="ru-RU" sz="2800" b="1">
                <a:solidFill>
                  <a:srgbClr val="FFFF00"/>
                </a:solidFill>
              </a:rPr>
              <a:t>Бог мужчину и женщину сотворил их»</a:t>
            </a:r>
            <a:r>
              <a:rPr lang="en-AU" sz="2800" b="1"/>
              <a:t> </a:t>
            </a:r>
            <a:r>
              <a:rPr lang="ru-RU" sz="2800" b="1"/>
              <a:t>(Марка</a:t>
            </a:r>
            <a:r>
              <a:rPr lang="en-AU" sz="2800" b="1"/>
              <a:t> 10:6</a:t>
            </a:r>
            <a:r>
              <a:rPr lang="ru-RU" sz="2800" b="1"/>
              <a:t>).</a:t>
            </a:r>
            <a:endParaRPr lang="en-US" sz="2800" b="1"/>
          </a:p>
        </p:txBody>
      </p:sp>
      <p:sp>
        <p:nvSpPr>
          <p:cNvPr id="462858" name="AutoShape 10"/>
          <p:cNvSpPr>
            <a:spLocks noChangeArrowheads="1"/>
          </p:cNvSpPr>
          <p:nvPr/>
        </p:nvSpPr>
        <p:spPr bwMode="auto">
          <a:xfrm>
            <a:off x="539750" y="2492375"/>
            <a:ext cx="8137525" cy="503238"/>
          </a:xfrm>
          <a:prstGeom prst="rightArrow">
            <a:avLst>
              <a:gd name="adj1" fmla="val 55833"/>
              <a:gd name="adj2" fmla="val 100840"/>
            </a:avLst>
          </a:prstGeom>
          <a:solidFill>
            <a:srgbClr val="FF1F3A"/>
          </a:solidFill>
          <a:ln w="9525">
            <a:solidFill>
              <a:srgbClr val="FF1F3A"/>
            </a:solidFill>
            <a:miter lim="800000"/>
            <a:headEnd/>
            <a:tailEnd/>
          </a:ln>
        </p:spPr>
        <p:txBody>
          <a:bodyPr wrap="none" anchor="ctr"/>
          <a:lstStyle/>
          <a:p>
            <a:endParaRPr lang="en-US"/>
          </a:p>
        </p:txBody>
      </p:sp>
      <p:grpSp>
        <p:nvGrpSpPr>
          <p:cNvPr id="3" name="Group 11"/>
          <p:cNvGrpSpPr>
            <a:grpSpLocks/>
          </p:cNvGrpSpPr>
          <p:nvPr/>
        </p:nvGrpSpPr>
        <p:grpSpPr bwMode="auto">
          <a:xfrm>
            <a:off x="250825" y="2924175"/>
            <a:ext cx="2035175" cy="1233488"/>
            <a:chOff x="158" y="1842"/>
            <a:chExt cx="1134" cy="777"/>
          </a:xfrm>
        </p:grpSpPr>
        <p:sp>
          <p:nvSpPr>
            <p:cNvPr id="462860" name="Text Box 12"/>
            <p:cNvSpPr txBox="1">
              <a:spLocks noChangeArrowheads="1"/>
            </p:cNvSpPr>
            <p:nvPr/>
          </p:nvSpPr>
          <p:spPr bwMode="auto">
            <a:xfrm>
              <a:off x="158" y="2096"/>
              <a:ext cx="1134" cy="523"/>
            </a:xfrm>
            <a:prstGeom prst="rect">
              <a:avLst/>
            </a:prstGeom>
            <a:noFill/>
            <a:ln w="9525">
              <a:noFill/>
              <a:miter lim="800000"/>
              <a:headEnd/>
              <a:tailEnd/>
            </a:ln>
            <a:effectLst>
              <a:outerShdw dist="35921" dir="2700000" algn="ctr" rotWithShape="0">
                <a:schemeClr val="bg2"/>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2400" b="1">
                  <a:solidFill>
                    <a:srgbClr val="FFFF00"/>
                  </a:solidFill>
                </a:rPr>
                <a:t>Адам и Ева (день 6)</a:t>
              </a:r>
              <a:endParaRPr lang="en-US" sz="2400" b="1">
                <a:solidFill>
                  <a:srgbClr val="FFFF00"/>
                </a:solidFill>
              </a:endParaRPr>
            </a:p>
          </p:txBody>
        </p:sp>
        <p:sp>
          <p:nvSpPr>
            <p:cNvPr id="65560" name="AutoShape 13"/>
            <p:cNvSpPr>
              <a:spLocks noChangeArrowheads="1"/>
            </p:cNvSpPr>
            <p:nvPr/>
          </p:nvSpPr>
          <p:spPr bwMode="auto">
            <a:xfrm>
              <a:off x="250" y="1842"/>
              <a:ext cx="181" cy="272"/>
            </a:xfrm>
            <a:prstGeom prst="upArrow">
              <a:avLst>
                <a:gd name="adj1" fmla="val 50000"/>
                <a:gd name="adj2" fmla="val 37569"/>
              </a:avLst>
            </a:prstGeom>
            <a:solidFill>
              <a:srgbClr val="FFFF00"/>
            </a:solidFill>
            <a:ln w="9525">
              <a:solidFill>
                <a:srgbClr val="FFFF00"/>
              </a:solidFill>
              <a:miter lim="800000"/>
              <a:headEnd/>
              <a:tailEnd/>
            </a:ln>
          </p:spPr>
          <p:txBody>
            <a:bodyPr wrap="none" anchor="ctr"/>
            <a:lstStyle/>
            <a:p>
              <a:endParaRPr lang="en-US"/>
            </a:p>
          </p:txBody>
        </p:sp>
      </p:grpSp>
      <p:grpSp>
        <p:nvGrpSpPr>
          <p:cNvPr id="4" name="Group 14"/>
          <p:cNvGrpSpPr>
            <a:grpSpLocks/>
          </p:cNvGrpSpPr>
          <p:nvPr/>
        </p:nvGrpSpPr>
        <p:grpSpPr bwMode="auto">
          <a:xfrm>
            <a:off x="6553200" y="5291138"/>
            <a:ext cx="2590800" cy="1033462"/>
            <a:chOff x="4241" y="3294"/>
            <a:chExt cx="1519" cy="651"/>
          </a:xfrm>
        </p:grpSpPr>
        <p:sp>
          <p:nvSpPr>
            <p:cNvPr id="462863" name="Text Box 15"/>
            <p:cNvSpPr txBox="1">
              <a:spLocks noChangeArrowheads="1"/>
            </p:cNvSpPr>
            <p:nvPr/>
          </p:nvSpPr>
          <p:spPr bwMode="auto">
            <a:xfrm>
              <a:off x="4241" y="3657"/>
              <a:ext cx="1519" cy="288"/>
            </a:xfrm>
            <a:prstGeom prst="rect">
              <a:avLst/>
            </a:prstGeom>
            <a:noFill/>
            <a:ln w="9525">
              <a:noFill/>
              <a:miter lim="800000"/>
              <a:headEnd/>
              <a:tailEnd/>
            </a:ln>
            <a:effectLst>
              <a:outerShdw dist="35921" dir="2700000" algn="ctr" rotWithShape="0">
                <a:schemeClr val="bg2"/>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ru-RU" sz="2400" b="1">
                  <a:solidFill>
                    <a:srgbClr val="FFFF00"/>
                  </a:solidFill>
                </a:rPr>
                <a:t>«Адам и Ева»</a:t>
              </a:r>
              <a:endParaRPr lang="en-AU" sz="2400" b="1">
                <a:solidFill>
                  <a:srgbClr val="FFFF00"/>
                </a:solidFill>
              </a:endParaRPr>
            </a:p>
          </p:txBody>
        </p:sp>
        <p:sp>
          <p:nvSpPr>
            <p:cNvPr id="65558" name="AutoShape 16"/>
            <p:cNvSpPr>
              <a:spLocks noChangeArrowheads="1"/>
            </p:cNvSpPr>
            <p:nvPr/>
          </p:nvSpPr>
          <p:spPr bwMode="auto">
            <a:xfrm>
              <a:off x="5375" y="3294"/>
              <a:ext cx="181" cy="363"/>
            </a:xfrm>
            <a:prstGeom prst="upArrow">
              <a:avLst>
                <a:gd name="adj1" fmla="val 50000"/>
                <a:gd name="adj2" fmla="val 50138"/>
              </a:avLst>
            </a:prstGeom>
            <a:solidFill>
              <a:srgbClr val="FFFF00"/>
            </a:solidFill>
            <a:ln w="9525">
              <a:solidFill>
                <a:srgbClr val="FFFF00"/>
              </a:solidFill>
              <a:miter lim="800000"/>
              <a:headEnd/>
              <a:tailEnd/>
            </a:ln>
          </p:spPr>
          <p:txBody>
            <a:bodyPr wrap="none" anchor="ctr"/>
            <a:lstStyle/>
            <a:p>
              <a:endParaRPr lang="en-US"/>
            </a:p>
          </p:txBody>
        </p:sp>
      </p:grpSp>
      <p:sp>
        <p:nvSpPr>
          <p:cNvPr id="462865" name="AutoShape 17"/>
          <p:cNvSpPr>
            <a:spLocks noChangeArrowheads="1"/>
          </p:cNvSpPr>
          <p:nvPr/>
        </p:nvSpPr>
        <p:spPr bwMode="auto">
          <a:xfrm rot="10800000">
            <a:off x="323850" y="1400175"/>
            <a:ext cx="792163" cy="116522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6094 h 21600"/>
              <a:gd name="T20" fmla="*/ 17682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479"/>
                </a:lnTo>
                <a:lnTo>
                  <a:pt x="13175" y="7479"/>
                </a:lnTo>
                <a:lnTo>
                  <a:pt x="13175" y="16094"/>
                </a:lnTo>
                <a:lnTo>
                  <a:pt x="0" y="16094"/>
                </a:lnTo>
                <a:lnTo>
                  <a:pt x="0" y="21600"/>
                </a:lnTo>
                <a:lnTo>
                  <a:pt x="17682" y="21600"/>
                </a:lnTo>
                <a:lnTo>
                  <a:pt x="17682" y="7479"/>
                </a:lnTo>
                <a:lnTo>
                  <a:pt x="21600" y="7479"/>
                </a:lnTo>
                <a:close/>
              </a:path>
            </a:pathLst>
          </a:cu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nvGrpSpPr>
          <p:cNvPr id="5" name="Group 18"/>
          <p:cNvGrpSpPr>
            <a:grpSpLocks/>
          </p:cNvGrpSpPr>
          <p:nvPr/>
        </p:nvGrpSpPr>
        <p:grpSpPr bwMode="auto">
          <a:xfrm>
            <a:off x="250825" y="5373688"/>
            <a:ext cx="2416175" cy="889000"/>
            <a:chOff x="158" y="3385"/>
            <a:chExt cx="1271" cy="560"/>
          </a:xfrm>
        </p:grpSpPr>
        <p:sp>
          <p:nvSpPr>
            <p:cNvPr id="65555" name="AutoShape 19"/>
            <p:cNvSpPr>
              <a:spLocks noChangeArrowheads="1"/>
            </p:cNvSpPr>
            <p:nvPr/>
          </p:nvSpPr>
          <p:spPr bwMode="auto">
            <a:xfrm>
              <a:off x="250" y="3385"/>
              <a:ext cx="181" cy="272"/>
            </a:xfrm>
            <a:prstGeom prst="upArrow">
              <a:avLst>
                <a:gd name="adj1" fmla="val 50000"/>
                <a:gd name="adj2" fmla="val 37569"/>
              </a:avLst>
            </a:prstGeom>
            <a:solidFill>
              <a:srgbClr val="FF9900"/>
            </a:solidFill>
            <a:ln w="9525">
              <a:solidFill>
                <a:schemeClr val="tx1"/>
              </a:solidFill>
              <a:miter lim="800000"/>
              <a:headEnd/>
              <a:tailEnd/>
            </a:ln>
          </p:spPr>
          <p:txBody>
            <a:bodyPr wrap="none" anchor="ctr"/>
            <a:lstStyle/>
            <a:p>
              <a:endParaRPr lang="en-US"/>
            </a:p>
          </p:txBody>
        </p:sp>
        <p:sp>
          <p:nvSpPr>
            <p:cNvPr id="462868" name="Text Box 20"/>
            <p:cNvSpPr txBox="1">
              <a:spLocks noChangeArrowheads="1"/>
            </p:cNvSpPr>
            <p:nvPr/>
          </p:nvSpPr>
          <p:spPr bwMode="auto">
            <a:xfrm>
              <a:off x="158" y="3657"/>
              <a:ext cx="1271" cy="288"/>
            </a:xfrm>
            <a:prstGeom prst="rect">
              <a:avLst/>
            </a:prstGeom>
            <a:noFill/>
            <a:ln w="9525">
              <a:noFill/>
              <a:miter lim="800000"/>
              <a:headEnd/>
              <a:tailEnd/>
            </a:ln>
            <a:effectLst>
              <a:outerShdw dist="35921" dir="2700000" algn="ctr" rotWithShape="0">
                <a:schemeClr val="bg2"/>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2400" b="1">
                  <a:solidFill>
                    <a:schemeClr val="hlink"/>
                  </a:solidFill>
                </a:rPr>
                <a:t>Начало</a:t>
              </a:r>
              <a:endParaRPr lang="en-US" sz="2400" b="1">
                <a:solidFill>
                  <a:schemeClr val="hlink"/>
                </a:solidFill>
              </a:endParaRPr>
            </a:p>
          </p:txBody>
        </p:sp>
      </p:grpSp>
      <p:grpSp>
        <p:nvGrpSpPr>
          <p:cNvPr id="6" name="Group 21"/>
          <p:cNvGrpSpPr>
            <a:grpSpLocks/>
          </p:cNvGrpSpPr>
          <p:nvPr/>
        </p:nvGrpSpPr>
        <p:grpSpPr bwMode="auto">
          <a:xfrm>
            <a:off x="268288" y="2924175"/>
            <a:ext cx="2017712" cy="893763"/>
            <a:chOff x="158" y="3385"/>
            <a:chExt cx="1271" cy="563"/>
          </a:xfrm>
        </p:grpSpPr>
        <p:sp>
          <p:nvSpPr>
            <p:cNvPr id="65553" name="AutoShape 22"/>
            <p:cNvSpPr>
              <a:spLocks noChangeArrowheads="1"/>
            </p:cNvSpPr>
            <p:nvPr/>
          </p:nvSpPr>
          <p:spPr bwMode="auto">
            <a:xfrm>
              <a:off x="250" y="3385"/>
              <a:ext cx="181" cy="272"/>
            </a:xfrm>
            <a:prstGeom prst="upArrow">
              <a:avLst>
                <a:gd name="adj1" fmla="val 50000"/>
                <a:gd name="adj2" fmla="val 37569"/>
              </a:avLst>
            </a:prstGeom>
            <a:solidFill>
              <a:srgbClr val="FF9900"/>
            </a:solidFill>
            <a:ln w="9525">
              <a:solidFill>
                <a:schemeClr val="tx1"/>
              </a:solidFill>
              <a:miter lim="800000"/>
              <a:headEnd/>
              <a:tailEnd/>
            </a:ln>
          </p:spPr>
          <p:txBody>
            <a:bodyPr wrap="none" anchor="ctr"/>
            <a:lstStyle/>
            <a:p>
              <a:endParaRPr lang="en-US"/>
            </a:p>
          </p:txBody>
        </p:sp>
        <p:sp>
          <p:nvSpPr>
            <p:cNvPr id="462871" name="Text Box 23"/>
            <p:cNvSpPr txBox="1">
              <a:spLocks noChangeArrowheads="1"/>
            </p:cNvSpPr>
            <p:nvPr/>
          </p:nvSpPr>
          <p:spPr bwMode="auto">
            <a:xfrm>
              <a:off x="158" y="3657"/>
              <a:ext cx="1271" cy="291"/>
            </a:xfrm>
            <a:prstGeom prst="rect">
              <a:avLst/>
            </a:prstGeom>
            <a:noFill/>
            <a:ln w="9525">
              <a:noFill/>
              <a:miter lim="800000"/>
              <a:headEnd/>
              <a:tailEnd/>
            </a:ln>
            <a:effectLst>
              <a:outerShdw dist="35921" dir="2700000" algn="ctr" rotWithShape="0">
                <a:schemeClr val="bg2"/>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2400" b="1">
                  <a:solidFill>
                    <a:schemeClr val="hlink"/>
                  </a:solidFill>
                </a:rPr>
                <a:t>Начало</a:t>
              </a:r>
              <a:endParaRPr lang="en-US" sz="2400" b="1">
                <a:solidFill>
                  <a:schemeClr val="hlink"/>
                </a:solidFill>
              </a:endParaRPr>
            </a:p>
          </p:txBody>
        </p:sp>
      </p:grpSp>
      <p:grpSp>
        <p:nvGrpSpPr>
          <p:cNvPr id="7" name="Group 24"/>
          <p:cNvGrpSpPr>
            <a:grpSpLocks/>
          </p:cNvGrpSpPr>
          <p:nvPr/>
        </p:nvGrpSpPr>
        <p:grpSpPr bwMode="auto">
          <a:xfrm>
            <a:off x="6477000" y="2819400"/>
            <a:ext cx="2667000" cy="1038225"/>
            <a:chOff x="4196" y="3294"/>
            <a:chExt cx="1564" cy="654"/>
          </a:xfrm>
        </p:grpSpPr>
        <p:sp>
          <p:nvSpPr>
            <p:cNvPr id="462873" name="Text Box 25"/>
            <p:cNvSpPr txBox="1">
              <a:spLocks noChangeArrowheads="1"/>
            </p:cNvSpPr>
            <p:nvPr/>
          </p:nvSpPr>
          <p:spPr bwMode="auto">
            <a:xfrm>
              <a:off x="4196" y="3657"/>
              <a:ext cx="1564" cy="291"/>
            </a:xfrm>
            <a:prstGeom prst="rect">
              <a:avLst/>
            </a:prstGeom>
            <a:noFill/>
            <a:ln w="9525">
              <a:noFill/>
              <a:miter lim="800000"/>
              <a:headEnd/>
              <a:tailEnd/>
            </a:ln>
            <a:effectLst>
              <a:outerShdw dist="35921" dir="2700000" algn="ctr" rotWithShape="0">
                <a:schemeClr val="bg2"/>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AU" sz="2400" b="1">
                  <a:solidFill>
                    <a:srgbClr val="FFFF00"/>
                  </a:solidFill>
                </a:rPr>
                <a:t>              </a:t>
              </a:r>
              <a:r>
                <a:rPr lang="ru-RU" sz="2400" b="1">
                  <a:solidFill>
                    <a:srgbClr val="FFFF00"/>
                  </a:solidFill>
                </a:rPr>
                <a:t>Христос</a:t>
              </a:r>
              <a:endParaRPr lang="en-AU" sz="2400" b="1">
                <a:solidFill>
                  <a:srgbClr val="FFFF00"/>
                </a:solidFill>
              </a:endParaRPr>
            </a:p>
          </p:txBody>
        </p:sp>
        <p:sp>
          <p:nvSpPr>
            <p:cNvPr id="65552" name="AutoShape 26"/>
            <p:cNvSpPr>
              <a:spLocks noChangeArrowheads="1"/>
            </p:cNvSpPr>
            <p:nvPr/>
          </p:nvSpPr>
          <p:spPr bwMode="auto">
            <a:xfrm>
              <a:off x="5375" y="3294"/>
              <a:ext cx="181" cy="363"/>
            </a:xfrm>
            <a:prstGeom prst="upArrow">
              <a:avLst>
                <a:gd name="adj1" fmla="val 50000"/>
                <a:gd name="adj2" fmla="val 50138"/>
              </a:avLst>
            </a:prstGeom>
            <a:solidFill>
              <a:srgbClr val="FFFF00"/>
            </a:solidFill>
            <a:ln w="9525">
              <a:solidFill>
                <a:srgbClr val="FFFF00"/>
              </a:solidFill>
              <a:miter lim="800000"/>
              <a:headEnd/>
              <a:tailEnd/>
            </a:ln>
          </p:spPr>
          <p:txBody>
            <a:bodyPr wrap="none" anchor="ctr"/>
            <a:lstStyle/>
            <a:p>
              <a:endParaRPr lang="en-US"/>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2857"/>
                                        </p:tgtEl>
                                        <p:attrNameLst>
                                          <p:attrName>style.visibility</p:attrName>
                                        </p:attrNameLst>
                                      </p:cBhvr>
                                      <p:to>
                                        <p:strVal val="visible"/>
                                      </p:to>
                                    </p:set>
                                    <p:anim calcmode="lin" valueType="num">
                                      <p:cBhvr additive="base">
                                        <p:cTn id="7" dur="500" fill="hold"/>
                                        <p:tgtEl>
                                          <p:spTgt spid="462857"/>
                                        </p:tgtEl>
                                        <p:attrNameLst>
                                          <p:attrName>ppt_x</p:attrName>
                                        </p:attrNameLst>
                                      </p:cBhvr>
                                      <p:tavLst>
                                        <p:tav tm="0">
                                          <p:val>
                                            <p:strVal val="#ppt_x"/>
                                          </p:val>
                                        </p:tav>
                                        <p:tav tm="100000">
                                          <p:val>
                                            <p:strVal val="#ppt_x"/>
                                          </p:val>
                                        </p:tav>
                                      </p:tavLst>
                                    </p:anim>
                                    <p:anim calcmode="lin" valueType="num">
                                      <p:cBhvr additive="base">
                                        <p:cTn id="8" dur="500" fill="hold"/>
                                        <p:tgtEl>
                                          <p:spTgt spid="46285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462865"/>
                                        </p:tgtEl>
                                        <p:attrNameLst>
                                          <p:attrName>style.visibility</p:attrName>
                                        </p:attrNameLst>
                                      </p:cBhvr>
                                      <p:to>
                                        <p:strVal val="visible"/>
                                      </p:to>
                                    </p:set>
                                    <p:animEffect transition="in" filter="wipe(up)">
                                      <p:cBhvr>
                                        <p:cTn id="13" dur="500"/>
                                        <p:tgtEl>
                                          <p:spTgt spid="46286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462853"/>
                                        </p:tgtEl>
                                        <p:attrNameLst>
                                          <p:attrName>style.visibility</p:attrName>
                                        </p:attrNameLst>
                                      </p:cBhvr>
                                      <p:to>
                                        <p:strVal val="visible"/>
                                      </p:to>
                                    </p:set>
                                    <p:anim calcmode="lin" valueType="num">
                                      <p:cBhvr>
                                        <p:cTn id="18" dur="500" fill="hold"/>
                                        <p:tgtEl>
                                          <p:spTgt spid="462853"/>
                                        </p:tgtEl>
                                        <p:attrNameLst>
                                          <p:attrName>ppt_w</p:attrName>
                                        </p:attrNameLst>
                                      </p:cBhvr>
                                      <p:tavLst>
                                        <p:tav tm="0">
                                          <p:val>
                                            <p:fltVal val="0"/>
                                          </p:val>
                                        </p:tav>
                                        <p:tav tm="100000">
                                          <p:val>
                                            <p:strVal val="#ppt_w"/>
                                          </p:val>
                                        </p:tav>
                                      </p:tavLst>
                                    </p:anim>
                                    <p:anim calcmode="lin" valueType="num">
                                      <p:cBhvr>
                                        <p:cTn id="19" dur="500" fill="hold"/>
                                        <p:tgtEl>
                                          <p:spTgt spid="462853"/>
                                        </p:tgtEl>
                                        <p:attrNameLst>
                                          <p:attrName>ppt_h</p:attrName>
                                        </p:attrNameLst>
                                      </p:cBhvr>
                                      <p:tavLst>
                                        <p:tav tm="0">
                                          <p:val>
                                            <p:strVal val="#ppt_h"/>
                                          </p:val>
                                        </p:tav>
                                        <p:tav tm="100000">
                                          <p:val>
                                            <p:strVal val="#ppt_h"/>
                                          </p:val>
                                        </p:tav>
                                      </p:tavLst>
                                    </p:anim>
                                  </p:childTnLst>
                                </p:cTn>
                              </p:par>
                              <p:par>
                                <p:cTn id="20" presetID="17" presetClass="entr" presetSubtype="10" fill="hold" grpId="0" nodeType="withEffect">
                                  <p:stCondLst>
                                    <p:cond delay="0"/>
                                  </p:stCondLst>
                                  <p:childTnLst>
                                    <p:set>
                                      <p:cBhvr>
                                        <p:cTn id="21" dur="1" fill="hold">
                                          <p:stCondLst>
                                            <p:cond delay="0"/>
                                          </p:stCondLst>
                                        </p:cTn>
                                        <p:tgtEl>
                                          <p:spTgt spid="462858"/>
                                        </p:tgtEl>
                                        <p:attrNameLst>
                                          <p:attrName>style.visibility</p:attrName>
                                        </p:attrNameLst>
                                      </p:cBhvr>
                                      <p:to>
                                        <p:strVal val="visible"/>
                                      </p:to>
                                    </p:set>
                                    <p:anim calcmode="lin" valueType="num">
                                      <p:cBhvr>
                                        <p:cTn id="22" dur="500" fill="hold"/>
                                        <p:tgtEl>
                                          <p:spTgt spid="462858"/>
                                        </p:tgtEl>
                                        <p:attrNameLst>
                                          <p:attrName>ppt_w</p:attrName>
                                        </p:attrNameLst>
                                      </p:cBhvr>
                                      <p:tavLst>
                                        <p:tav tm="0">
                                          <p:val>
                                            <p:fltVal val="0"/>
                                          </p:val>
                                        </p:tav>
                                        <p:tav tm="100000">
                                          <p:val>
                                            <p:strVal val="#ppt_w"/>
                                          </p:val>
                                        </p:tav>
                                      </p:tavLst>
                                    </p:anim>
                                    <p:anim calcmode="lin" valueType="num">
                                      <p:cBhvr>
                                        <p:cTn id="23" dur="500" fill="hold"/>
                                        <p:tgtEl>
                                          <p:spTgt spid="462858"/>
                                        </p:tgtEl>
                                        <p:attrNameLst>
                                          <p:attrName>ppt_h</p:attrName>
                                        </p:attrNameLst>
                                      </p:cBhvr>
                                      <p:tavLst>
                                        <p:tav tm="0">
                                          <p:val>
                                            <p:strVal val="#ppt_h"/>
                                          </p:val>
                                        </p:tav>
                                        <p:tav tm="100000">
                                          <p:val>
                                            <p:strVal val="#ppt_h"/>
                                          </p:val>
                                        </p:tav>
                                      </p:tavLst>
                                    </p:anim>
                                  </p:childTnLst>
                                </p:cTn>
                              </p:par>
                            </p:childTnLst>
                          </p:cTn>
                        </p:par>
                        <p:par>
                          <p:cTn id="24" fill="hold" nodeType="afterGroup">
                            <p:stCondLst>
                              <p:cond delay="500"/>
                            </p:stCondLst>
                            <p:childTnLst>
                              <p:par>
                                <p:cTn id="25" presetID="53"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par>
                          <p:cTn id="30" fill="hold" nodeType="afterGroup">
                            <p:stCondLst>
                              <p:cond delay="1000"/>
                            </p:stCondLst>
                            <p:childTnLst>
                              <p:par>
                                <p:cTn id="31" presetID="2" presetClass="entr" presetSubtype="2"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1000" fill="hold"/>
                                        <p:tgtEl>
                                          <p:spTgt spid="6"/>
                                        </p:tgtEl>
                                        <p:attrNameLst>
                                          <p:attrName>ppt_x</p:attrName>
                                        </p:attrNameLst>
                                      </p:cBhvr>
                                      <p:tavLst>
                                        <p:tav tm="0">
                                          <p:val>
                                            <p:strVal val="1+#ppt_w/2"/>
                                          </p:val>
                                        </p:tav>
                                        <p:tav tm="100000">
                                          <p:val>
                                            <p:strVal val="#ppt_x"/>
                                          </p:val>
                                        </p:tav>
                                      </p:tavLst>
                                    </p:anim>
                                    <p:anim calcmode="lin" valueType="num">
                                      <p:cBhvr additive="base">
                                        <p:cTn id="34"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xit" presetSubtype="0" fill="hold" nodeType="clickEffect">
                                  <p:stCondLst>
                                    <p:cond delay="0"/>
                                  </p:stCondLst>
                                  <p:childTnLst>
                                    <p:animEffect transition="out" filter="dissolv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2" presetClass="entr" presetSubtype="2"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1000" fill="hold"/>
                                        <p:tgtEl>
                                          <p:spTgt spid="3"/>
                                        </p:tgtEl>
                                        <p:attrNameLst>
                                          <p:attrName>ppt_x</p:attrName>
                                        </p:attrNameLst>
                                      </p:cBhvr>
                                      <p:tavLst>
                                        <p:tav tm="0">
                                          <p:val>
                                            <p:strVal val="1+#ppt_w/2"/>
                                          </p:val>
                                        </p:tav>
                                        <p:tav tm="100000">
                                          <p:val>
                                            <p:strVal val="#ppt_x"/>
                                          </p:val>
                                        </p:tav>
                                      </p:tavLst>
                                    </p:anim>
                                    <p:anim calcmode="lin" valueType="num">
                                      <p:cBhvr additive="base">
                                        <p:cTn id="43"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17" presetClass="entr" presetSubtype="1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500" fill="hold"/>
                                        <p:tgtEl>
                                          <p:spTgt spid="2"/>
                                        </p:tgtEl>
                                        <p:attrNameLst>
                                          <p:attrName>ppt_w</p:attrName>
                                        </p:attrNameLst>
                                      </p:cBhvr>
                                      <p:tavLst>
                                        <p:tav tm="0">
                                          <p:val>
                                            <p:fltVal val="0"/>
                                          </p:val>
                                        </p:tav>
                                        <p:tav tm="100000">
                                          <p:val>
                                            <p:strVal val="#ppt_w"/>
                                          </p:val>
                                        </p:tav>
                                      </p:tavLst>
                                    </p:anim>
                                    <p:anim calcmode="lin" valueType="num">
                                      <p:cBhvr>
                                        <p:cTn id="49"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2"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additive="base">
                                        <p:cTn id="54" dur="1000" fill="hold"/>
                                        <p:tgtEl>
                                          <p:spTgt spid="5"/>
                                        </p:tgtEl>
                                        <p:attrNameLst>
                                          <p:attrName>ppt_x</p:attrName>
                                        </p:attrNameLst>
                                      </p:cBhvr>
                                      <p:tavLst>
                                        <p:tav tm="0">
                                          <p:val>
                                            <p:strVal val="1+#ppt_w/2"/>
                                          </p:val>
                                        </p:tav>
                                        <p:tav tm="100000">
                                          <p:val>
                                            <p:strVal val="#ppt_x"/>
                                          </p:val>
                                        </p:tav>
                                      </p:tavLst>
                                    </p:anim>
                                    <p:anim calcmode="lin" valueType="num">
                                      <p:cBhvr additive="base">
                                        <p:cTn id="55"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8" fill="hold" nodeType="clickEffect">
                                  <p:stCondLst>
                                    <p:cond delay="0"/>
                                  </p:stCondLst>
                                  <p:childTnLst>
                                    <p:set>
                                      <p:cBhvr>
                                        <p:cTn id="59" dur="1" fill="hold">
                                          <p:stCondLst>
                                            <p:cond delay="0"/>
                                          </p:stCondLst>
                                        </p:cTn>
                                        <p:tgtEl>
                                          <p:spTgt spid="4"/>
                                        </p:tgtEl>
                                        <p:attrNameLst>
                                          <p:attrName>style.visibility</p:attrName>
                                        </p:attrNameLst>
                                      </p:cBhvr>
                                      <p:to>
                                        <p:strVal val="visible"/>
                                      </p:to>
                                    </p:set>
                                    <p:anim calcmode="lin" valueType="num">
                                      <p:cBhvr additive="base">
                                        <p:cTn id="60" dur="1000" fill="hold"/>
                                        <p:tgtEl>
                                          <p:spTgt spid="4"/>
                                        </p:tgtEl>
                                        <p:attrNameLst>
                                          <p:attrName>ppt_x</p:attrName>
                                        </p:attrNameLst>
                                      </p:cBhvr>
                                      <p:tavLst>
                                        <p:tav tm="0">
                                          <p:val>
                                            <p:strVal val="0-#ppt_w/2"/>
                                          </p:val>
                                        </p:tav>
                                        <p:tav tm="100000">
                                          <p:val>
                                            <p:strVal val="#ppt_x"/>
                                          </p:val>
                                        </p:tav>
                                      </p:tavLst>
                                    </p:anim>
                                    <p:anim calcmode="lin" valueType="num">
                                      <p:cBhvr additive="base">
                                        <p:cTn id="61"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53" grpId="0" animBg="1"/>
      <p:bldP spid="462857" grpId="0"/>
      <p:bldP spid="462858" grpId="0" animBg="1"/>
      <p:bldP spid="46286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pPr>
            <a:r>
              <a:rPr lang="en-US" sz="1200">
                <a:effectLst>
                  <a:outerShdw blurRad="38100" dist="38100" dir="2700000" algn="tl">
                    <a:srgbClr val="000000"/>
                  </a:outerShdw>
                </a:effectLst>
                <a:latin typeface="Candara" charset="0"/>
                <a:cs typeface="Arial" charset="0"/>
              </a:rPr>
              <a:t>Coming to Grips with Genesis 04702</a:t>
            </a:r>
          </a:p>
        </p:txBody>
      </p:sp>
      <p:sp>
        <p:nvSpPr>
          <p:cNvPr id="3" name="Text Placeholder 2"/>
          <p:cNvSpPr>
            <a:spLocks noGrp="1"/>
          </p:cNvSpPr>
          <p:nvPr>
            <p:ph type="body" sz="quarter" idx="4294967295"/>
          </p:nvPr>
        </p:nvSpPr>
        <p:spPr>
          <a:xfrm>
            <a:off x="685800" y="609600"/>
            <a:ext cx="8001000" cy="1295400"/>
          </a:xfrm>
        </p:spPr>
        <p:txBody>
          <a:bodyPr lIns="0" tIns="0" rIns="0" bIns="0" anchor="ctr"/>
          <a:lstStyle/>
          <a:p>
            <a:pPr marL="0" indent="0" algn="r" eaLnBrk="1" hangingPunct="1">
              <a:lnSpc>
                <a:spcPct val="70000"/>
              </a:lnSpc>
              <a:spcBef>
                <a:spcPct val="0"/>
              </a:spcBef>
              <a:buFont typeface="Arial" charset="0"/>
              <a:buNone/>
            </a:pPr>
            <a:r>
              <a:rPr lang="ru-RU" sz="4400">
                <a:effectLst>
                  <a:outerShdw blurRad="38100" dist="38100" dir="2700000" algn="tl">
                    <a:srgbClr val="000000"/>
                  </a:outerShdw>
                </a:effectLst>
                <a:latin typeface="Candara" charset="0"/>
                <a:cs typeface="Arial" charset="0"/>
              </a:rPr>
              <a:t>Вникая в Книгу Бытие</a:t>
            </a:r>
            <a:endParaRPr lang="en-US" sz="4400">
              <a:effectLst>
                <a:outerShdw blurRad="38100" dist="38100" dir="2700000" algn="tl">
                  <a:srgbClr val="000000"/>
                </a:outerShdw>
              </a:effectLst>
              <a:latin typeface="Candara" charset="0"/>
              <a:cs typeface="Arial" charset="0"/>
            </a:endParaRPr>
          </a:p>
          <a:p>
            <a:pPr marL="0" lvl="1" indent="0" algn="r" eaLnBrk="1" hangingPunct="1">
              <a:lnSpc>
                <a:spcPct val="70000"/>
              </a:lnSpc>
              <a:spcBef>
                <a:spcPct val="0"/>
              </a:spcBef>
              <a:buFont typeface="Arial" charset="0"/>
              <a:buNone/>
            </a:pPr>
            <a:endParaRPr lang="en-US" sz="1200" i="1">
              <a:effectLst>
                <a:outerShdw blurRad="38100" dist="38100" dir="2700000" algn="tl">
                  <a:srgbClr val="000000"/>
                </a:outerShdw>
              </a:effectLst>
              <a:latin typeface="Candara" charset="0"/>
              <a:cs typeface="Arial" charset="0"/>
            </a:endParaRPr>
          </a:p>
          <a:p>
            <a:pPr marL="0" lvl="1" indent="0" algn="r" eaLnBrk="1" hangingPunct="1">
              <a:lnSpc>
                <a:spcPct val="70000"/>
              </a:lnSpc>
              <a:spcBef>
                <a:spcPct val="0"/>
              </a:spcBef>
              <a:buFont typeface="Arial" charset="0"/>
              <a:buNone/>
            </a:pPr>
            <a:r>
              <a:rPr lang="ru-RU" sz="2200" i="1">
                <a:effectLst>
                  <a:outerShdw blurRad="38100" dist="38100" dir="2700000" algn="tl">
                    <a:srgbClr val="000000"/>
                  </a:outerShdw>
                </a:effectLst>
                <a:latin typeface="Candara" charset="0"/>
                <a:cs typeface="Arial" charset="0"/>
              </a:rPr>
              <a:t>Под редакцией</a:t>
            </a:r>
            <a:r>
              <a:rPr lang="en-US" sz="2200" i="1">
                <a:effectLst>
                  <a:outerShdw blurRad="38100" dist="38100" dir="2700000" algn="tl">
                    <a:srgbClr val="000000"/>
                  </a:outerShdw>
                </a:effectLst>
                <a:latin typeface="Candara" charset="0"/>
                <a:cs typeface="Arial" charset="0"/>
              </a:rPr>
              <a:t> </a:t>
            </a:r>
            <a:endParaRPr lang="ru-RU" sz="2200" i="1">
              <a:effectLst>
                <a:outerShdw blurRad="38100" dist="38100" dir="2700000" algn="tl">
                  <a:srgbClr val="000000"/>
                </a:outerShdw>
              </a:effectLst>
              <a:latin typeface="Candara" charset="0"/>
              <a:cs typeface="Arial" charset="0"/>
            </a:endParaRPr>
          </a:p>
          <a:p>
            <a:pPr marL="0" lvl="1" indent="0" algn="r" eaLnBrk="1" hangingPunct="1">
              <a:lnSpc>
                <a:spcPct val="70000"/>
              </a:lnSpc>
              <a:spcBef>
                <a:spcPct val="0"/>
              </a:spcBef>
              <a:buFont typeface="Arial" charset="0"/>
              <a:buNone/>
            </a:pPr>
            <a:r>
              <a:rPr lang="ru-RU" sz="2200" i="1">
                <a:effectLst>
                  <a:outerShdw blurRad="38100" dist="38100" dir="2700000" algn="tl">
                    <a:srgbClr val="000000"/>
                  </a:outerShdw>
                </a:effectLst>
                <a:latin typeface="Candara" charset="0"/>
                <a:cs typeface="Arial" charset="0"/>
              </a:rPr>
              <a:t>доктора Терри Мортенсона</a:t>
            </a:r>
            <a:r>
              <a:rPr lang="en-US" sz="2200" i="1">
                <a:effectLst>
                  <a:outerShdw blurRad="38100" dist="38100" dir="2700000" algn="tl">
                    <a:srgbClr val="000000"/>
                  </a:outerShdw>
                </a:effectLst>
                <a:latin typeface="Candara" charset="0"/>
                <a:cs typeface="Arial" charset="0"/>
              </a:rPr>
              <a:t/>
            </a:r>
            <a:br>
              <a:rPr lang="en-US" sz="2200" i="1">
                <a:effectLst>
                  <a:outerShdw blurRad="38100" dist="38100" dir="2700000" algn="tl">
                    <a:srgbClr val="000000"/>
                  </a:outerShdw>
                </a:effectLst>
                <a:latin typeface="Candara" charset="0"/>
                <a:cs typeface="Arial" charset="0"/>
              </a:rPr>
            </a:br>
            <a:r>
              <a:rPr lang="ru-RU" sz="2200" i="1">
                <a:effectLst>
                  <a:outerShdw blurRad="38100" dist="38100" dir="2700000" algn="tl">
                    <a:srgbClr val="000000"/>
                  </a:outerShdw>
                </a:effectLst>
                <a:latin typeface="Candara" charset="0"/>
                <a:cs typeface="Arial" charset="0"/>
              </a:rPr>
              <a:t>и доктора Тейн Юри</a:t>
            </a:r>
            <a:endParaRPr lang="en-US" sz="2200" i="1">
              <a:effectLst>
                <a:outerShdw blurRad="38100" dist="38100" dir="2700000" algn="tl">
                  <a:srgbClr val="000000"/>
                </a:outerShdw>
              </a:effectLst>
              <a:latin typeface="Candara" charset="0"/>
              <a:cs typeface="Arial" charset="0"/>
            </a:endParaRPr>
          </a:p>
        </p:txBody>
      </p:sp>
      <p:sp>
        <p:nvSpPr>
          <p:cNvPr id="66564" name="TextBox 5"/>
          <p:cNvSpPr txBox="1">
            <a:spLocks noChangeArrowheads="1"/>
          </p:cNvSpPr>
          <p:nvPr/>
        </p:nvSpPr>
        <p:spPr bwMode="auto">
          <a:xfrm>
            <a:off x="7439025" y="6611938"/>
            <a:ext cx="17049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r>
              <a:rPr lang="en-US" sz="800">
                <a:solidFill>
                  <a:srgbClr val="C0C0C0"/>
                </a:solidFill>
                <a:latin typeface="Calibri" charset="0"/>
              </a:rPr>
              <a:t>© 2008 Answers in Genesis-USA</a:t>
            </a:r>
          </a:p>
        </p:txBody>
      </p:sp>
      <p:pic>
        <p:nvPicPr>
          <p:cNvPr id="66565"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19200"/>
            <a:ext cx="3810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67587"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6261" name="Text Box 5"/>
          <p:cNvSpPr txBox="1">
            <a:spLocks noChangeArrowheads="1"/>
          </p:cNvSpPr>
          <p:nvPr/>
        </p:nvSpPr>
        <p:spPr bwMode="auto">
          <a:xfrm>
            <a:off x="1447800" y="914400"/>
            <a:ext cx="6400800" cy="415448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4800" b="1">
                <a:solidFill>
                  <a:schemeClr val="bg1"/>
                </a:solidFill>
              </a:rPr>
              <a:t>Возражение</a:t>
            </a:r>
            <a:r>
              <a:rPr lang="en-US" sz="4800" b="1">
                <a:solidFill>
                  <a:schemeClr val="bg1"/>
                </a:solidFill>
              </a:rPr>
              <a:t>: </a:t>
            </a:r>
          </a:p>
          <a:p>
            <a:pPr algn="ctr" eaLnBrk="1" hangingPunct="1">
              <a:spcBef>
                <a:spcPct val="50000"/>
              </a:spcBef>
            </a:pPr>
            <a:r>
              <a:rPr lang="ru-RU" sz="4800" b="1">
                <a:solidFill>
                  <a:schemeClr val="bg1"/>
                </a:solidFill>
              </a:rPr>
              <a:t>«Иисус просто подстраивался под</a:t>
            </a:r>
            <a:r>
              <a:rPr lang="en-US" sz="4800" b="1">
                <a:solidFill>
                  <a:schemeClr val="bg1"/>
                </a:solidFill>
              </a:rPr>
              <a:t> </a:t>
            </a:r>
            <a:r>
              <a:rPr lang="ru-RU" sz="4800" b="1">
                <a:solidFill>
                  <a:schemeClr val="bg1"/>
                </a:solidFill>
              </a:rPr>
              <a:t>убеждения Своих современников».</a:t>
            </a:r>
            <a:endParaRPr lang="en-US" sz="4800" b="1">
              <a:solidFill>
                <a:schemeClr val="bg1"/>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381000"/>
            <a:ext cx="8229600" cy="1143000"/>
          </a:xfrm>
        </p:spPr>
        <p:txBody>
          <a:bodyPr/>
          <a:lstStyle/>
          <a:p>
            <a:pPr eaLnBrk="1" hangingPunct="1"/>
            <a:r>
              <a:rPr lang="en-US" sz="6000" b="1">
                <a:solidFill>
                  <a:schemeClr val="bg1"/>
                </a:solidFill>
                <a:latin typeface="Arial" charset="0"/>
                <a:cs typeface="Arial" charset="0"/>
              </a:rPr>
              <a:t>Mt. 7:28-29 NAS</a:t>
            </a:r>
          </a:p>
        </p:txBody>
      </p:sp>
      <p:pic>
        <p:nvPicPr>
          <p:cNvPr id="68611"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0388" name="Text Box 4"/>
          <p:cNvSpPr txBox="1">
            <a:spLocks noChangeArrowheads="1"/>
          </p:cNvSpPr>
          <p:nvPr/>
        </p:nvSpPr>
        <p:spPr bwMode="auto">
          <a:xfrm>
            <a:off x="914400" y="3008313"/>
            <a:ext cx="7391400" cy="15049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ru-RU" sz="3400" b="1">
                <a:solidFill>
                  <a:schemeClr val="bg1"/>
                </a:solidFill>
              </a:rPr>
              <a:t>Ибо Он учил их, как власть имеющий, а не как книжники и фарисеи</a:t>
            </a:r>
            <a:r>
              <a:rPr lang="en-US" sz="3400" b="1">
                <a:solidFill>
                  <a:schemeClr val="bg1"/>
                </a:solidFill>
              </a:rPr>
              <a:t>.</a:t>
            </a:r>
          </a:p>
        </p:txBody>
      </p:sp>
      <p:sp>
        <p:nvSpPr>
          <p:cNvPr id="1040389" name="Text Box 5"/>
          <p:cNvSpPr txBox="1">
            <a:spLocks noChangeArrowheads="1"/>
          </p:cNvSpPr>
          <p:nvPr/>
        </p:nvSpPr>
        <p:spPr bwMode="auto">
          <a:xfrm>
            <a:off x="914400" y="2133600"/>
            <a:ext cx="7239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Матфея</a:t>
            </a:r>
            <a:r>
              <a:rPr lang="en-US" sz="5400" b="1">
                <a:solidFill>
                  <a:srgbClr val="00FF00"/>
                </a:solidFill>
              </a:rPr>
              <a:t> 7:29</a:t>
            </a:r>
          </a:p>
        </p:txBody>
      </p:sp>
      <p:sp>
        <p:nvSpPr>
          <p:cNvPr id="1040390" name="Text Box 6"/>
          <p:cNvSpPr txBox="1">
            <a:spLocks noChangeArrowheads="1"/>
          </p:cNvSpPr>
          <p:nvPr/>
        </p:nvSpPr>
        <p:spPr bwMode="auto">
          <a:xfrm>
            <a:off x="609600" y="4572000"/>
            <a:ext cx="7924800" cy="15875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90000"/>
              </a:lnSpc>
              <a:spcBef>
                <a:spcPct val="50000"/>
              </a:spcBef>
            </a:pPr>
            <a:r>
              <a:rPr lang="ru-RU" sz="3600" b="1">
                <a:solidFill>
                  <a:srgbClr val="FFFF00"/>
                </a:solidFill>
              </a:rPr>
              <a:t>Иисус всегда учил истине</a:t>
            </a:r>
            <a:r>
              <a:rPr lang="en-US" sz="3600" b="1">
                <a:solidFill>
                  <a:srgbClr val="FFFF00"/>
                </a:solidFill>
              </a:rPr>
              <a:t>, </a:t>
            </a:r>
            <a:r>
              <a:rPr lang="ru-RU" sz="3600" b="1">
                <a:solidFill>
                  <a:srgbClr val="FFFF00"/>
                </a:solidFill>
              </a:rPr>
              <a:t>потому что Он и есть истина</a:t>
            </a:r>
            <a:r>
              <a:rPr lang="en-US" sz="3600" b="1">
                <a:solidFill>
                  <a:srgbClr val="FFFF00"/>
                </a:solidFill>
              </a:rPr>
              <a:t> </a:t>
            </a:r>
            <a:r>
              <a:rPr lang="ru-RU" sz="3600" b="1">
                <a:solidFill>
                  <a:srgbClr val="FFFF00"/>
                </a:solidFill>
              </a:rPr>
              <a:t>  </a:t>
            </a:r>
            <a:r>
              <a:rPr lang="en-US" sz="3600" b="1">
                <a:solidFill>
                  <a:srgbClr val="FFFF00"/>
                </a:solidFill>
              </a:rPr>
              <a:t>(</a:t>
            </a:r>
            <a:r>
              <a:rPr lang="ru-RU" sz="3600" b="1">
                <a:solidFill>
                  <a:srgbClr val="FFFF00"/>
                </a:solidFill>
              </a:rPr>
              <a:t>Ин</a:t>
            </a:r>
            <a:r>
              <a:rPr lang="en-US" sz="3600" b="1">
                <a:solidFill>
                  <a:srgbClr val="FFFF00"/>
                </a:solidFill>
              </a:rPr>
              <a:t>. 14:6).</a:t>
            </a:r>
          </a:p>
        </p:txBody>
      </p:sp>
      <p:sp>
        <p:nvSpPr>
          <p:cNvPr id="1040391" name="Text Box 7"/>
          <p:cNvSpPr txBox="1">
            <a:spLocks noChangeArrowheads="1"/>
          </p:cNvSpPr>
          <p:nvPr/>
        </p:nvSpPr>
        <p:spPr bwMode="auto">
          <a:xfrm>
            <a:off x="533400" y="533400"/>
            <a:ext cx="8001000" cy="11382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3400" b="1">
                <a:solidFill>
                  <a:schemeClr val="accent1"/>
                </a:solidFill>
              </a:rPr>
              <a:t>Иисус не боялся</a:t>
            </a:r>
            <a:r>
              <a:rPr lang="en-US" sz="3400" b="1">
                <a:solidFill>
                  <a:schemeClr val="accent1"/>
                </a:solidFill>
              </a:rPr>
              <a:t> </a:t>
            </a:r>
            <a:r>
              <a:rPr lang="ru-RU" sz="3400" b="1">
                <a:solidFill>
                  <a:srgbClr val="FFFF00"/>
                </a:solidFill>
              </a:rPr>
              <a:t>исправлять</a:t>
            </a:r>
            <a:r>
              <a:rPr lang="en-US" sz="3400" b="1">
                <a:solidFill>
                  <a:schemeClr val="accent1"/>
                </a:solidFill>
              </a:rPr>
              <a:t> </a:t>
            </a:r>
            <a:r>
              <a:rPr lang="ru-RU" sz="3400" b="1">
                <a:solidFill>
                  <a:schemeClr val="accent1"/>
                </a:solidFill>
              </a:rPr>
              <a:t>ошибочные представления людей</a:t>
            </a:r>
            <a:r>
              <a:rPr lang="en-US" sz="3400" b="1">
                <a:solidFill>
                  <a:schemeClr val="accent1"/>
                </a:solidFill>
              </a:rPr>
              <a: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40390"/>
                                        </p:tgtEl>
                                        <p:attrNameLst>
                                          <p:attrName>style.visibility</p:attrName>
                                        </p:attrNameLst>
                                      </p:cBhvr>
                                      <p:to>
                                        <p:strVal val="visible"/>
                                      </p:to>
                                    </p:set>
                                    <p:anim calcmode="lin" valueType="num">
                                      <p:cBhvr>
                                        <p:cTn id="7" dur="500" fill="hold"/>
                                        <p:tgtEl>
                                          <p:spTgt spid="1040390"/>
                                        </p:tgtEl>
                                        <p:attrNameLst>
                                          <p:attrName>ppt_w</p:attrName>
                                        </p:attrNameLst>
                                      </p:cBhvr>
                                      <p:tavLst>
                                        <p:tav tm="0">
                                          <p:val>
                                            <p:fltVal val="0"/>
                                          </p:val>
                                        </p:tav>
                                        <p:tav tm="100000">
                                          <p:val>
                                            <p:strVal val="#ppt_w"/>
                                          </p:val>
                                        </p:tav>
                                      </p:tavLst>
                                    </p:anim>
                                    <p:anim calcmode="lin" valueType="num">
                                      <p:cBhvr>
                                        <p:cTn id="8" dur="500" fill="hold"/>
                                        <p:tgtEl>
                                          <p:spTgt spid="1040390"/>
                                        </p:tgtEl>
                                        <p:attrNameLst>
                                          <p:attrName>ppt_h</p:attrName>
                                        </p:attrNameLst>
                                      </p:cBhvr>
                                      <p:tavLst>
                                        <p:tav tm="0">
                                          <p:val>
                                            <p:fltVal val="0"/>
                                          </p:val>
                                        </p:tav>
                                        <p:tav tm="100000">
                                          <p:val>
                                            <p:strVal val="#ppt_h"/>
                                          </p:val>
                                        </p:tav>
                                      </p:tavLst>
                                    </p:anim>
                                    <p:animEffect transition="in" filter="fade">
                                      <p:cBhvr>
                                        <p:cTn id="9" dur="500"/>
                                        <p:tgtEl>
                                          <p:spTgt spid="1040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39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381000"/>
            <a:ext cx="8229600" cy="1143000"/>
          </a:xfrm>
        </p:spPr>
        <p:txBody>
          <a:bodyPr/>
          <a:lstStyle/>
          <a:p>
            <a:pPr eaLnBrk="1" hangingPunct="1"/>
            <a:r>
              <a:rPr lang="en-US" sz="6000" b="1">
                <a:solidFill>
                  <a:schemeClr val="bg1"/>
                </a:solidFill>
                <a:latin typeface="Arial" charset="0"/>
                <a:cs typeface="Arial" charset="0"/>
              </a:rPr>
              <a:t>Mt. 22:29 NAS</a:t>
            </a:r>
          </a:p>
        </p:txBody>
      </p:sp>
      <p:pic>
        <p:nvPicPr>
          <p:cNvPr id="69635"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8308" name="Text Box 4"/>
          <p:cNvSpPr txBox="1">
            <a:spLocks noChangeArrowheads="1"/>
          </p:cNvSpPr>
          <p:nvPr/>
        </p:nvSpPr>
        <p:spPr bwMode="auto">
          <a:xfrm>
            <a:off x="914400" y="3328988"/>
            <a:ext cx="7391400" cy="15875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ru-RU" sz="3600" b="1">
                <a:solidFill>
                  <a:schemeClr val="bg1"/>
                </a:solidFill>
              </a:rPr>
              <a:t>Иисус сказал им в ответ: «Заблуждаетесь, не зная Писаний, ни силы Божьей».</a:t>
            </a:r>
            <a:endParaRPr lang="en-US" sz="3600" b="1">
              <a:solidFill>
                <a:schemeClr val="bg1"/>
              </a:solidFill>
            </a:endParaRPr>
          </a:p>
        </p:txBody>
      </p:sp>
      <p:sp>
        <p:nvSpPr>
          <p:cNvPr id="738309" name="Text Box 5"/>
          <p:cNvSpPr txBox="1">
            <a:spLocks noChangeArrowheads="1"/>
          </p:cNvSpPr>
          <p:nvPr/>
        </p:nvSpPr>
        <p:spPr bwMode="auto">
          <a:xfrm>
            <a:off x="914400" y="2057400"/>
            <a:ext cx="7239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Матфея</a:t>
            </a:r>
            <a:r>
              <a:rPr lang="en-US" sz="5400" b="1">
                <a:solidFill>
                  <a:srgbClr val="00FF00"/>
                </a:solidFill>
              </a:rPr>
              <a:t> 22:29</a:t>
            </a:r>
          </a:p>
        </p:txBody>
      </p:sp>
      <p:sp>
        <p:nvSpPr>
          <p:cNvPr id="738310" name="Text Box 6"/>
          <p:cNvSpPr txBox="1">
            <a:spLocks noChangeArrowheads="1"/>
          </p:cNvSpPr>
          <p:nvPr/>
        </p:nvSpPr>
        <p:spPr bwMode="auto">
          <a:xfrm>
            <a:off x="533400" y="533400"/>
            <a:ext cx="8001000" cy="11382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3400" b="1">
                <a:solidFill>
                  <a:schemeClr val="accent1"/>
                </a:solidFill>
              </a:rPr>
              <a:t>Иисус не боялся</a:t>
            </a:r>
            <a:r>
              <a:rPr lang="en-US" sz="3400" b="1">
                <a:solidFill>
                  <a:schemeClr val="accent1"/>
                </a:solidFill>
              </a:rPr>
              <a:t> </a:t>
            </a:r>
            <a:r>
              <a:rPr lang="ru-RU" sz="3400" b="1">
                <a:solidFill>
                  <a:srgbClr val="FFFF00"/>
                </a:solidFill>
              </a:rPr>
              <a:t>исправлять</a:t>
            </a:r>
            <a:r>
              <a:rPr lang="en-US" sz="3400" b="1">
                <a:solidFill>
                  <a:schemeClr val="accent1"/>
                </a:solidFill>
              </a:rPr>
              <a:t> </a:t>
            </a:r>
            <a:r>
              <a:rPr lang="ru-RU" sz="3400" b="1">
                <a:solidFill>
                  <a:schemeClr val="accent1"/>
                </a:solidFill>
              </a:rPr>
              <a:t>ошибочные представления людей</a:t>
            </a:r>
            <a:r>
              <a:rPr lang="en-US" sz="3400" b="1">
                <a:solidFill>
                  <a:schemeClr val="accent1"/>
                </a:solidFill>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p:cNvSpPr>
            <a:spLocks noGrp="1" noChangeArrowheads="1"/>
          </p:cNvSpPr>
          <p:nvPr>
            <p:ph type="title" idx="4294967295"/>
          </p:nvPr>
        </p:nvSpPr>
        <p:spPr/>
        <p:txBody>
          <a:bodyPr/>
          <a:lstStyle/>
          <a:p>
            <a:pPr eaLnBrk="1" hangingPunct="1"/>
            <a:r>
              <a:rPr lang="en-US">
                <a:latin typeface="Arial" charset="0"/>
                <a:cs typeface="Arial" charset="0"/>
              </a:rPr>
              <a:t>John 5:45-47 NAS</a:t>
            </a:r>
          </a:p>
        </p:txBody>
      </p:sp>
      <p:pic>
        <p:nvPicPr>
          <p:cNvPr id="555011"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2436" name="Text Box 4"/>
          <p:cNvSpPr txBox="1">
            <a:spLocks noChangeArrowheads="1"/>
          </p:cNvSpPr>
          <p:nvPr/>
        </p:nvSpPr>
        <p:spPr bwMode="auto">
          <a:xfrm>
            <a:off x="457200" y="457200"/>
            <a:ext cx="82296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Иоанна</a:t>
            </a:r>
            <a:r>
              <a:rPr lang="en-US" sz="5400" b="1">
                <a:solidFill>
                  <a:srgbClr val="00FF00"/>
                </a:solidFill>
              </a:rPr>
              <a:t> 5:45-47</a:t>
            </a:r>
          </a:p>
        </p:txBody>
      </p:sp>
      <p:sp>
        <p:nvSpPr>
          <p:cNvPr id="1042437" name="Text Box 5"/>
          <p:cNvSpPr txBox="1">
            <a:spLocks noChangeArrowheads="1"/>
          </p:cNvSpPr>
          <p:nvPr/>
        </p:nvSpPr>
        <p:spPr bwMode="auto">
          <a:xfrm>
            <a:off x="838200" y="1495425"/>
            <a:ext cx="7696200" cy="40322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ru-RU" sz="3200" b="1">
                <a:solidFill>
                  <a:schemeClr val="bg1"/>
                </a:solidFill>
              </a:rPr>
              <a:t>Не думайте, что Я буду обвинять вас пред Отцом: есть на вас обвинитель Моисей, на которого вы уповаете. Ибо если бы вы верили Моисею, то поверили бы и Мне, потому что он писал о Мне.</a:t>
            </a:r>
            <a:r>
              <a:rPr lang="en-US" sz="3200" b="1">
                <a:solidFill>
                  <a:schemeClr val="bg1"/>
                </a:solidFill>
              </a:rPr>
              <a:t> </a:t>
            </a:r>
            <a:r>
              <a:rPr lang="ru-RU" sz="3200" b="1">
                <a:solidFill>
                  <a:srgbClr val="FFFF00"/>
                </a:solidFill>
              </a:rPr>
              <a:t>Если же его писаниям не верите, как поверите Моим словам</a:t>
            </a:r>
            <a:r>
              <a:rPr lang="en-US" sz="3200" b="1">
                <a:solidFill>
                  <a:srgbClr val="FFFF00"/>
                </a:solidFill>
              </a:rPr>
              <a:t>?</a:t>
            </a:r>
            <a:r>
              <a:rPr lang="en-US" sz="3200" b="1">
                <a:solidFill>
                  <a:schemeClr val="bg1"/>
                </a:solidFill>
              </a:rPr>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71683"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5252" name="Rectangle 4"/>
          <p:cNvSpPr>
            <a:spLocks noGrp="1" noChangeArrowheads="1"/>
          </p:cNvSpPr>
          <p:nvPr>
            <p:ph type="body" idx="1"/>
          </p:nvPr>
        </p:nvSpPr>
        <p:spPr>
          <a:xfrm>
            <a:off x="914400" y="1447800"/>
            <a:ext cx="8229600" cy="4191000"/>
          </a:xfrm>
          <a:effectLst>
            <a:outerShdw blurRad="63500" dist="35921" dir="2700000" algn="ctr" rotWithShape="0">
              <a:schemeClr val="tx1"/>
            </a:outerShdw>
          </a:effectLst>
        </p:spPr>
        <p:txBody>
          <a:bodyPr/>
          <a:lstStyle/>
          <a:p>
            <a:pPr marL="609600" indent="-609600" eaLnBrk="1" hangingPunct="1">
              <a:buFontTx/>
              <a:buAutoNum type="arabicPeriod"/>
            </a:pPr>
            <a:r>
              <a:rPr lang="ru-RU" sz="4000" b="1">
                <a:solidFill>
                  <a:schemeClr val="bg1"/>
                </a:solidFill>
                <a:latin typeface="Arial" charset="0"/>
                <a:cs typeface="Arial" charset="0"/>
              </a:rPr>
              <a:t>Литературная форма</a:t>
            </a:r>
            <a:r>
              <a:rPr lang="en-US" sz="4000" b="1">
                <a:solidFill>
                  <a:schemeClr val="bg1"/>
                </a:solidFill>
                <a:latin typeface="Arial" charset="0"/>
                <a:cs typeface="Arial" charset="0"/>
              </a:rPr>
              <a:t>—</a:t>
            </a:r>
            <a:r>
              <a:rPr lang="ru-RU" sz="4000" b="1">
                <a:solidFill>
                  <a:schemeClr val="bg1"/>
                </a:solidFill>
                <a:latin typeface="Arial" charset="0"/>
                <a:cs typeface="Arial" charset="0"/>
              </a:rPr>
              <a:t>Повествование</a:t>
            </a:r>
            <a:endParaRPr lang="en-US" sz="4000" b="1">
              <a:solidFill>
                <a:schemeClr val="bg1"/>
              </a:solidFill>
              <a:latin typeface="Arial" charset="0"/>
              <a:cs typeface="Arial" charset="0"/>
            </a:endParaRPr>
          </a:p>
          <a:p>
            <a:pPr marL="609600" indent="-609600" eaLnBrk="1" hangingPunct="1">
              <a:buFontTx/>
              <a:buAutoNum type="arabicPeriod"/>
            </a:pPr>
            <a:r>
              <a:rPr lang="ru-RU" sz="4000" b="1">
                <a:solidFill>
                  <a:schemeClr val="bg1"/>
                </a:solidFill>
                <a:latin typeface="Arial" charset="0"/>
                <a:cs typeface="Arial" charset="0"/>
              </a:rPr>
              <a:t>Взгляд Иисуса</a:t>
            </a:r>
            <a:endParaRPr lang="en-US" sz="4000" b="1">
              <a:solidFill>
                <a:schemeClr val="bg1"/>
              </a:solidFill>
              <a:latin typeface="Arial" charset="0"/>
              <a:cs typeface="Arial" charset="0"/>
            </a:endParaRPr>
          </a:p>
          <a:p>
            <a:pPr marL="609600" indent="-609600" eaLnBrk="1" hangingPunct="1">
              <a:buFontTx/>
              <a:buAutoNum type="arabicPeriod"/>
            </a:pPr>
            <a:r>
              <a:rPr lang="ru-RU" sz="4000" b="1">
                <a:solidFill>
                  <a:schemeClr val="bg1"/>
                </a:solidFill>
                <a:latin typeface="Arial" charset="0"/>
                <a:cs typeface="Arial" charset="0"/>
              </a:rPr>
              <a:t>Взгляд библейских авторов</a:t>
            </a:r>
            <a:endParaRPr lang="en-US" sz="4000" b="1">
              <a:solidFill>
                <a:schemeClr val="bg1"/>
              </a:solidFill>
              <a:latin typeface="Arial" charset="0"/>
              <a:cs typeface="Arial" charset="0"/>
            </a:endParaRPr>
          </a:p>
        </p:txBody>
      </p:sp>
      <p:sp>
        <p:nvSpPr>
          <p:cNvPr id="71685" name="Text Box 6"/>
          <p:cNvSpPr txBox="1">
            <a:spLocks noChangeArrowheads="1"/>
          </p:cNvSpPr>
          <p:nvPr/>
        </p:nvSpPr>
        <p:spPr bwMode="auto">
          <a:xfrm>
            <a:off x="914400" y="533400"/>
            <a:ext cx="7315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4200" b="1">
                <a:solidFill>
                  <a:schemeClr val="bg1"/>
                </a:solidFill>
              </a:rPr>
              <a:t>Бытие</a:t>
            </a:r>
            <a:r>
              <a:rPr lang="en-US" sz="4200" b="1">
                <a:solidFill>
                  <a:schemeClr val="bg1"/>
                </a:solidFill>
              </a:rPr>
              <a:t> 1-11 </a:t>
            </a:r>
            <a:r>
              <a:rPr lang="ru-RU" sz="4200" b="1">
                <a:solidFill>
                  <a:schemeClr val="bg1"/>
                </a:solidFill>
              </a:rPr>
              <a:t>– это история</a:t>
            </a:r>
            <a:r>
              <a:rPr lang="en-US" sz="4200" b="1">
                <a:solidFill>
                  <a:schemeClr val="bg1"/>
                </a:solidFill>
              </a:rPr>
              <a: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381000"/>
            <a:ext cx="8229600" cy="1143000"/>
          </a:xfrm>
        </p:spPr>
        <p:txBody>
          <a:bodyPr/>
          <a:lstStyle/>
          <a:p>
            <a:pPr eaLnBrk="1" hangingPunct="1"/>
            <a:r>
              <a:rPr lang="en-US" sz="6000" b="1">
                <a:solidFill>
                  <a:schemeClr val="tx1"/>
                </a:solidFill>
                <a:latin typeface="Arial" charset="0"/>
                <a:cs typeface="Arial" charset="0"/>
              </a:rPr>
              <a:t>Job 31:33 NAS</a:t>
            </a:r>
          </a:p>
        </p:txBody>
      </p:sp>
      <p:pic>
        <p:nvPicPr>
          <p:cNvPr id="72707"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3380" name="Text Box 4"/>
          <p:cNvSpPr txBox="1">
            <a:spLocks noChangeArrowheads="1"/>
          </p:cNvSpPr>
          <p:nvPr/>
        </p:nvSpPr>
        <p:spPr bwMode="auto">
          <a:xfrm>
            <a:off x="914400" y="457200"/>
            <a:ext cx="7239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Иова</a:t>
            </a:r>
            <a:r>
              <a:rPr lang="en-US" sz="5400" b="1">
                <a:solidFill>
                  <a:srgbClr val="00FF00"/>
                </a:solidFill>
              </a:rPr>
              <a:t> 31:33</a:t>
            </a:r>
          </a:p>
        </p:txBody>
      </p:sp>
      <p:sp>
        <p:nvSpPr>
          <p:cNvPr id="1253381" name="Text Box 5"/>
          <p:cNvSpPr txBox="1">
            <a:spLocks noChangeArrowheads="1"/>
          </p:cNvSpPr>
          <p:nvPr/>
        </p:nvSpPr>
        <p:spPr bwMode="auto">
          <a:xfrm>
            <a:off x="762000" y="1855788"/>
            <a:ext cx="7772400" cy="1671637"/>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ru-RU" sz="3800" b="1">
                <a:solidFill>
                  <a:schemeClr val="bg1"/>
                </a:solidFill>
              </a:rPr>
              <a:t>Если бы я скрывал проступки мои,</a:t>
            </a:r>
            <a:r>
              <a:rPr lang="en-US" sz="3800" b="1">
                <a:solidFill>
                  <a:schemeClr val="bg1"/>
                </a:solidFill>
              </a:rPr>
              <a:t> </a:t>
            </a:r>
            <a:r>
              <a:rPr lang="ru-RU" sz="3800" b="1">
                <a:solidFill>
                  <a:srgbClr val="FFFF00"/>
                </a:solidFill>
              </a:rPr>
              <a:t>как Адам</a:t>
            </a:r>
            <a:r>
              <a:rPr lang="en-US" sz="3800" b="1">
                <a:solidFill>
                  <a:schemeClr val="bg1"/>
                </a:solidFill>
              </a:rPr>
              <a:t>, </a:t>
            </a:r>
            <a:r>
              <a:rPr lang="ru-RU" sz="3800" b="1">
                <a:solidFill>
                  <a:schemeClr val="bg1"/>
                </a:solidFill>
              </a:rPr>
              <a:t>утаивая в груди моей пороки мои...</a:t>
            </a:r>
            <a:endParaRPr lang="en-US" sz="3800" b="1">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a:latin typeface="Arial" charset="0"/>
                <a:cs typeface="Arial" charset="0"/>
              </a:rPr>
              <a:t>Ezek. 14:14 NAS</a:t>
            </a:r>
          </a:p>
        </p:txBody>
      </p:sp>
      <p:pic>
        <p:nvPicPr>
          <p:cNvPr id="73731"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7220" name="Text Box 4"/>
          <p:cNvSpPr txBox="1">
            <a:spLocks noChangeArrowheads="1"/>
          </p:cNvSpPr>
          <p:nvPr/>
        </p:nvSpPr>
        <p:spPr bwMode="auto">
          <a:xfrm>
            <a:off x="914400" y="1714500"/>
            <a:ext cx="7315200" cy="27241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5000"/>
              </a:lnSpc>
            </a:pPr>
            <a:r>
              <a:rPr lang="ru-RU" sz="3600" b="1">
                <a:solidFill>
                  <a:schemeClr val="bg1"/>
                </a:solidFill>
              </a:rPr>
              <a:t>И если бы нашлись в ней сии три мужа:</a:t>
            </a:r>
            <a:r>
              <a:rPr lang="en-US" sz="3600" b="1">
                <a:solidFill>
                  <a:schemeClr val="bg1"/>
                </a:solidFill>
              </a:rPr>
              <a:t> </a:t>
            </a:r>
            <a:r>
              <a:rPr lang="ru-RU" sz="3600" b="1">
                <a:solidFill>
                  <a:srgbClr val="FFFF00"/>
                </a:solidFill>
              </a:rPr>
              <a:t>Ной, Даниил и Иов</a:t>
            </a:r>
            <a:r>
              <a:rPr lang="ru-RU" sz="3600" b="1">
                <a:solidFill>
                  <a:schemeClr val="bg1"/>
                </a:solidFill>
              </a:rPr>
              <a:t>, – то они праведностью своею спасли бы только свои души, говорит Господь Бог</a:t>
            </a:r>
            <a:r>
              <a:rPr lang="en-US" sz="3600" b="1">
                <a:solidFill>
                  <a:schemeClr val="bg1"/>
                </a:solidFill>
              </a:rPr>
              <a:t>.</a:t>
            </a:r>
          </a:p>
        </p:txBody>
      </p:sp>
      <p:sp>
        <p:nvSpPr>
          <p:cNvPr id="777221" name="Text Box 5"/>
          <p:cNvSpPr txBox="1">
            <a:spLocks noChangeArrowheads="1"/>
          </p:cNvSpPr>
          <p:nvPr/>
        </p:nvSpPr>
        <p:spPr bwMode="auto">
          <a:xfrm>
            <a:off x="914400" y="457200"/>
            <a:ext cx="73152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Иезекииля</a:t>
            </a:r>
            <a:r>
              <a:rPr lang="en-US" sz="5400" b="1">
                <a:solidFill>
                  <a:srgbClr val="00FF00"/>
                </a:solidFill>
              </a:rPr>
              <a:t> 14:14</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57200" y="381000"/>
            <a:ext cx="8229600" cy="1143000"/>
          </a:xfrm>
        </p:spPr>
        <p:txBody>
          <a:bodyPr/>
          <a:lstStyle/>
          <a:p>
            <a:pPr eaLnBrk="1" hangingPunct="1"/>
            <a:r>
              <a:rPr lang="en-US" sz="6000" b="1">
                <a:solidFill>
                  <a:schemeClr val="bg1"/>
                </a:solidFill>
                <a:latin typeface="Arial" charset="0"/>
                <a:cs typeface="Arial" charset="0"/>
              </a:rPr>
              <a:t>Luke 3:23-38 NAS</a:t>
            </a:r>
          </a:p>
        </p:txBody>
      </p:sp>
      <p:pic>
        <p:nvPicPr>
          <p:cNvPr id="74755"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7140" name="Text Box 4"/>
          <p:cNvSpPr txBox="1">
            <a:spLocks noChangeArrowheads="1"/>
          </p:cNvSpPr>
          <p:nvPr/>
        </p:nvSpPr>
        <p:spPr bwMode="auto">
          <a:xfrm>
            <a:off x="914400" y="457200"/>
            <a:ext cx="7239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Луки</a:t>
            </a:r>
            <a:r>
              <a:rPr lang="en-US" sz="5400" b="1">
                <a:solidFill>
                  <a:srgbClr val="00FF00"/>
                </a:solidFill>
              </a:rPr>
              <a:t> 3:23-38</a:t>
            </a:r>
          </a:p>
        </p:txBody>
      </p:sp>
      <p:sp>
        <p:nvSpPr>
          <p:cNvPr id="987141" name="Text Box 5"/>
          <p:cNvSpPr txBox="1">
            <a:spLocks noChangeArrowheads="1"/>
          </p:cNvSpPr>
          <p:nvPr/>
        </p:nvSpPr>
        <p:spPr bwMode="auto">
          <a:xfrm>
            <a:off x="914400" y="1558925"/>
            <a:ext cx="7391400" cy="30845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ru-RU" sz="3600" b="1">
                <a:solidFill>
                  <a:schemeClr val="bg1"/>
                </a:solidFill>
              </a:rPr>
              <a:t>Иисус, начиная </a:t>
            </a:r>
            <a:r>
              <a:rPr lang="en-US" sz="3600" b="1">
                <a:solidFill>
                  <a:schemeClr val="bg1"/>
                </a:solidFill>
              </a:rPr>
              <a:t>[</a:t>
            </a:r>
            <a:r>
              <a:rPr lang="ru-RU" sz="3600" b="1">
                <a:solidFill>
                  <a:schemeClr val="bg1"/>
                </a:solidFill>
              </a:rPr>
              <a:t>Свое служение</a:t>
            </a:r>
            <a:r>
              <a:rPr lang="en-US" sz="3600" b="1">
                <a:solidFill>
                  <a:schemeClr val="bg1"/>
                </a:solidFill>
              </a:rPr>
              <a:t>]</a:t>
            </a:r>
            <a:r>
              <a:rPr lang="ru-RU" sz="3600" b="1">
                <a:solidFill>
                  <a:schemeClr val="bg1"/>
                </a:solidFill>
              </a:rPr>
              <a:t>, был лет тридцати, и был, как думали, сын</a:t>
            </a:r>
            <a:r>
              <a:rPr lang="en-US" sz="3600" b="1">
                <a:solidFill>
                  <a:schemeClr val="bg1"/>
                </a:solidFill>
              </a:rPr>
              <a:t> </a:t>
            </a:r>
            <a:r>
              <a:rPr lang="ru-RU" sz="3600" b="1">
                <a:solidFill>
                  <a:srgbClr val="FFFF00"/>
                </a:solidFill>
              </a:rPr>
              <a:t>Иосифов</a:t>
            </a:r>
            <a:r>
              <a:rPr lang="en-US" sz="3600" b="1">
                <a:solidFill>
                  <a:schemeClr val="bg1"/>
                </a:solidFill>
              </a:rPr>
              <a:t>, … </a:t>
            </a:r>
            <a:r>
              <a:rPr lang="ru-RU" sz="3600" b="1">
                <a:solidFill>
                  <a:schemeClr val="bg1"/>
                </a:solidFill>
              </a:rPr>
              <a:t>сын</a:t>
            </a:r>
            <a:r>
              <a:rPr lang="en-US" sz="3600" b="1">
                <a:solidFill>
                  <a:schemeClr val="bg1"/>
                </a:solidFill>
              </a:rPr>
              <a:t> </a:t>
            </a:r>
            <a:r>
              <a:rPr lang="ru-RU" sz="3600" b="1">
                <a:solidFill>
                  <a:srgbClr val="FFFF00"/>
                </a:solidFill>
              </a:rPr>
              <a:t>Давидов</a:t>
            </a:r>
            <a:r>
              <a:rPr lang="en-US" sz="3600" b="1">
                <a:solidFill>
                  <a:schemeClr val="bg1"/>
                </a:solidFill>
              </a:rPr>
              <a:t>, … </a:t>
            </a:r>
            <a:r>
              <a:rPr lang="ru-RU" sz="3600" b="1">
                <a:solidFill>
                  <a:schemeClr val="bg1"/>
                </a:solidFill>
              </a:rPr>
              <a:t>сын</a:t>
            </a:r>
            <a:r>
              <a:rPr lang="en-US" sz="3600" b="1">
                <a:solidFill>
                  <a:schemeClr val="bg1"/>
                </a:solidFill>
              </a:rPr>
              <a:t> </a:t>
            </a:r>
            <a:r>
              <a:rPr lang="ru-RU" sz="3600" b="1">
                <a:solidFill>
                  <a:srgbClr val="FFFF00"/>
                </a:solidFill>
              </a:rPr>
              <a:t>Авраамов</a:t>
            </a:r>
            <a:r>
              <a:rPr lang="en-US" sz="3600" b="1">
                <a:solidFill>
                  <a:schemeClr val="bg1"/>
                </a:solidFill>
              </a:rPr>
              <a:t>, … </a:t>
            </a:r>
            <a:r>
              <a:rPr lang="ru-RU" sz="3600" b="1">
                <a:solidFill>
                  <a:schemeClr val="bg1"/>
                </a:solidFill>
              </a:rPr>
              <a:t>сын </a:t>
            </a:r>
            <a:r>
              <a:rPr lang="ru-RU" sz="3600" b="1">
                <a:solidFill>
                  <a:srgbClr val="FFFF00"/>
                </a:solidFill>
              </a:rPr>
              <a:t>Ноев</a:t>
            </a:r>
            <a:r>
              <a:rPr lang="en-US" sz="3600" b="1">
                <a:solidFill>
                  <a:schemeClr val="bg1"/>
                </a:solidFill>
              </a:rPr>
              <a:t>, … </a:t>
            </a:r>
            <a:r>
              <a:rPr lang="ru-RU" sz="3600" b="1">
                <a:solidFill>
                  <a:schemeClr val="bg1"/>
                </a:solidFill>
              </a:rPr>
              <a:t>сын</a:t>
            </a:r>
            <a:r>
              <a:rPr lang="en-US" sz="3600" b="1">
                <a:solidFill>
                  <a:schemeClr val="bg1"/>
                </a:solidFill>
              </a:rPr>
              <a:t> </a:t>
            </a:r>
            <a:r>
              <a:rPr lang="ru-RU" sz="3600" b="1">
                <a:solidFill>
                  <a:srgbClr val="FFFF00"/>
                </a:solidFill>
              </a:rPr>
              <a:t>Адамов</a:t>
            </a:r>
            <a:r>
              <a:rPr lang="en-US" sz="3600" b="1">
                <a:solidFill>
                  <a:schemeClr val="bg1"/>
                </a:solidFill>
              </a:rPr>
              <a:t>, </a:t>
            </a:r>
            <a:r>
              <a:rPr lang="ru-RU" sz="3600" b="1">
                <a:solidFill>
                  <a:schemeClr val="bg1"/>
                </a:solidFill>
              </a:rPr>
              <a:t>сын</a:t>
            </a:r>
            <a:r>
              <a:rPr lang="en-US" sz="3600" b="1">
                <a:solidFill>
                  <a:schemeClr val="bg1"/>
                </a:solidFill>
              </a:rPr>
              <a:t> </a:t>
            </a:r>
            <a:r>
              <a:rPr lang="ru-RU" sz="3600" b="1">
                <a:solidFill>
                  <a:srgbClr val="FFFF00"/>
                </a:solidFill>
              </a:rPr>
              <a:t>Божий</a:t>
            </a:r>
            <a:r>
              <a:rPr lang="en-US" sz="3600" b="1">
                <a:solidFill>
                  <a:schemeClr val="bg1"/>
                </a:solidFill>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latin typeface="Arial" charset="0"/>
                <a:cs typeface="Arial" charset="0"/>
              </a:rPr>
              <a:t>Christian College 2</a:t>
            </a:r>
          </a:p>
        </p:txBody>
      </p:sp>
      <p:pic>
        <p:nvPicPr>
          <p:cNvPr id="29699" name="Picture 4" descr="\\.psf\Host\Users\mmurphy\Desktop\000 For Maria to layer for Russia.008 copy.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Box 3"/>
          <p:cNvSpPr txBox="1">
            <a:spLocks noChangeArrowheads="1"/>
          </p:cNvSpPr>
          <p:nvPr/>
        </p:nvSpPr>
        <p:spPr bwMode="auto">
          <a:xfrm>
            <a:off x="3810000" y="609600"/>
            <a:ext cx="4876800" cy="830263"/>
          </a:xfrm>
          <a:prstGeom prst="rect">
            <a:avLst/>
          </a:prstGeom>
          <a:noFill/>
          <a:ln w="9525">
            <a:noFill/>
            <a:miter lim="800000"/>
            <a:headEnd/>
            <a:tailEnd/>
          </a:ln>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sz="2400" b="1">
                <a:effectLst>
                  <a:outerShdw blurRad="38100" dist="38100" dir="2700000" algn="tl">
                    <a:srgbClr val="FFFFFF"/>
                  </a:outerShdw>
                </a:effectLst>
              </a:rPr>
              <a:t>УРОК НОМЕР ОДИН</a:t>
            </a:r>
            <a:r>
              <a:rPr lang="en-US" sz="2400" b="1">
                <a:effectLst>
                  <a:outerShdw blurRad="38100" dist="38100" dir="2700000" algn="tl">
                    <a:srgbClr val="FFFFFF"/>
                  </a:outerShdw>
                </a:effectLst>
              </a:rPr>
              <a:t>: </a:t>
            </a:r>
            <a:r>
              <a:rPr lang="ru-RU" sz="2400" b="1">
                <a:effectLst>
                  <a:outerShdw blurRad="38100" dist="38100" dir="2700000" algn="tl">
                    <a:srgbClr val="FFFFFF"/>
                  </a:outerShdw>
                </a:effectLst>
              </a:rPr>
              <a:t>НЕ ВЕРЬ ЭТОЙ ЧАСТИ БИБЛИИ</a:t>
            </a:r>
            <a:r>
              <a:rPr lang="en-US" sz="2400" b="1">
                <a:effectLst>
                  <a:outerShdw blurRad="38100" dist="38100" dir="2700000" algn="tl">
                    <a:srgbClr val="FFFFFF"/>
                  </a:outerShdw>
                </a:effectLst>
              </a:rPr>
              <a:t>!</a:t>
            </a:r>
          </a:p>
        </p:txBody>
      </p:sp>
      <p:sp>
        <p:nvSpPr>
          <p:cNvPr id="8197" name="TextBox 4"/>
          <p:cNvSpPr txBox="1">
            <a:spLocks noChangeArrowheads="1"/>
          </p:cNvSpPr>
          <p:nvPr/>
        </p:nvSpPr>
        <p:spPr bwMode="auto">
          <a:xfrm>
            <a:off x="152400" y="2514600"/>
            <a:ext cx="1295400" cy="584200"/>
          </a:xfrm>
          <a:prstGeom prst="rect">
            <a:avLst/>
          </a:prstGeom>
          <a:noFill/>
          <a:ln w="9525">
            <a:noFill/>
            <a:miter lim="800000"/>
            <a:headEnd/>
            <a:tailEnd/>
          </a:ln>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ru-RU" sz="1600" b="1">
                <a:effectLst>
                  <a:outerShdw blurRad="38100" dist="38100" dir="2700000" algn="tl">
                    <a:srgbClr val="FFFFFF"/>
                  </a:outerShdw>
                </a:effectLst>
              </a:rPr>
              <a:t>Введение в Библию</a:t>
            </a:r>
            <a:endParaRPr lang="en-US" sz="1600" b="1">
              <a:effectLst>
                <a:outerShdw blurRad="38100" dist="38100" dir="2700000" algn="tl">
                  <a:srgbClr val="FFFFFF"/>
                </a:outerShdw>
              </a:effectLst>
            </a:endParaRPr>
          </a:p>
        </p:txBody>
      </p:sp>
      <p:sp>
        <p:nvSpPr>
          <p:cNvPr id="29702" name="TextBox 6"/>
          <p:cNvSpPr txBox="1">
            <a:spLocks noChangeArrowheads="1"/>
          </p:cNvSpPr>
          <p:nvPr/>
        </p:nvSpPr>
        <p:spPr bwMode="auto">
          <a:xfrm rot="-1771581">
            <a:off x="7920038" y="776288"/>
            <a:ext cx="4457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6000" b="1">
                <a:solidFill>
                  <a:schemeClr val="bg1"/>
                </a:solidFill>
              </a:rPr>
              <a:t>II-I</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idx="4294967295"/>
          </p:nvPr>
        </p:nvSpPr>
        <p:spPr/>
        <p:txBody>
          <a:bodyPr/>
          <a:lstStyle/>
          <a:p>
            <a:pPr eaLnBrk="1" hangingPunct="1"/>
            <a:r>
              <a:rPr lang="en-US">
                <a:latin typeface="Arial" charset="0"/>
                <a:cs typeface="Arial" charset="0"/>
              </a:rPr>
              <a:t>Rom. 5:12 NAS</a:t>
            </a:r>
          </a:p>
        </p:txBody>
      </p:sp>
      <p:pic>
        <p:nvPicPr>
          <p:cNvPr id="75779"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5428" name="Text Box 4"/>
          <p:cNvSpPr txBox="1">
            <a:spLocks noChangeArrowheads="1"/>
          </p:cNvSpPr>
          <p:nvPr/>
        </p:nvSpPr>
        <p:spPr bwMode="auto">
          <a:xfrm>
            <a:off x="457200" y="517525"/>
            <a:ext cx="82296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Римлянам</a:t>
            </a:r>
            <a:r>
              <a:rPr lang="en-US" sz="5400" b="1">
                <a:solidFill>
                  <a:srgbClr val="00FF00"/>
                </a:solidFill>
              </a:rPr>
              <a:t> 5:12</a:t>
            </a:r>
          </a:p>
        </p:txBody>
      </p:sp>
      <p:sp>
        <p:nvSpPr>
          <p:cNvPr id="1255429" name="Text Box 5"/>
          <p:cNvSpPr txBox="1">
            <a:spLocks noChangeArrowheads="1"/>
          </p:cNvSpPr>
          <p:nvPr/>
        </p:nvSpPr>
        <p:spPr bwMode="auto">
          <a:xfrm>
            <a:off x="914400" y="1524000"/>
            <a:ext cx="7315200" cy="255428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3200" b="1">
                <a:solidFill>
                  <a:schemeClr val="bg1"/>
                </a:solidFill>
              </a:rPr>
              <a:t>Посему, как</a:t>
            </a:r>
            <a:r>
              <a:rPr lang="en-US" sz="3200" b="1">
                <a:solidFill>
                  <a:schemeClr val="bg1"/>
                </a:solidFill>
              </a:rPr>
              <a:t> </a:t>
            </a:r>
            <a:r>
              <a:rPr lang="ru-RU" sz="3200" b="1">
                <a:solidFill>
                  <a:srgbClr val="FFFF00"/>
                </a:solidFill>
              </a:rPr>
              <a:t>одним человеком грех вошел в мир</a:t>
            </a:r>
            <a:r>
              <a:rPr lang="en-US" sz="3200" b="1">
                <a:solidFill>
                  <a:schemeClr val="bg1"/>
                </a:solidFill>
              </a:rPr>
              <a:t>, </a:t>
            </a:r>
            <a:r>
              <a:rPr lang="ru-RU" sz="3200" b="1">
                <a:solidFill>
                  <a:schemeClr val="bg1"/>
                </a:solidFill>
              </a:rPr>
              <a:t>и грехом – смерть, так и смерть перешла во всех человеков, </a:t>
            </a:r>
            <a:r>
              <a:rPr lang="en-US" sz="3200" b="1">
                <a:solidFill>
                  <a:schemeClr val="bg1"/>
                </a:solidFill>
              </a:rPr>
              <a:t>[</a:t>
            </a:r>
            <a:r>
              <a:rPr lang="ru-RU" sz="3200" b="1">
                <a:solidFill>
                  <a:schemeClr val="bg1"/>
                </a:solidFill>
              </a:rPr>
              <a:t>потому что</a:t>
            </a:r>
            <a:r>
              <a:rPr lang="en-US" sz="3200" b="1">
                <a:solidFill>
                  <a:schemeClr val="bg1"/>
                </a:solidFill>
              </a:rPr>
              <a:t>]</a:t>
            </a:r>
            <a:r>
              <a:rPr lang="ru-RU" sz="3200" b="1">
                <a:solidFill>
                  <a:schemeClr val="bg1"/>
                </a:solidFill>
              </a:rPr>
              <a:t> в нем все согрешили</a:t>
            </a:r>
            <a:r>
              <a:rPr lang="en-US" sz="3200" b="1">
                <a:solidFill>
                  <a:schemeClr val="bg1"/>
                </a:solidFill>
              </a:rPr>
              <a:t>.</a:t>
            </a:r>
          </a:p>
        </p:txBody>
      </p:sp>
      <p:sp>
        <p:nvSpPr>
          <p:cNvPr id="1255430" name="Text Box 6"/>
          <p:cNvSpPr txBox="1">
            <a:spLocks noChangeArrowheads="1"/>
          </p:cNvSpPr>
          <p:nvPr/>
        </p:nvSpPr>
        <p:spPr bwMode="auto">
          <a:xfrm>
            <a:off x="914400" y="4114800"/>
            <a:ext cx="8229600" cy="22891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spcBef>
                <a:spcPct val="20000"/>
              </a:spcBef>
            </a:pPr>
            <a:r>
              <a:rPr lang="en-US" sz="2800" b="1">
                <a:solidFill>
                  <a:schemeClr val="bg1"/>
                </a:solidFill>
              </a:rPr>
              <a:t>1 </a:t>
            </a:r>
            <a:r>
              <a:rPr lang="ru-RU" sz="2800" b="1">
                <a:solidFill>
                  <a:schemeClr val="bg1"/>
                </a:solidFill>
              </a:rPr>
              <a:t>Кор</a:t>
            </a:r>
            <a:r>
              <a:rPr lang="en-US" sz="2800" b="1">
                <a:solidFill>
                  <a:schemeClr val="bg1"/>
                </a:solidFill>
              </a:rPr>
              <a:t>. 15:22, 45	     </a:t>
            </a:r>
            <a:r>
              <a:rPr lang="ru-RU" sz="2800" b="1">
                <a:solidFill>
                  <a:schemeClr val="bg1"/>
                </a:solidFill>
              </a:rPr>
              <a:t>Смерть от Адама, 			     	     первый человек</a:t>
            </a:r>
            <a:endParaRPr lang="en-US" sz="2800" b="1">
              <a:solidFill>
                <a:schemeClr val="bg1"/>
              </a:solidFill>
            </a:endParaRPr>
          </a:p>
          <a:p>
            <a:pPr eaLnBrk="1" hangingPunct="1">
              <a:lnSpc>
                <a:spcPct val="90000"/>
              </a:lnSpc>
              <a:spcBef>
                <a:spcPct val="20000"/>
              </a:spcBef>
            </a:pPr>
            <a:r>
              <a:rPr lang="en-US" sz="2800" b="1">
                <a:solidFill>
                  <a:schemeClr val="bg1"/>
                </a:solidFill>
              </a:rPr>
              <a:t>1 </a:t>
            </a:r>
            <a:r>
              <a:rPr lang="ru-RU" sz="2800" b="1">
                <a:solidFill>
                  <a:schemeClr val="bg1"/>
                </a:solidFill>
              </a:rPr>
              <a:t>Кор</a:t>
            </a:r>
            <a:r>
              <a:rPr lang="en-US" sz="2800" b="1">
                <a:solidFill>
                  <a:schemeClr val="bg1"/>
                </a:solidFill>
              </a:rPr>
              <a:t>. 11:8-9	     </a:t>
            </a:r>
            <a:r>
              <a:rPr lang="ru-RU" sz="2800" b="1">
                <a:solidFill>
                  <a:schemeClr val="bg1"/>
                </a:solidFill>
              </a:rPr>
              <a:t>Ева произошла от Адама</a:t>
            </a:r>
            <a:endParaRPr lang="en-US" sz="2800" b="1">
              <a:solidFill>
                <a:schemeClr val="bg1"/>
              </a:solidFill>
            </a:endParaRPr>
          </a:p>
          <a:p>
            <a:pPr eaLnBrk="1" hangingPunct="1">
              <a:lnSpc>
                <a:spcPct val="90000"/>
              </a:lnSpc>
              <a:spcBef>
                <a:spcPct val="20000"/>
              </a:spcBef>
            </a:pPr>
            <a:r>
              <a:rPr lang="en-US" sz="2800" b="1">
                <a:solidFill>
                  <a:schemeClr val="bg1"/>
                </a:solidFill>
              </a:rPr>
              <a:t>2 </a:t>
            </a:r>
            <a:r>
              <a:rPr lang="ru-RU" sz="2800" b="1">
                <a:solidFill>
                  <a:schemeClr val="bg1"/>
                </a:solidFill>
              </a:rPr>
              <a:t>Кор</a:t>
            </a:r>
            <a:r>
              <a:rPr lang="en-US" sz="2800" b="1">
                <a:solidFill>
                  <a:schemeClr val="bg1"/>
                </a:solidFill>
              </a:rPr>
              <a:t>. 11:3</a:t>
            </a:r>
            <a:r>
              <a:rPr lang="ru-RU" sz="2800" b="1">
                <a:solidFill>
                  <a:schemeClr val="bg1"/>
                </a:solidFill>
              </a:rPr>
              <a:t>;</a:t>
            </a:r>
            <a:r>
              <a:rPr lang="en-US" sz="2800" b="1">
                <a:solidFill>
                  <a:schemeClr val="bg1"/>
                </a:solidFill>
              </a:rPr>
              <a:t> </a:t>
            </a:r>
            <a:endParaRPr lang="ru-RU" sz="2800" b="1">
              <a:solidFill>
                <a:schemeClr val="bg1"/>
              </a:solidFill>
            </a:endParaRPr>
          </a:p>
          <a:p>
            <a:pPr eaLnBrk="1" hangingPunct="1">
              <a:lnSpc>
                <a:spcPct val="90000"/>
              </a:lnSpc>
              <a:spcBef>
                <a:spcPct val="20000"/>
              </a:spcBef>
            </a:pPr>
            <a:r>
              <a:rPr lang="en-US" sz="2800" b="1">
                <a:solidFill>
                  <a:schemeClr val="bg1"/>
                </a:solidFill>
              </a:rPr>
              <a:t>1 </a:t>
            </a:r>
            <a:r>
              <a:rPr lang="ru-RU" sz="2800" b="1">
                <a:solidFill>
                  <a:schemeClr val="bg1"/>
                </a:solidFill>
              </a:rPr>
              <a:t>Тим</a:t>
            </a:r>
            <a:r>
              <a:rPr lang="en-US" sz="2800" b="1">
                <a:solidFill>
                  <a:schemeClr val="bg1"/>
                </a:solidFill>
              </a:rPr>
              <a:t>. 2:14</a:t>
            </a:r>
            <a:r>
              <a:rPr lang="ru-RU" sz="2800" b="1">
                <a:solidFill>
                  <a:schemeClr val="bg1"/>
                </a:solidFill>
              </a:rPr>
              <a:t> 	     Ева</a:t>
            </a:r>
            <a:r>
              <a:rPr lang="en-US" sz="2800" b="1">
                <a:solidFill>
                  <a:schemeClr val="bg1"/>
                </a:solidFill>
              </a:rPr>
              <a:t> </a:t>
            </a:r>
            <a:r>
              <a:rPr lang="ru-RU" sz="2800" b="1">
                <a:solidFill>
                  <a:schemeClr val="bg1"/>
                </a:solidFill>
              </a:rPr>
              <a:t>была обольщена</a:t>
            </a:r>
            <a:endParaRPr lang="en-US" sz="2800" b="1">
              <a:solidFill>
                <a:schemeClr val="bg1"/>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55430"/>
                                        </p:tgtEl>
                                        <p:attrNameLst>
                                          <p:attrName>style.visibility</p:attrName>
                                        </p:attrNameLst>
                                      </p:cBhvr>
                                      <p:to>
                                        <p:strVal val="visible"/>
                                      </p:to>
                                    </p:set>
                                    <p:animEffect transition="in" filter="wipe(up)">
                                      <p:cBhvr>
                                        <p:cTn id="7" dur="500"/>
                                        <p:tgtEl>
                                          <p:spTgt spid="1255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543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en-US">
                <a:latin typeface="Arial" charset="0"/>
                <a:cs typeface="Arial" charset="0"/>
              </a:rPr>
              <a:t>2 Pet. 2:5-6 NAS</a:t>
            </a:r>
          </a:p>
        </p:txBody>
      </p:sp>
      <p:pic>
        <p:nvPicPr>
          <p:cNvPr id="76803"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7348" name="Text Box 4"/>
          <p:cNvSpPr txBox="1">
            <a:spLocks noChangeArrowheads="1"/>
          </p:cNvSpPr>
          <p:nvPr/>
        </p:nvSpPr>
        <p:spPr bwMode="auto">
          <a:xfrm>
            <a:off x="457200" y="457200"/>
            <a:ext cx="82296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n-US" sz="5400" b="1">
                <a:solidFill>
                  <a:srgbClr val="00FF00"/>
                </a:solidFill>
              </a:rPr>
              <a:t>2 </a:t>
            </a:r>
            <a:r>
              <a:rPr lang="ru-RU" sz="5400" b="1">
                <a:solidFill>
                  <a:srgbClr val="00FF00"/>
                </a:solidFill>
              </a:rPr>
              <a:t>Петра</a:t>
            </a:r>
            <a:r>
              <a:rPr lang="en-US" sz="5400" b="1">
                <a:solidFill>
                  <a:srgbClr val="00FF00"/>
                </a:solidFill>
              </a:rPr>
              <a:t> 2:5-6</a:t>
            </a:r>
          </a:p>
        </p:txBody>
      </p:sp>
      <p:sp>
        <p:nvSpPr>
          <p:cNvPr id="697349" name="Text Box 5"/>
          <p:cNvSpPr txBox="1">
            <a:spLocks noChangeArrowheads="1"/>
          </p:cNvSpPr>
          <p:nvPr/>
        </p:nvSpPr>
        <p:spPr bwMode="auto">
          <a:xfrm>
            <a:off x="762000" y="1682750"/>
            <a:ext cx="7772400" cy="4246563"/>
          </a:xfrm>
          <a:prstGeom prst="rect">
            <a:avLst/>
          </a:prstGeom>
          <a:noFill/>
          <a:ln w="9525">
            <a:noFill/>
            <a:miter lim="800000"/>
            <a:headEnd/>
            <a:tailEnd/>
          </a:ln>
          <a:effectLst>
            <a:outerShdw dist="35921" dir="2700000" algn="ctr" rotWithShape="0">
              <a:schemeClr val="tx1"/>
            </a:outerShdw>
          </a:effectLst>
        </p:spPr>
        <p:txBody>
          <a:bodyPr>
            <a:spAutoFit/>
          </a:bodyPr>
          <a:lstStyle>
            <a:lvl1pPr marL="465138" indent="-465138"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en-US" sz="3000" b="1">
                <a:solidFill>
                  <a:schemeClr val="bg1"/>
                </a:solidFill>
              </a:rPr>
              <a:t>5 </a:t>
            </a:r>
            <a:r>
              <a:rPr lang="ru-RU" sz="3000" b="1">
                <a:solidFill>
                  <a:schemeClr val="bg1"/>
                </a:solidFill>
              </a:rPr>
              <a:t>И если </a:t>
            </a:r>
            <a:r>
              <a:rPr lang="en-US" sz="3000" b="1">
                <a:solidFill>
                  <a:schemeClr val="bg1"/>
                </a:solidFill>
              </a:rPr>
              <a:t>[</a:t>
            </a:r>
            <a:r>
              <a:rPr lang="ru-RU" sz="3000" b="1">
                <a:solidFill>
                  <a:schemeClr val="bg1"/>
                </a:solidFill>
              </a:rPr>
              <a:t>Бог</a:t>
            </a:r>
            <a:r>
              <a:rPr lang="en-US" sz="3000" b="1">
                <a:solidFill>
                  <a:schemeClr val="bg1"/>
                </a:solidFill>
              </a:rPr>
              <a:t>]</a:t>
            </a:r>
            <a:r>
              <a:rPr lang="ru-RU" sz="3000" b="1">
                <a:solidFill>
                  <a:schemeClr val="bg1"/>
                </a:solidFill>
              </a:rPr>
              <a:t> не пощадил первого мира, но </a:t>
            </a:r>
            <a:r>
              <a:rPr lang="ru-RU" sz="3000" b="1">
                <a:solidFill>
                  <a:srgbClr val="FFFF00"/>
                </a:solidFill>
              </a:rPr>
              <a:t>в восьми душах</a:t>
            </a:r>
            <a:r>
              <a:rPr lang="ru-RU" sz="3000" b="1">
                <a:solidFill>
                  <a:schemeClr val="bg1"/>
                </a:solidFill>
              </a:rPr>
              <a:t> сохранил семейство</a:t>
            </a:r>
            <a:r>
              <a:rPr lang="en-US" sz="3000" b="1">
                <a:solidFill>
                  <a:schemeClr val="bg1"/>
                </a:solidFill>
              </a:rPr>
              <a:t> </a:t>
            </a:r>
            <a:r>
              <a:rPr lang="ru-RU" sz="3000" b="1">
                <a:solidFill>
                  <a:srgbClr val="FFFF00"/>
                </a:solidFill>
              </a:rPr>
              <a:t>Ноя</a:t>
            </a:r>
            <a:r>
              <a:rPr lang="en-US" sz="3000" b="1">
                <a:solidFill>
                  <a:schemeClr val="bg1"/>
                </a:solidFill>
              </a:rPr>
              <a:t>, </a:t>
            </a:r>
            <a:r>
              <a:rPr lang="ru-RU" sz="3000" b="1">
                <a:solidFill>
                  <a:schemeClr val="bg1"/>
                </a:solidFill>
              </a:rPr>
              <a:t>проповедника правды</a:t>
            </a:r>
            <a:r>
              <a:rPr lang="en-US" sz="3000" b="1">
                <a:solidFill>
                  <a:schemeClr val="bg1"/>
                </a:solidFill>
              </a:rPr>
              <a:t>, </a:t>
            </a:r>
            <a:r>
              <a:rPr lang="ru-RU" sz="3000" b="1">
                <a:solidFill>
                  <a:schemeClr val="bg1"/>
                </a:solidFill>
              </a:rPr>
              <a:t>когда навел потоп на мир нечестивых</a:t>
            </a:r>
            <a:r>
              <a:rPr lang="en-US" sz="3000" b="1">
                <a:solidFill>
                  <a:schemeClr val="bg1"/>
                </a:solidFill>
              </a:rPr>
              <a:t>;</a:t>
            </a:r>
          </a:p>
          <a:p>
            <a:pPr eaLnBrk="1" hangingPunct="1">
              <a:lnSpc>
                <a:spcPct val="90000"/>
              </a:lnSpc>
            </a:pPr>
            <a:r>
              <a:rPr lang="en-US" sz="3000" b="1">
                <a:solidFill>
                  <a:schemeClr val="bg1"/>
                </a:solidFill>
              </a:rPr>
              <a:t>6 </a:t>
            </a:r>
            <a:r>
              <a:rPr lang="ru-RU" sz="3000" b="1">
                <a:solidFill>
                  <a:schemeClr val="bg1"/>
                </a:solidFill>
              </a:rPr>
              <a:t>и если города</a:t>
            </a:r>
            <a:r>
              <a:rPr lang="en-US" sz="3000" b="1">
                <a:solidFill>
                  <a:schemeClr val="bg1"/>
                </a:solidFill>
              </a:rPr>
              <a:t> </a:t>
            </a:r>
            <a:r>
              <a:rPr lang="ru-RU" sz="3000" b="1">
                <a:solidFill>
                  <a:srgbClr val="FFFF00"/>
                </a:solidFill>
              </a:rPr>
              <a:t>Содомские и Гоморрские</a:t>
            </a:r>
            <a:r>
              <a:rPr lang="ru-RU" sz="3000" b="1">
                <a:solidFill>
                  <a:schemeClr val="bg1"/>
                </a:solidFill>
              </a:rPr>
              <a:t>, осудив на истребление, превратил в</a:t>
            </a:r>
            <a:r>
              <a:rPr lang="en-US" sz="3000" b="1">
                <a:solidFill>
                  <a:schemeClr val="bg1"/>
                </a:solidFill>
              </a:rPr>
              <a:t> </a:t>
            </a:r>
            <a:r>
              <a:rPr lang="ru-RU" sz="3000" b="1">
                <a:solidFill>
                  <a:srgbClr val="FFFF00"/>
                </a:solidFill>
              </a:rPr>
              <a:t>пепел</a:t>
            </a:r>
            <a:r>
              <a:rPr lang="en-US" sz="3000" b="1">
                <a:solidFill>
                  <a:schemeClr val="bg1"/>
                </a:solidFill>
              </a:rPr>
              <a:t>, </a:t>
            </a:r>
            <a:r>
              <a:rPr lang="ru-RU" sz="3000" b="1">
                <a:solidFill>
                  <a:schemeClr val="bg1"/>
                </a:solidFill>
              </a:rPr>
              <a:t>показав пример будущим нечестивцам...</a:t>
            </a:r>
            <a:endParaRPr lang="en-US" sz="3000" b="1">
              <a:solidFill>
                <a:schemeClr val="bg1"/>
              </a:solidFill>
            </a:endParaRPr>
          </a:p>
          <a:p>
            <a:pPr eaLnBrk="1" hangingPunct="1">
              <a:lnSpc>
                <a:spcPct val="90000"/>
              </a:lnSpc>
            </a:pPr>
            <a:endParaRPr lang="en-US" sz="3000" b="1">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en-US">
                <a:latin typeface="Arial" charset="0"/>
                <a:cs typeface="Arial" charset="0"/>
              </a:rPr>
              <a:t>Rom. 1:20 NAS</a:t>
            </a:r>
          </a:p>
        </p:txBody>
      </p:sp>
      <p:pic>
        <p:nvPicPr>
          <p:cNvPr id="77827"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24" name="Text Box 4"/>
          <p:cNvSpPr txBox="1">
            <a:spLocks noChangeArrowheads="1"/>
          </p:cNvSpPr>
          <p:nvPr/>
        </p:nvSpPr>
        <p:spPr bwMode="auto">
          <a:xfrm>
            <a:off x="0" y="457200"/>
            <a:ext cx="9144000" cy="9144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Римлянам</a:t>
            </a:r>
            <a:r>
              <a:rPr lang="en-US" sz="5400" b="1">
                <a:solidFill>
                  <a:srgbClr val="00FF00"/>
                </a:solidFill>
              </a:rPr>
              <a:t> 1:20</a:t>
            </a:r>
          </a:p>
        </p:txBody>
      </p:sp>
      <p:sp>
        <p:nvSpPr>
          <p:cNvPr id="1259525" name="Text Box 5"/>
          <p:cNvSpPr txBox="1">
            <a:spLocks noChangeArrowheads="1"/>
          </p:cNvSpPr>
          <p:nvPr/>
        </p:nvSpPr>
        <p:spPr bwMode="auto">
          <a:xfrm>
            <a:off x="762000" y="1600200"/>
            <a:ext cx="7543800" cy="206216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3200" b="1">
                <a:solidFill>
                  <a:schemeClr val="bg1"/>
                </a:solidFill>
              </a:rPr>
              <a:t>Ибо невидимое Его, вечная сила Его и Божество,</a:t>
            </a:r>
            <a:r>
              <a:rPr lang="en-US" sz="3200" b="1">
                <a:solidFill>
                  <a:schemeClr val="bg1"/>
                </a:solidFill>
              </a:rPr>
              <a:t> </a:t>
            </a:r>
            <a:r>
              <a:rPr lang="ru-RU" sz="3200" b="1">
                <a:solidFill>
                  <a:srgbClr val="FFFF00"/>
                </a:solidFill>
              </a:rPr>
              <a:t>от создания мира</a:t>
            </a:r>
            <a:r>
              <a:rPr lang="en-US" sz="3200" b="1">
                <a:solidFill>
                  <a:schemeClr val="bg1"/>
                </a:solidFill>
              </a:rPr>
              <a:t> </a:t>
            </a:r>
            <a:r>
              <a:rPr lang="ru-RU" sz="3200" b="1">
                <a:solidFill>
                  <a:schemeClr val="bg1"/>
                </a:solidFill>
              </a:rPr>
              <a:t>через рассматривание творений видимы, так что они безответны.</a:t>
            </a:r>
            <a:endParaRPr lang="en-US" sz="3200" b="1">
              <a:solidFill>
                <a:schemeClr val="bg1"/>
              </a:solidFill>
            </a:endParaRPr>
          </a:p>
        </p:txBody>
      </p:sp>
      <p:sp>
        <p:nvSpPr>
          <p:cNvPr id="1259527" name="Text Box 6"/>
          <p:cNvSpPr txBox="1">
            <a:spLocks noChangeArrowheads="1"/>
          </p:cNvSpPr>
          <p:nvPr/>
        </p:nvSpPr>
        <p:spPr bwMode="auto">
          <a:xfrm>
            <a:off x="914400" y="4191000"/>
            <a:ext cx="7315200" cy="15700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ru-RU" sz="3200" b="1">
                <a:solidFill>
                  <a:schemeClr val="bg1"/>
                </a:solidFill>
              </a:rPr>
              <a:t>«</a:t>
            </a:r>
            <a:r>
              <a:rPr lang="ru-RU" sz="3200" b="1">
                <a:solidFill>
                  <a:srgbClr val="FFFF00"/>
                </a:solidFill>
              </a:rPr>
              <a:t>от</a:t>
            </a:r>
            <a:r>
              <a:rPr lang="ru-RU" sz="3200" b="1">
                <a:solidFill>
                  <a:schemeClr val="bg1"/>
                </a:solidFill>
              </a:rPr>
              <a:t>»</a:t>
            </a:r>
            <a:r>
              <a:rPr lang="en-US" sz="3200" b="1">
                <a:solidFill>
                  <a:schemeClr val="bg1"/>
                </a:solidFill>
              </a:rPr>
              <a:t> </a:t>
            </a:r>
            <a:r>
              <a:rPr lang="ru-RU" sz="3200" b="1">
                <a:solidFill>
                  <a:schemeClr val="bg1"/>
                </a:solidFill>
              </a:rPr>
              <a:t>или</a:t>
            </a:r>
            <a:r>
              <a:rPr lang="en-US" sz="3200" b="1">
                <a:solidFill>
                  <a:schemeClr val="bg1"/>
                </a:solidFill>
              </a:rPr>
              <a:t> </a:t>
            </a:r>
            <a:r>
              <a:rPr lang="ru-RU" sz="3200" b="1">
                <a:solidFill>
                  <a:schemeClr val="bg1"/>
                </a:solidFill>
              </a:rPr>
              <a:t>«</a:t>
            </a:r>
            <a:r>
              <a:rPr lang="ru-RU" sz="3200" b="1">
                <a:solidFill>
                  <a:srgbClr val="FFFF00"/>
                </a:solidFill>
              </a:rPr>
              <a:t>из</a:t>
            </a:r>
            <a:r>
              <a:rPr lang="ru-RU" sz="3200" b="1">
                <a:solidFill>
                  <a:schemeClr val="bg1"/>
                </a:solidFill>
              </a:rPr>
              <a:t>»</a:t>
            </a:r>
            <a:r>
              <a:rPr lang="en-US" sz="3200" b="1">
                <a:solidFill>
                  <a:schemeClr val="bg1"/>
                </a:solidFill>
              </a:rPr>
              <a:t> (</a:t>
            </a:r>
            <a:r>
              <a:rPr lang="el-GR" sz="3200" b="1" i="1">
                <a:solidFill>
                  <a:schemeClr val="bg1"/>
                </a:solidFill>
              </a:rPr>
              <a:t>απο</a:t>
            </a:r>
            <a:r>
              <a:rPr lang="en-US" sz="3200" b="1">
                <a:solidFill>
                  <a:schemeClr val="bg1"/>
                </a:solidFill>
              </a:rPr>
              <a:t>, </a:t>
            </a:r>
            <a:r>
              <a:rPr lang="en-US" sz="3200" b="1" i="1">
                <a:solidFill>
                  <a:schemeClr val="bg1"/>
                </a:solidFill>
              </a:rPr>
              <a:t>apo</a:t>
            </a:r>
            <a:r>
              <a:rPr lang="en-US" sz="3200" b="1">
                <a:solidFill>
                  <a:schemeClr val="bg1"/>
                </a:solidFill>
              </a:rPr>
              <a:t>): </a:t>
            </a:r>
          </a:p>
          <a:p>
            <a:pPr eaLnBrk="1" hangingPunct="1"/>
            <a:r>
              <a:rPr lang="en-US" sz="3200" b="1">
                <a:solidFill>
                  <a:schemeClr val="bg1"/>
                </a:solidFill>
              </a:rPr>
              <a:t>	</a:t>
            </a:r>
            <a:r>
              <a:rPr lang="ru-RU" sz="3200" b="1">
                <a:solidFill>
                  <a:schemeClr val="bg1"/>
                </a:solidFill>
              </a:rPr>
              <a:t>источник</a:t>
            </a:r>
            <a:r>
              <a:rPr lang="en-US" sz="3200" b="1">
                <a:solidFill>
                  <a:schemeClr val="bg1"/>
                </a:solidFill>
              </a:rPr>
              <a:t>?   </a:t>
            </a:r>
            <a:r>
              <a:rPr lang="ru-RU" sz="3200" b="1">
                <a:solidFill>
                  <a:schemeClr val="bg1"/>
                </a:solidFill>
              </a:rPr>
              <a:t>«из магазина»</a:t>
            </a:r>
            <a:endParaRPr lang="en-US" sz="3200" b="1">
              <a:solidFill>
                <a:schemeClr val="bg1"/>
              </a:solidFill>
            </a:endParaRPr>
          </a:p>
          <a:p>
            <a:pPr eaLnBrk="1" hangingPunct="1"/>
            <a:r>
              <a:rPr lang="en-US" sz="3200" b="1">
                <a:solidFill>
                  <a:schemeClr val="bg1"/>
                </a:solidFill>
              </a:rPr>
              <a:t>	</a:t>
            </a:r>
            <a:r>
              <a:rPr lang="ru-RU" sz="3200" b="1">
                <a:solidFill>
                  <a:schemeClr val="bg1"/>
                </a:solidFill>
              </a:rPr>
              <a:t>время</a:t>
            </a:r>
            <a:r>
              <a:rPr lang="en-US" sz="3200" b="1">
                <a:solidFill>
                  <a:schemeClr val="bg1"/>
                </a:solidFill>
              </a:rPr>
              <a:t>?       </a:t>
            </a:r>
            <a:r>
              <a:rPr lang="ru-RU" sz="3200" b="1">
                <a:solidFill>
                  <a:schemeClr val="bg1"/>
                </a:solidFill>
              </a:rPr>
              <a:t> «от начала»</a:t>
            </a:r>
            <a:endParaRPr lang="en-US" sz="3200" b="1">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381000"/>
            <a:ext cx="8229600" cy="1143000"/>
          </a:xfrm>
        </p:spPr>
        <p:txBody>
          <a:bodyPr/>
          <a:lstStyle/>
          <a:p>
            <a:pPr eaLnBrk="1" hangingPunct="1"/>
            <a:r>
              <a:rPr lang="en-US" sz="6000" b="1">
                <a:solidFill>
                  <a:schemeClr val="bg1"/>
                </a:solidFill>
                <a:latin typeface="Arial" charset="0"/>
                <a:cs typeface="Arial" charset="0"/>
              </a:rPr>
              <a:t>Isa. 40:21 NAS</a:t>
            </a:r>
          </a:p>
        </p:txBody>
      </p:sp>
      <p:pic>
        <p:nvPicPr>
          <p:cNvPr id="78851"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9540" name="Text Box 4"/>
          <p:cNvSpPr txBox="1">
            <a:spLocks noChangeArrowheads="1"/>
          </p:cNvSpPr>
          <p:nvPr/>
        </p:nvSpPr>
        <p:spPr bwMode="auto">
          <a:xfrm>
            <a:off x="914400" y="1527175"/>
            <a:ext cx="7391400" cy="25860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ru-RU" sz="3600" b="1">
                <a:solidFill>
                  <a:schemeClr val="bg1"/>
                </a:solidFill>
              </a:rPr>
              <a:t>Разве не знаете? Разве вы не слышали? Разве вам не говорено было</a:t>
            </a:r>
            <a:r>
              <a:rPr lang="en-US" sz="3600" b="1">
                <a:solidFill>
                  <a:schemeClr val="bg1"/>
                </a:solidFill>
              </a:rPr>
              <a:t> </a:t>
            </a:r>
            <a:r>
              <a:rPr lang="ru-RU" sz="3600" b="1">
                <a:solidFill>
                  <a:srgbClr val="FFFF00"/>
                </a:solidFill>
              </a:rPr>
              <a:t>от начала</a:t>
            </a:r>
            <a:r>
              <a:rPr lang="en-US" sz="3600" b="1">
                <a:solidFill>
                  <a:schemeClr val="bg1"/>
                </a:solidFill>
              </a:rPr>
              <a:t>? </a:t>
            </a:r>
            <a:r>
              <a:rPr lang="ru-RU" sz="3600" b="1">
                <a:solidFill>
                  <a:schemeClr val="bg1"/>
                </a:solidFill>
              </a:rPr>
              <a:t>Разве вы не уразумели</a:t>
            </a:r>
            <a:r>
              <a:rPr lang="en-US" sz="3600" b="1">
                <a:solidFill>
                  <a:schemeClr val="bg1"/>
                </a:solidFill>
              </a:rPr>
              <a:t> </a:t>
            </a:r>
            <a:r>
              <a:rPr lang="ru-RU" sz="3600" b="1">
                <a:solidFill>
                  <a:srgbClr val="FFFF00"/>
                </a:solidFill>
              </a:rPr>
              <a:t>из оснований земли</a:t>
            </a:r>
            <a:r>
              <a:rPr lang="en-US" sz="3600" b="1">
                <a:solidFill>
                  <a:schemeClr val="bg1"/>
                </a:solidFill>
              </a:rPr>
              <a:t>?</a:t>
            </a:r>
          </a:p>
        </p:txBody>
      </p:sp>
      <p:sp>
        <p:nvSpPr>
          <p:cNvPr id="1089541" name="Text Box 5"/>
          <p:cNvSpPr txBox="1">
            <a:spLocks noChangeArrowheads="1"/>
          </p:cNvSpPr>
          <p:nvPr/>
        </p:nvSpPr>
        <p:spPr bwMode="auto">
          <a:xfrm>
            <a:off x="914400" y="457200"/>
            <a:ext cx="7239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Исаии</a:t>
            </a:r>
            <a:r>
              <a:rPr lang="en-US" sz="5400" b="1">
                <a:solidFill>
                  <a:srgbClr val="00FF00"/>
                </a:solidFill>
              </a:rPr>
              <a:t> 40:21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en-US">
                <a:latin typeface="Arial" charset="0"/>
                <a:cs typeface="Arial" charset="0"/>
              </a:rPr>
              <a:t>Ps. 19:1 NAS/KJV</a:t>
            </a:r>
          </a:p>
        </p:txBody>
      </p:sp>
      <p:pic>
        <p:nvPicPr>
          <p:cNvPr id="7987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0" y="1676400"/>
            <a:ext cx="6096000"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Text Box 4"/>
          <p:cNvSpPr txBox="1">
            <a:spLocks noChangeArrowheads="1"/>
          </p:cNvSpPr>
          <p:nvPr/>
        </p:nvSpPr>
        <p:spPr bwMode="auto">
          <a:xfrm>
            <a:off x="685800" y="555625"/>
            <a:ext cx="7848600"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90000"/>
              </a:lnSpc>
              <a:spcBef>
                <a:spcPct val="50000"/>
              </a:spcBef>
            </a:pPr>
            <a:r>
              <a:rPr lang="ru-RU" sz="3200" b="1">
                <a:solidFill>
                  <a:schemeClr val="bg1"/>
                </a:solidFill>
              </a:rPr>
              <a:t>Небеса проповедуют славу Божию</a:t>
            </a:r>
            <a:r>
              <a:rPr lang="en-US" sz="3200" b="1">
                <a:solidFill>
                  <a:schemeClr val="bg1"/>
                </a:solidFill>
              </a:rPr>
              <a:t>…</a:t>
            </a:r>
          </a:p>
        </p:txBody>
      </p:sp>
      <p:sp>
        <p:nvSpPr>
          <p:cNvPr id="79877" name="Text Box 5"/>
          <p:cNvSpPr txBox="1">
            <a:spLocks noChangeArrowheads="1"/>
          </p:cNvSpPr>
          <p:nvPr/>
        </p:nvSpPr>
        <p:spPr bwMode="auto">
          <a:xfrm>
            <a:off x="6096000" y="1143000"/>
            <a:ext cx="2438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2800" b="1">
                <a:solidFill>
                  <a:schemeClr val="bg1"/>
                </a:solidFill>
              </a:rPr>
              <a:t>Псалом</a:t>
            </a:r>
            <a:r>
              <a:rPr lang="en-US" sz="2800" b="1">
                <a:solidFill>
                  <a:schemeClr val="bg1"/>
                </a:solidFill>
              </a:rPr>
              <a:t> 1</a:t>
            </a:r>
            <a:r>
              <a:rPr lang="ru-RU" sz="2800" b="1">
                <a:solidFill>
                  <a:schemeClr val="bg1"/>
                </a:solidFill>
              </a:rPr>
              <a:t>8</a:t>
            </a:r>
            <a:r>
              <a:rPr lang="en-US" sz="2800" b="1">
                <a:solidFill>
                  <a:schemeClr val="bg1"/>
                </a:solidFill>
              </a:rPr>
              <a:t>:</a:t>
            </a:r>
            <a:r>
              <a:rPr lang="ru-RU" sz="2800" b="1">
                <a:solidFill>
                  <a:schemeClr val="bg1"/>
                </a:solidFill>
              </a:rPr>
              <a:t>2</a:t>
            </a:r>
            <a:endParaRPr lang="en-US" sz="2800" b="1">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457200" y="381000"/>
            <a:ext cx="8229600" cy="1143000"/>
          </a:xfrm>
        </p:spPr>
        <p:txBody>
          <a:bodyPr/>
          <a:lstStyle/>
          <a:p>
            <a:pPr eaLnBrk="1" hangingPunct="1"/>
            <a:r>
              <a:rPr lang="en-US" sz="6000" b="1">
                <a:solidFill>
                  <a:schemeClr val="tx1"/>
                </a:solidFill>
                <a:latin typeface="Arial" charset="0"/>
                <a:cs typeface="Arial" charset="0"/>
              </a:rPr>
              <a:t>Job 12:7-10 NAS</a:t>
            </a:r>
          </a:p>
        </p:txBody>
      </p:sp>
      <p:pic>
        <p:nvPicPr>
          <p:cNvPr id="80899"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4116" name="Text Box 4"/>
          <p:cNvSpPr txBox="1">
            <a:spLocks noChangeArrowheads="1"/>
          </p:cNvSpPr>
          <p:nvPr/>
        </p:nvSpPr>
        <p:spPr bwMode="auto">
          <a:xfrm>
            <a:off x="762000" y="1371600"/>
            <a:ext cx="7696200" cy="38322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en-US" sz="3000" b="1">
                <a:solidFill>
                  <a:schemeClr val="bg1"/>
                </a:solidFill>
              </a:rPr>
              <a:t>7 </a:t>
            </a:r>
            <a:r>
              <a:rPr lang="ru-RU" sz="3000" b="1">
                <a:solidFill>
                  <a:schemeClr val="bg1"/>
                </a:solidFill>
              </a:rPr>
              <a:t>«И подлинно: спроси у</a:t>
            </a:r>
            <a:r>
              <a:rPr lang="en-US" sz="3000" b="1">
                <a:solidFill>
                  <a:schemeClr val="bg1"/>
                </a:solidFill>
              </a:rPr>
              <a:t> </a:t>
            </a:r>
            <a:r>
              <a:rPr lang="ru-RU" sz="3000" b="1">
                <a:solidFill>
                  <a:srgbClr val="FFFF00"/>
                </a:solidFill>
              </a:rPr>
              <a:t>скота</a:t>
            </a:r>
            <a:r>
              <a:rPr lang="en-US" sz="3000" b="1">
                <a:solidFill>
                  <a:schemeClr val="bg1"/>
                </a:solidFill>
              </a:rPr>
              <a:t>, </a:t>
            </a:r>
            <a:r>
              <a:rPr lang="ru-RU" sz="3000" b="1">
                <a:solidFill>
                  <a:schemeClr val="bg1"/>
                </a:solidFill>
              </a:rPr>
              <a:t>и научит тебя, у</a:t>
            </a:r>
            <a:r>
              <a:rPr lang="en-US" sz="3000" b="1">
                <a:solidFill>
                  <a:schemeClr val="bg1"/>
                </a:solidFill>
              </a:rPr>
              <a:t> </a:t>
            </a:r>
            <a:r>
              <a:rPr lang="ru-RU" sz="3000" b="1">
                <a:solidFill>
                  <a:srgbClr val="FFFF00"/>
                </a:solidFill>
              </a:rPr>
              <a:t>птицы</a:t>
            </a:r>
            <a:r>
              <a:rPr lang="en-US" sz="3000" b="1">
                <a:solidFill>
                  <a:schemeClr val="bg1"/>
                </a:solidFill>
              </a:rPr>
              <a:t> </a:t>
            </a:r>
            <a:r>
              <a:rPr lang="ru-RU" sz="3000" b="1">
                <a:solidFill>
                  <a:schemeClr val="bg1"/>
                </a:solidFill>
              </a:rPr>
              <a:t>небесной, и возвестит тебе;</a:t>
            </a:r>
            <a:endParaRPr lang="en-US" sz="3000" b="1">
              <a:solidFill>
                <a:schemeClr val="bg1"/>
              </a:solidFill>
            </a:endParaRPr>
          </a:p>
          <a:p>
            <a:pPr eaLnBrk="1" hangingPunct="1">
              <a:lnSpc>
                <a:spcPct val="90000"/>
              </a:lnSpc>
            </a:pPr>
            <a:r>
              <a:rPr lang="en-US" sz="3000" b="1">
                <a:solidFill>
                  <a:schemeClr val="bg1"/>
                </a:solidFill>
              </a:rPr>
              <a:t>8 </a:t>
            </a:r>
            <a:r>
              <a:rPr lang="ru-RU" sz="3000" b="1">
                <a:solidFill>
                  <a:schemeClr val="bg1"/>
                </a:solidFill>
              </a:rPr>
              <a:t>или побеседуй с</a:t>
            </a:r>
            <a:r>
              <a:rPr lang="en-US" sz="3000" b="1">
                <a:solidFill>
                  <a:schemeClr val="bg1"/>
                </a:solidFill>
              </a:rPr>
              <a:t> </a:t>
            </a:r>
            <a:r>
              <a:rPr lang="ru-RU" sz="3000" b="1">
                <a:solidFill>
                  <a:srgbClr val="FFFF00"/>
                </a:solidFill>
              </a:rPr>
              <a:t>землей</a:t>
            </a:r>
            <a:r>
              <a:rPr lang="en-US" sz="3000" b="1">
                <a:solidFill>
                  <a:schemeClr val="bg1"/>
                </a:solidFill>
              </a:rPr>
              <a:t>, </a:t>
            </a:r>
            <a:r>
              <a:rPr lang="ru-RU" sz="3000" b="1">
                <a:solidFill>
                  <a:schemeClr val="bg1"/>
                </a:solidFill>
              </a:rPr>
              <a:t>и наставит тебя, и скажут тебе</a:t>
            </a:r>
            <a:r>
              <a:rPr lang="en-US" sz="3000" b="1">
                <a:solidFill>
                  <a:schemeClr val="bg1"/>
                </a:solidFill>
              </a:rPr>
              <a:t> </a:t>
            </a:r>
            <a:r>
              <a:rPr lang="ru-RU" sz="3000" b="1">
                <a:solidFill>
                  <a:srgbClr val="FFFF00"/>
                </a:solidFill>
              </a:rPr>
              <a:t>рыбы</a:t>
            </a:r>
            <a:r>
              <a:rPr lang="en-US" sz="3000" b="1">
                <a:solidFill>
                  <a:schemeClr val="bg1"/>
                </a:solidFill>
              </a:rPr>
              <a:t> </a:t>
            </a:r>
            <a:r>
              <a:rPr lang="ru-RU" sz="3000" b="1">
                <a:solidFill>
                  <a:schemeClr val="bg1"/>
                </a:solidFill>
              </a:rPr>
              <a:t>морские</a:t>
            </a:r>
            <a:r>
              <a:rPr lang="en-US" sz="3000" b="1">
                <a:solidFill>
                  <a:schemeClr val="bg1"/>
                </a:solidFill>
              </a:rPr>
              <a:t>.</a:t>
            </a:r>
          </a:p>
          <a:p>
            <a:pPr eaLnBrk="1" hangingPunct="1">
              <a:lnSpc>
                <a:spcPct val="90000"/>
              </a:lnSpc>
            </a:pPr>
            <a:r>
              <a:rPr lang="en-US" sz="3000" b="1">
                <a:solidFill>
                  <a:schemeClr val="bg1"/>
                </a:solidFill>
              </a:rPr>
              <a:t>9 </a:t>
            </a:r>
            <a:r>
              <a:rPr lang="ru-RU" sz="3000" b="1">
                <a:solidFill>
                  <a:schemeClr val="bg1"/>
                </a:solidFill>
              </a:rPr>
              <a:t>Кто во всем этом не узнает, что рука</a:t>
            </a:r>
            <a:r>
              <a:rPr lang="en-US" sz="3000" b="1">
                <a:solidFill>
                  <a:schemeClr val="bg1"/>
                </a:solidFill>
              </a:rPr>
              <a:t> </a:t>
            </a:r>
            <a:r>
              <a:rPr lang="ru-RU" sz="3000" b="1">
                <a:solidFill>
                  <a:srgbClr val="FFFF00"/>
                </a:solidFill>
              </a:rPr>
              <a:t>Господня</a:t>
            </a:r>
            <a:r>
              <a:rPr lang="en-US" sz="3000" b="1">
                <a:solidFill>
                  <a:schemeClr val="bg1"/>
                </a:solidFill>
              </a:rPr>
              <a:t> </a:t>
            </a:r>
            <a:r>
              <a:rPr lang="ru-RU" sz="3000" b="1">
                <a:solidFill>
                  <a:schemeClr val="bg1"/>
                </a:solidFill>
              </a:rPr>
              <a:t>сотворила сие?</a:t>
            </a:r>
            <a:endParaRPr lang="en-US" sz="3000" b="1">
              <a:solidFill>
                <a:schemeClr val="bg1"/>
              </a:solidFill>
            </a:endParaRPr>
          </a:p>
          <a:p>
            <a:pPr eaLnBrk="1" hangingPunct="1">
              <a:lnSpc>
                <a:spcPct val="90000"/>
              </a:lnSpc>
            </a:pPr>
            <a:r>
              <a:rPr lang="en-US" sz="3000" b="1">
                <a:solidFill>
                  <a:schemeClr val="bg1"/>
                </a:solidFill>
              </a:rPr>
              <a:t>10 </a:t>
            </a:r>
            <a:r>
              <a:rPr lang="ru-RU" sz="3000" b="1">
                <a:solidFill>
                  <a:schemeClr val="bg1"/>
                </a:solidFill>
              </a:rPr>
              <a:t>В Его руке душа всего живущего и дух всякой человеческой плоти.</a:t>
            </a:r>
            <a:endParaRPr lang="en-US" sz="3000" b="1">
              <a:solidFill>
                <a:schemeClr val="bg1"/>
              </a:solidFill>
            </a:endParaRPr>
          </a:p>
        </p:txBody>
      </p:sp>
      <p:sp>
        <p:nvSpPr>
          <p:cNvPr id="1114117" name="Text Box 5"/>
          <p:cNvSpPr txBox="1">
            <a:spLocks noChangeArrowheads="1"/>
          </p:cNvSpPr>
          <p:nvPr/>
        </p:nvSpPr>
        <p:spPr bwMode="auto">
          <a:xfrm>
            <a:off x="914400" y="457200"/>
            <a:ext cx="7239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Иова</a:t>
            </a:r>
            <a:r>
              <a:rPr lang="en-US" sz="5400" b="1">
                <a:solidFill>
                  <a:srgbClr val="00FF00"/>
                </a:solidFill>
              </a:rPr>
              <a:t> 12:7-10</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81923"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4213" name="Text Box 5"/>
          <p:cNvSpPr txBox="1">
            <a:spLocks noChangeArrowheads="1"/>
          </p:cNvSpPr>
          <p:nvPr/>
        </p:nvSpPr>
        <p:spPr bwMode="auto">
          <a:xfrm>
            <a:off x="914400" y="1066800"/>
            <a:ext cx="7315200" cy="327818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4600" b="1">
                <a:solidFill>
                  <a:schemeClr val="bg1"/>
                </a:solidFill>
              </a:rPr>
              <a:t>Возражение</a:t>
            </a:r>
            <a:r>
              <a:rPr lang="en-US" sz="4600" b="1">
                <a:solidFill>
                  <a:schemeClr val="bg1"/>
                </a:solidFill>
              </a:rPr>
              <a:t>: </a:t>
            </a:r>
          </a:p>
          <a:p>
            <a:pPr algn="ctr" eaLnBrk="1" hangingPunct="1">
              <a:spcBef>
                <a:spcPct val="50000"/>
              </a:spcBef>
            </a:pPr>
            <a:r>
              <a:rPr lang="ru-RU" sz="4600" b="1">
                <a:solidFill>
                  <a:schemeClr val="bg1"/>
                </a:solidFill>
              </a:rPr>
              <a:t>«Библейские авторы не видели разницы между</a:t>
            </a:r>
            <a:r>
              <a:rPr lang="en-US" sz="4600" b="1">
                <a:solidFill>
                  <a:schemeClr val="bg1"/>
                </a:solidFill>
              </a:rPr>
              <a:t> </a:t>
            </a:r>
            <a:r>
              <a:rPr lang="ru-RU" sz="4600" b="1">
                <a:solidFill>
                  <a:srgbClr val="FFFF00"/>
                </a:solidFill>
              </a:rPr>
              <a:t>истиной</a:t>
            </a:r>
            <a:r>
              <a:rPr lang="en-US" sz="4600" b="1">
                <a:solidFill>
                  <a:schemeClr val="bg1"/>
                </a:solidFill>
              </a:rPr>
              <a:t> </a:t>
            </a:r>
            <a:r>
              <a:rPr lang="ru-RU" sz="4600" b="1">
                <a:solidFill>
                  <a:schemeClr val="bg1"/>
                </a:solidFill>
              </a:rPr>
              <a:t>и</a:t>
            </a:r>
            <a:r>
              <a:rPr lang="en-US" sz="4600" b="1">
                <a:solidFill>
                  <a:schemeClr val="bg1"/>
                </a:solidFill>
              </a:rPr>
              <a:t> </a:t>
            </a:r>
            <a:r>
              <a:rPr lang="ru-RU" sz="4600" b="1">
                <a:solidFill>
                  <a:srgbClr val="FFFF00"/>
                </a:solidFill>
              </a:rPr>
              <a:t>мифом</a:t>
            </a:r>
            <a:r>
              <a:rPr lang="ru-RU" sz="4600" b="1">
                <a:solidFill>
                  <a:schemeClr val="bg1"/>
                </a:solidFill>
              </a:rPr>
              <a:t>».</a:t>
            </a:r>
            <a:endParaRPr lang="en-US" sz="4600" b="1">
              <a:solidFill>
                <a:schemeClr val="bg1"/>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idx="4294967295"/>
          </p:nvPr>
        </p:nvSpPr>
        <p:spPr/>
        <p:txBody>
          <a:bodyPr/>
          <a:lstStyle/>
          <a:p>
            <a:pPr eaLnBrk="1" hangingPunct="1"/>
            <a:r>
              <a:rPr lang="en-US">
                <a:latin typeface="Arial" charset="0"/>
                <a:cs typeface="Arial" charset="0"/>
              </a:rPr>
              <a:t>2 Tim. 4:4 NAS</a:t>
            </a:r>
          </a:p>
        </p:txBody>
      </p:sp>
      <p:pic>
        <p:nvPicPr>
          <p:cNvPr id="82947"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1572" name="Text Box 4"/>
          <p:cNvSpPr txBox="1">
            <a:spLocks noChangeArrowheads="1"/>
          </p:cNvSpPr>
          <p:nvPr/>
        </p:nvSpPr>
        <p:spPr bwMode="auto">
          <a:xfrm>
            <a:off x="457200" y="457200"/>
            <a:ext cx="82296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n-US" sz="5400" b="1">
                <a:solidFill>
                  <a:srgbClr val="00FF00"/>
                </a:solidFill>
              </a:rPr>
              <a:t>2 </a:t>
            </a:r>
            <a:r>
              <a:rPr lang="ru-RU" sz="5400" b="1">
                <a:solidFill>
                  <a:srgbClr val="00FF00"/>
                </a:solidFill>
              </a:rPr>
              <a:t>Тимофею</a:t>
            </a:r>
            <a:r>
              <a:rPr lang="en-US" sz="5400" b="1">
                <a:solidFill>
                  <a:srgbClr val="00FF00"/>
                </a:solidFill>
              </a:rPr>
              <a:t> 4:4</a:t>
            </a:r>
          </a:p>
        </p:txBody>
      </p:sp>
      <p:sp>
        <p:nvSpPr>
          <p:cNvPr id="1261573" name="Text Box 6"/>
          <p:cNvSpPr txBox="1">
            <a:spLocks noChangeArrowheads="1"/>
          </p:cNvSpPr>
          <p:nvPr/>
        </p:nvSpPr>
        <p:spPr bwMode="auto">
          <a:xfrm>
            <a:off x="914400" y="1722438"/>
            <a:ext cx="7315200" cy="12509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3800" b="1">
                <a:solidFill>
                  <a:schemeClr val="bg1"/>
                </a:solidFill>
              </a:rPr>
              <a:t>И от</a:t>
            </a:r>
            <a:r>
              <a:rPr lang="en-US" sz="3800" b="1">
                <a:solidFill>
                  <a:schemeClr val="bg1"/>
                </a:solidFill>
              </a:rPr>
              <a:t> </a:t>
            </a:r>
            <a:r>
              <a:rPr lang="ru-RU" sz="3800" b="1">
                <a:solidFill>
                  <a:srgbClr val="FFFF00"/>
                </a:solidFill>
              </a:rPr>
              <a:t>истины</a:t>
            </a:r>
            <a:r>
              <a:rPr lang="en-US" sz="3800" b="1">
                <a:solidFill>
                  <a:schemeClr val="bg1"/>
                </a:solidFill>
              </a:rPr>
              <a:t> </a:t>
            </a:r>
            <a:r>
              <a:rPr lang="ru-RU" sz="3800" b="1">
                <a:solidFill>
                  <a:schemeClr val="bg1"/>
                </a:solidFill>
              </a:rPr>
              <a:t>отвратят слух и обратятся к </a:t>
            </a:r>
            <a:r>
              <a:rPr lang="ru-RU" sz="3800" b="1">
                <a:solidFill>
                  <a:srgbClr val="FFFF00"/>
                </a:solidFill>
              </a:rPr>
              <a:t>басням </a:t>
            </a:r>
            <a:r>
              <a:rPr lang="en-US" sz="3800" b="1">
                <a:solidFill>
                  <a:srgbClr val="FFFF00"/>
                </a:solidFill>
              </a:rPr>
              <a:t>[</a:t>
            </a:r>
            <a:r>
              <a:rPr lang="ru-RU" sz="3800" b="1">
                <a:solidFill>
                  <a:srgbClr val="FFFF00"/>
                </a:solidFill>
              </a:rPr>
              <a:t>мифам</a:t>
            </a:r>
            <a:r>
              <a:rPr lang="en-US" sz="3800" b="1">
                <a:solidFill>
                  <a:srgbClr val="FFFF00"/>
                </a:solidFill>
              </a:rPr>
              <a:t>]</a:t>
            </a:r>
            <a:r>
              <a:rPr lang="en-US" sz="3800" b="1">
                <a:solidFill>
                  <a:schemeClr val="bg1"/>
                </a:solidFill>
              </a:rPr>
              <a:t>.</a:t>
            </a:r>
          </a:p>
        </p:txBody>
      </p:sp>
      <p:sp>
        <p:nvSpPr>
          <p:cNvPr id="1261574" name="Text Box 6"/>
          <p:cNvSpPr txBox="1">
            <a:spLocks noChangeArrowheads="1"/>
          </p:cNvSpPr>
          <p:nvPr/>
        </p:nvSpPr>
        <p:spPr bwMode="auto">
          <a:xfrm>
            <a:off x="914400" y="3878263"/>
            <a:ext cx="7315200" cy="22891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US" sz="3600" b="1">
                <a:solidFill>
                  <a:schemeClr val="bg1"/>
                </a:solidFill>
              </a:rPr>
              <a:t>1 </a:t>
            </a:r>
            <a:r>
              <a:rPr lang="ru-RU" sz="3600" b="1">
                <a:solidFill>
                  <a:schemeClr val="bg1"/>
                </a:solidFill>
              </a:rPr>
              <a:t>Тимофею</a:t>
            </a:r>
            <a:r>
              <a:rPr lang="en-US" sz="3600" b="1">
                <a:solidFill>
                  <a:schemeClr val="bg1"/>
                </a:solidFill>
              </a:rPr>
              <a:t> 1:4</a:t>
            </a:r>
          </a:p>
          <a:p>
            <a:pPr eaLnBrk="1" hangingPunct="1">
              <a:spcBef>
                <a:spcPct val="50000"/>
              </a:spcBef>
            </a:pPr>
            <a:r>
              <a:rPr lang="ru-RU" sz="3600" b="1">
                <a:solidFill>
                  <a:schemeClr val="bg1"/>
                </a:solidFill>
              </a:rPr>
              <a:t>Титу</a:t>
            </a:r>
            <a:r>
              <a:rPr lang="en-US" sz="3600" b="1">
                <a:solidFill>
                  <a:schemeClr val="bg1"/>
                </a:solidFill>
              </a:rPr>
              <a:t> 1:14</a:t>
            </a:r>
          </a:p>
          <a:p>
            <a:pPr eaLnBrk="1" hangingPunct="1">
              <a:spcBef>
                <a:spcPct val="50000"/>
              </a:spcBef>
            </a:pPr>
            <a:r>
              <a:rPr lang="en-US" sz="3600" b="1">
                <a:solidFill>
                  <a:schemeClr val="bg1"/>
                </a:solidFill>
              </a:rPr>
              <a:t>2 </a:t>
            </a:r>
            <a:r>
              <a:rPr lang="ru-RU" sz="3600" b="1">
                <a:solidFill>
                  <a:schemeClr val="bg1"/>
                </a:solidFill>
              </a:rPr>
              <a:t>Петра</a:t>
            </a:r>
            <a:r>
              <a:rPr lang="en-US" sz="3600" b="1">
                <a:solidFill>
                  <a:schemeClr val="bg1"/>
                </a:solidFill>
              </a:rPr>
              <a:t> 1:16</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61574"/>
                                        </p:tgtEl>
                                        <p:attrNameLst>
                                          <p:attrName>style.visibility</p:attrName>
                                        </p:attrNameLst>
                                      </p:cBhvr>
                                      <p:to>
                                        <p:strVal val="visible"/>
                                      </p:to>
                                    </p:set>
                                    <p:animEffect transition="in" filter="wipe(left)">
                                      <p:cBhvr>
                                        <p:cTn id="7" dur="500"/>
                                        <p:tgtEl>
                                          <p:spTgt spid="1261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157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83971"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484" name="Text Box 4"/>
          <p:cNvSpPr txBox="1">
            <a:spLocks noChangeArrowheads="1"/>
          </p:cNvSpPr>
          <p:nvPr/>
        </p:nvSpPr>
        <p:spPr bwMode="auto">
          <a:xfrm>
            <a:off x="914400" y="1524000"/>
            <a:ext cx="7315200" cy="27860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000" b="1">
                <a:solidFill>
                  <a:schemeClr val="bg1"/>
                </a:solidFill>
              </a:rPr>
              <a:t>Возражение</a:t>
            </a:r>
            <a:r>
              <a:rPr lang="en-US" sz="5000" b="1">
                <a:solidFill>
                  <a:schemeClr val="bg1"/>
                </a:solidFill>
              </a:rPr>
              <a:t>: </a:t>
            </a:r>
          </a:p>
          <a:p>
            <a:pPr algn="ctr" eaLnBrk="1" hangingPunct="1">
              <a:spcBef>
                <a:spcPct val="50000"/>
              </a:spcBef>
            </a:pPr>
            <a:r>
              <a:rPr lang="ru-RU" sz="5000" b="1">
                <a:solidFill>
                  <a:schemeClr val="bg1"/>
                </a:solidFill>
              </a:rPr>
              <a:t>«Но Библия – это не научный учебник!»</a:t>
            </a:r>
            <a:endParaRPr lang="en-US" sz="5000" b="1">
              <a:solidFill>
                <a:schemeClr val="bg1"/>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cs typeface="Arial" charset="0"/>
              </a:rPr>
              <a:t>Operation vs Origin science</a:t>
            </a:r>
          </a:p>
        </p:txBody>
      </p:sp>
      <p:pic>
        <p:nvPicPr>
          <p:cNvPr id="84995"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77188" name="Text Box 4"/>
          <p:cNvSpPr txBox="1">
            <a:spLocks noChangeArrowheads="1"/>
          </p:cNvSpPr>
          <p:nvPr/>
        </p:nvSpPr>
        <p:spPr bwMode="auto">
          <a:xfrm>
            <a:off x="381000" y="381000"/>
            <a:ext cx="8534400" cy="56070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30000"/>
              </a:spcBef>
            </a:pPr>
            <a:r>
              <a:rPr lang="ru-RU" sz="6400">
                <a:solidFill>
                  <a:srgbClr val="FFFF00"/>
                </a:solidFill>
              </a:rPr>
              <a:t>Экпериментальная </a:t>
            </a:r>
            <a:r>
              <a:rPr lang="en-US" sz="6400"/>
              <a:t> </a:t>
            </a:r>
            <a:r>
              <a:rPr lang="ru-RU" sz="6400">
                <a:solidFill>
                  <a:schemeClr val="bg1"/>
                </a:solidFill>
              </a:rPr>
              <a:t>НАУКА</a:t>
            </a:r>
            <a:endParaRPr lang="en-US" sz="6400">
              <a:solidFill>
                <a:schemeClr val="bg1"/>
              </a:solidFill>
            </a:endParaRPr>
          </a:p>
          <a:p>
            <a:pPr algn="ctr" eaLnBrk="1" hangingPunct="1">
              <a:spcBef>
                <a:spcPct val="30000"/>
              </a:spcBef>
            </a:pPr>
            <a:r>
              <a:rPr lang="ru-RU" sz="6400">
                <a:solidFill>
                  <a:schemeClr val="bg1"/>
                </a:solidFill>
              </a:rPr>
              <a:t>И</a:t>
            </a:r>
            <a:r>
              <a:rPr lang="en-US" sz="6400">
                <a:solidFill>
                  <a:schemeClr val="bg1"/>
                </a:solidFill>
              </a:rPr>
              <a:t> </a:t>
            </a:r>
          </a:p>
          <a:p>
            <a:pPr algn="r" eaLnBrk="1" hangingPunct="1">
              <a:spcBef>
                <a:spcPct val="30000"/>
              </a:spcBef>
            </a:pPr>
            <a:r>
              <a:rPr lang="ru-RU" sz="6400">
                <a:solidFill>
                  <a:schemeClr val="bg1"/>
                </a:solidFill>
              </a:rPr>
              <a:t>НАУКА</a:t>
            </a:r>
            <a:r>
              <a:rPr lang="ru-RU" sz="6400"/>
              <a:t> </a:t>
            </a:r>
            <a:r>
              <a:rPr lang="ru-RU" sz="6400">
                <a:solidFill>
                  <a:srgbClr val="FFFF00"/>
                </a:solidFill>
              </a:rPr>
              <a:t>о происхождении</a:t>
            </a:r>
            <a:endParaRPr lang="en-US" sz="640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457200" y="-381000"/>
            <a:ext cx="8229600" cy="1143000"/>
          </a:xfrm>
        </p:spPr>
        <p:txBody>
          <a:bodyPr/>
          <a:lstStyle/>
          <a:p>
            <a:pPr eaLnBrk="1" hangingPunct="1"/>
            <a:r>
              <a:rPr lang="en-US" sz="1800">
                <a:latin typeface="Arial" charset="0"/>
                <a:cs typeface="Arial" charset="0"/>
              </a:rPr>
              <a:t>Bill Craig interview Canada 2009</a:t>
            </a:r>
          </a:p>
        </p:txBody>
      </p:sp>
      <p:pic>
        <p:nvPicPr>
          <p:cNvPr id="1351683" name="Craig, Bill on age of earth 2009.avi">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57200" y="685800"/>
            <a:ext cx="8229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 Box 4"/>
          <p:cNvSpPr txBox="1">
            <a:spLocks noChangeArrowheads="1"/>
          </p:cNvSpPr>
          <p:nvPr/>
        </p:nvSpPr>
        <p:spPr bwMode="auto">
          <a:xfrm>
            <a:off x="533400" y="228600"/>
            <a:ext cx="73152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ru-RU" sz="2800" b="1">
                <a:solidFill>
                  <a:srgbClr val="FFFF00"/>
                </a:solidFill>
              </a:rPr>
              <a:t>Доктор Уильям Лэйн Крэйг</a:t>
            </a:r>
            <a:endParaRPr lang="en-US" sz="2800" b="1">
              <a:solidFill>
                <a:srgbClr val="FFFF00"/>
              </a:solidFill>
            </a:endParaRPr>
          </a:p>
          <a:p>
            <a:pPr eaLnBrk="1" hangingPunct="1">
              <a:lnSpc>
                <a:spcPct val="90000"/>
              </a:lnSpc>
            </a:pPr>
            <a:r>
              <a:rPr lang="ru-RU" sz="2800" b="1">
                <a:solidFill>
                  <a:srgbClr val="FFFF00"/>
                </a:solidFill>
              </a:rPr>
              <a:t>Тальботский Богословский Институт</a:t>
            </a:r>
            <a:endParaRPr lang="en-US" sz="2800" b="1">
              <a:solidFill>
                <a:srgbClr val="FFFF00"/>
              </a:solidFill>
            </a:endParaRPr>
          </a:p>
          <a:p>
            <a:pPr eaLnBrk="1" hangingPunct="1">
              <a:lnSpc>
                <a:spcPct val="90000"/>
              </a:lnSpc>
            </a:pPr>
            <a:r>
              <a:rPr lang="ru-RU" sz="2800" b="1">
                <a:solidFill>
                  <a:srgbClr val="FFFF00"/>
                </a:solidFill>
              </a:rPr>
              <a:t>Университет Байола</a:t>
            </a:r>
            <a:endParaRPr lang="en-US" sz="2800" b="1">
              <a:solidFill>
                <a:srgbClr val="FFFF00"/>
              </a:solidFill>
            </a:endParaRPr>
          </a:p>
        </p:txBody>
      </p:sp>
      <p:sp>
        <p:nvSpPr>
          <p:cNvPr id="30725" name="Text Box 5"/>
          <p:cNvSpPr txBox="1">
            <a:spLocks noChangeArrowheads="1"/>
          </p:cNvSpPr>
          <p:nvPr/>
        </p:nvSpPr>
        <p:spPr bwMode="auto">
          <a:xfrm>
            <a:off x="533400" y="6096000"/>
            <a:ext cx="807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3200" b="1">
                <a:solidFill>
                  <a:schemeClr val="bg1"/>
                </a:solidFill>
              </a:rPr>
              <a:t>«Шоу Майкла Коурен»</a:t>
            </a:r>
            <a:r>
              <a:rPr lang="en-US" sz="3200" b="1">
                <a:solidFill>
                  <a:schemeClr val="bg1"/>
                </a:solidFill>
              </a:rPr>
              <a:t>, </a:t>
            </a:r>
            <a:r>
              <a:rPr lang="ru-RU" sz="3200" b="1">
                <a:solidFill>
                  <a:schemeClr val="bg1"/>
                </a:solidFill>
              </a:rPr>
              <a:t>февраль</a:t>
            </a:r>
            <a:r>
              <a:rPr lang="en-US" sz="3200" b="1">
                <a:solidFill>
                  <a:schemeClr val="bg1"/>
                </a:solidFill>
              </a:rPr>
              <a:t> 2009</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1351683"/>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2D2D8A"/>
        </a:solidFill>
        <a:effectLst/>
      </p:bgPr>
    </p:bg>
    <p:spTree>
      <p:nvGrpSpPr>
        <p:cNvPr id="1" name=""/>
        <p:cNvGrpSpPr/>
        <p:nvPr/>
      </p:nvGrpSpPr>
      <p:grpSpPr>
        <a:xfrm>
          <a:off x="0" y="0"/>
          <a:ext cx="0" cy="0"/>
          <a:chOff x="0" y="0"/>
          <a:chExt cx="0" cy="0"/>
        </a:xfrm>
      </p:grpSpPr>
      <p:sp>
        <p:nvSpPr>
          <p:cNvPr id="565250" name="Rectangle 2"/>
          <p:cNvSpPr>
            <a:spLocks noGrp="1" noChangeArrowheads="1"/>
          </p:cNvSpPr>
          <p:nvPr>
            <p:ph type="title" idx="4294967295"/>
          </p:nvPr>
        </p:nvSpPr>
        <p:spPr/>
        <p:txBody>
          <a:bodyPr/>
          <a:lstStyle/>
          <a:p>
            <a:r>
              <a:rPr lang="en-US">
                <a:solidFill>
                  <a:srgbClr val="000066"/>
                </a:solidFill>
              </a:rPr>
              <a:t>Operation science defined</a:t>
            </a:r>
          </a:p>
        </p:txBody>
      </p:sp>
      <p:sp>
        <p:nvSpPr>
          <p:cNvPr id="3679235" name="Text Box 3"/>
          <p:cNvSpPr txBox="1">
            <a:spLocks noChangeArrowheads="1"/>
          </p:cNvSpPr>
          <p:nvPr/>
        </p:nvSpPr>
        <p:spPr bwMode="auto">
          <a:xfrm>
            <a:off x="762000" y="381000"/>
            <a:ext cx="7620000" cy="56324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sz="5400">
                <a:solidFill>
                  <a:srgbClr val="FFFF00"/>
                </a:solidFill>
              </a:rPr>
              <a:t>Экспериментальная</a:t>
            </a:r>
            <a:r>
              <a:rPr lang="en-US" sz="5400">
                <a:solidFill>
                  <a:schemeClr val="accent1"/>
                </a:solidFill>
              </a:rPr>
              <a:t> </a:t>
            </a:r>
            <a:r>
              <a:rPr lang="ru-RU" sz="5400">
                <a:solidFill>
                  <a:schemeClr val="bg1"/>
                </a:solidFill>
              </a:rPr>
              <a:t>НАУКА</a:t>
            </a:r>
            <a:endParaRPr lang="en-US" sz="5400">
              <a:solidFill>
                <a:schemeClr val="bg1"/>
              </a:solidFill>
            </a:endParaRPr>
          </a:p>
          <a:p>
            <a:pPr algn="ctr" eaLnBrk="1" hangingPunct="1"/>
            <a:r>
              <a:rPr lang="ru-RU" sz="4000">
                <a:solidFill>
                  <a:schemeClr val="accent1"/>
                </a:solidFill>
              </a:rPr>
              <a:t>«Научный метод»</a:t>
            </a:r>
            <a:endParaRPr lang="en-US" sz="4000">
              <a:solidFill>
                <a:schemeClr val="accent1"/>
              </a:solidFill>
            </a:endParaRPr>
          </a:p>
          <a:p>
            <a:pPr algn="ctr" eaLnBrk="1" hangingPunct="1"/>
            <a:endParaRPr lang="en-US" sz="3200">
              <a:solidFill>
                <a:srgbClr val="FFFF00"/>
              </a:solidFill>
            </a:endParaRPr>
          </a:p>
          <a:p>
            <a:pPr algn="ctr" eaLnBrk="1" hangingPunct="1"/>
            <a:r>
              <a:rPr lang="ru-RU" sz="3000">
                <a:solidFill>
                  <a:schemeClr val="bg1"/>
                </a:solidFill>
              </a:rPr>
              <a:t>Использование</a:t>
            </a:r>
            <a:r>
              <a:rPr lang="en-US" sz="3000">
                <a:solidFill>
                  <a:schemeClr val="bg1"/>
                </a:solidFill>
              </a:rPr>
              <a:t> </a:t>
            </a:r>
            <a:r>
              <a:rPr lang="ru-RU" sz="3000">
                <a:solidFill>
                  <a:srgbClr val="FFFF00"/>
                </a:solidFill>
              </a:rPr>
              <a:t>экспериментов</a:t>
            </a:r>
            <a:r>
              <a:rPr lang="en-US" sz="3000">
                <a:solidFill>
                  <a:srgbClr val="FFFF00"/>
                </a:solidFill>
              </a:rPr>
              <a:t>, </a:t>
            </a:r>
            <a:r>
              <a:rPr lang="ru-RU" sz="3000">
                <a:solidFill>
                  <a:srgbClr val="FFFF00"/>
                </a:solidFill>
              </a:rPr>
              <a:t>доступных наблюдению и возможных для повторения</a:t>
            </a:r>
            <a:r>
              <a:rPr lang="en-US" sz="3000">
                <a:solidFill>
                  <a:schemeClr val="bg1"/>
                </a:solidFill>
              </a:rPr>
              <a:t> </a:t>
            </a:r>
            <a:r>
              <a:rPr lang="ru-RU" sz="3000">
                <a:solidFill>
                  <a:schemeClr val="bg1"/>
                </a:solidFill>
              </a:rPr>
              <a:t>в</a:t>
            </a:r>
            <a:r>
              <a:rPr lang="en-US" sz="3000">
                <a:solidFill>
                  <a:schemeClr val="bg1"/>
                </a:solidFill>
              </a:rPr>
              <a:t> </a:t>
            </a:r>
            <a:r>
              <a:rPr lang="ru-RU" sz="3000">
                <a:solidFill>
                  <a:srgbClr val="FFFF00"/>
                </a:solidFill>
              </a:rPr>
              <a:t>контролируемых условиях</a:t>
            </a:r>
            <a:r>
              <a:rPr lang="ru-RU" sz="3000"/>
              <a:t>, </a:t>
            </a:r>
            <a:r>
              <a:rPr lang="ru-RU" sz="3000">
                <a:solidFill>
                  <a:schemeClr val="bg1"/>
                </a:solidFill>
              </a:rPr>
              <a:t>для обнаружения</a:t>
            </a:r>
            <a:r>
              <a:rPr lang="en-US" sz="3000">
                <a:solidFill>
                  <a:schemeClr val="bg1"/>
                </a:solidFill>
              </a:rPr>
              <a:t> </a:t>
            </a:r>
            <a:r>
              <a:rPr lang="ru-RU" sz="3000">
                <a:solidFill>
                  <a:schemeClr val="bg1"/>
                </a:solidFill>
              </a:rPr>
              <a:t>закономерностей</a:t>
            </a:r>
            <a:r>
              <a:rPr lang="en-US" sz="3000">
                <a:solidFill>
                  <a:schemeClr val="bg1"/>
                </a:solidFill>
              </a:rPr>
              <a:t> </a:t>
            </a:r>
            <a:r>
              <a:rPr lang="ru-RU" sz="3000">
                <a:solidFill>
                  <a:srgbClr val="FFFF00"/>
                </a:solidFill>
              </a:rPr>
              <a:t>повторяющихся явлений</a:t>
            </a:r>
            <a:r>
              <a:rPr lang="en-US" sz="3000"/>
              <a:t> </a:t>
            </a:r>
            <a:r>
              <a:rPr lang="ru-RU" sz="3000">
                <a:solidFill>
                  <a:schemeClr val="bg1"/>
                </a:solidFill>
              </a:rPr>
              <a:t>в физической Вселенной</a:t>
            </a:r>
            <a:r>
              <a:rPr lang="en-US" sz="3000"/>
              <a:t> </a:t>
            </a:r>
            <a:r>
              <a:rPr lang="ru-RU" sz="3000">
                <a:solidFill>
                  <a:srgbClr val="FFFF00"/>
                </a:solidFill>
              </a:rPr>
              <a:t>в настоящее время</a:t>
            </a:r>
            <a:r>
              <a:rPr lang="en-US" sz="3000">
                <a:solidFill>
                  <a:schemeClr val="bg1"/>
                </a:solidFill>
              </a:rPr>
              <a: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679235">
                                            <p:txEl>
                                              <p:pRg st="1" end="1"/>
                                            </p:txEl>
                                          </p:spTgt>
                                        </p:tgtEl>
                                        <p:attrNameLst>
                                          <p:attrName>style.visibility</p:attrName>
                                        </p:attrNameLst>
                                      </p:cBhvr>
                                      <p:to>
                                        <p:strVal val="visible"/>
                                      </p:to>
                                    </p:set>
                                    <p:anim calcmode="lin" valueType="num">
                                      <p:cBhvr>
                                        <p:cTn id="7" dur="500" fill="hold"/>
                                        <p:tgtEl>
                                          <p:spTgt spid="367923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67923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679235">
                                            <p:txEl>
                                              <p:pRg st="1" end="1"/>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3679235">
                                            <p:txEl>
                                              <p:pRg st="3" end="3"/>
                                            </p:txEl>
                                          </p:spTgt>
                                        </p:tgtEl>
                                        <p:attrNameLst>
                                          <p:attrName>style.visibility</p:attrName>
                                        </p:attrNameLst>
                                      </p:cBhvr>
                                      <p:to>
                                        <p:strVal val="visible"/>
                                      </p:to>
                                    </p:set>
                                    <p:anim calcmode="lin" valueType="num">
                                      <p:cBhvr>
                                        <p:cTn id="14" dur="500" fill="hold"/>
                                        <p:tgtEl>
                                          <p:spTgt spid="3679235">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679235">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6792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7298" name="Picture 2" descr="Observational Science 011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7299" name="Rectangle 3" hidden="1"/>
          <p:cNvSpPr>
            <a:spLocks noGrp="1" noChangeArrowheads="1"/>
          </p:cNvSpPr>
          <p:nvPr>
            <p:ph type="title" idx="4294967295"/>
          </p:nvPr>
        </p:nvSpPr>
        <p:spPr/>
        <p:txBody>
          <a:bodyPr/>
          <a:lstStyle/>
          <a:p>
            <a:pPr eaLnBrk="1" hangingPunct="1"/>
            <a:r>
              <a:rPr lang="en-US">
                <a:latin typeface="Arial" charset="0"/>
                <a:cs typeface="Arial" charset="0"/>
              </a:rPr>
              <a:t>Observational Science 01160</a:t>
            </a:r>
          </a:p>
        </p:txBody>
      </p:sp>
      <p:sp>
        <p:nvSpPr>
          <p:cNvPr id="1068036" name="Text Box 4"/>
          <p:cNvSpPr txBox="1">
            <a:spLocks noChangeArrowheads="1"/>
          </p:cNvSpPr>
          <p:nvPr/>
        </p:nvSpPr>
        <p:spPr bwMode="auto">
          <a:xfrm>
            <a:off x="457200" y="228600"/>
            <a:ext cx="8382000" cy="12938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lnSpc>
                <a:spcPct val="75000"/>
              </a:lnSpc>
            </a:pPr>
            <a:r>
              <a:rPr lang="ru-RU" sz="5200" b="1">
                <a:solidFill>
                  <a:srgbClr val="FFFF00"/>
                </a:solidFill>
              </a:rPr>
              <a:t>ЭКСПЕРИМЕНТАЛЬНАЯ</a:t>
            </a:r>
            <a:endParaRPr lang="en-US" sz="5200" b="1">
              <a:solidFill>
                <a:srgbClr val="FFFF00"/>
              </a:solidFill>
            </a:endParaRPr>
          </a:p>
          <a:p>
            <a:pPr algn="r" eaLnBrk="1" hangingPunct="1">
              <a:lnSpc>
                <a:spcPct val="75000"/>
              </a:lnSpc>
            </a:pPr>
            <a:r>
              <a:rPr lang="ru-RU" sz="5200" b="1">
                <a:solidFill>
                  <a:schemeClr val="bg1"/>
                </a:solidFill>
              </a:rPr>
              <a:t>НАУКА</a:t>
            </a:r>
            <a:endParaRPr lang="en-US" sz="5200" b="1"/>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569346" name="Rectangle 2"/>
          <p:cNvSpPr>
            <a:spLocks noGrp="1" noChangeArrowheads="1"/>
          </p:cNvSpPr>
          <p:nvPr>
            <p:ph type="title" idx="4294967295"/>
          </p:nvPr>
        </p:nvSpPr>
        <p:spPr/>
        <p:txBody>
          <a:bodyPr/>
          <a:lstStyle/>
          <a:p>
            <a:r>
              <a:rPr lang="en-US">
                <a:solidFill>
                  <a:srgbClr val="663300"/>
                </a:solidFill>
              </a:rPr>
              <a:t>Origin science defined</a:t>
            </a:r>
          </a:p>
        </p:txBody>
      </p:sp>
      <p:sp>
        <p:nvSpPr>
          <p:cNvPr id="1070083" name="Text Box 3"/>
          <p:cNvSpPr txBox="1">
            <a:spLocks noChangeArrowheads="1"/>
          </p:cNvSpPr>
          <p:nvPr/>
        </p:nvSpPr>
        <p:spPr bwMode="auto">
          <a:xfrm>
            <a:off x="609600" y="609600"/>
            <a:ext cx="7924800" cy="51800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95000"/>
              </a:lnSpc>
            </a:pPr>
            <a:r>
              <a:rPr lang="ru-RU" sz="5200" b="1">
                <a:solidFill>
                  <a:schemeClr val="bg1"/>
                </a:solidFill>
              </a:rPr>
              <a:t>НАУКА </a:t>
            </a:r>
            <a:r>
              <a:rPr lang="ru-RU" sz="5200" b="1">
                <a:solidFill>
                  <a:srgbClr val="FFFF00"/>
                </a:solidFill>
              </a:rPr>
              <a:t>о происхождении</a:t>
            </a:r>
            <a:endParaRPr lang="en-US" sz="5200" b="1">
              <a:solidFill>
                <a:schemeClr val="bg1"/>
              </a:solidFill>
            </a:endParaRPr>
          </a:p>
          <a:p>
            <a:pPr algn="ctr" eaLnBrk="1" hangingPunct="1">
              <a:lnSpc>
                <a:spcPct val="95000"/>
              </a:lnSpc>
            </a:pPr>
            <a:endParaRPr lang="en-US" sz="3200" b="1">
              <a:solidFill>
                <a:srgbClr val="663300"/>
              </a:solidFill>
            </a:endParaRPr>
          </a:p>
          <a:p>
            <a:pPr algn="ctr" eaLnBrk="1" hangingPunct="1">
              <a:lnSpc>
                <a:spcPct val="95000"/>
              </a:lnSpc>
            </a:pPr>
            <a:endParaRPr lang="en-US" sz="3200" b="1">
              <a:solidFill>
                <a:srgbClr val="663300"/>
              </a:solidFill>
            </a:endParaRPr>
          </a:p>
          <a:p>
            <a:pPr algn="ctr" eaLnBrk="1" hangingPunct="1">
              <a:lnSpc>
                <a:spcPct val="95000"/>
              </a:lnSpc>
            </a:pPr>
            <a:r>
              <a:rPr lang="ru-RU" sz="3000">
                <a:solidFill>
                  <a:schemeClr val="bg1"/>
                </a:solidFill>
              </a:rPr>
              <a:t>Использование достоверных</a:t>
            </a:r>
            <a:r>
              <a:rPr lang="en-US" sz="3000"/>
              <a:t> </a:t>
            </a:r>
            <a:r>
              <a:rPr lang="ru-RU" sz="3000">
                <a:solidFill>
                  <a:srgbClr val="FFFF00"/>
                </a:solidFill>
              </a:rPr>
              <a:t>свидетельств очевидцев</a:t>
            </a:r>
            <a:r>
              <a:rPr lang="en-US" sz="3000"/>
              <a:t> </a:t>
            </a:r>
            <a:r>
              <a:rPr lang="en-US" sz="3000">
                <a:solidFill>
                  <a:schemeClr val="bg1"/>
                </a:solidFill>
              </a:rPr>
              <a:t>(</a:t>
            </a:r>
            <a:r>
              <a:rPr lang="ru-RU" sz="3000">
                <a:solidFill>
                  <a:schemeClr val="bg1"/>
                </a:solidFill>
              </a:rPr>
              <a:t>если возможно</a:t>
            </a:r>
            <a:r>
              <a:rPr lang="en-US" sz="3000">
                <a:solidFill>
                  <a:schemeClr val="bg1"/>
                </a:solidFill>
              </a:rPr>
              <a:t>) </a:t>
            </a:r>
            <a:r>
              <a:rPr lang="ru-RU" sz="3000">
                <a:solidFill>
                  <a:schemeClr val="bg1"/>
                </a:solidFill>
              </a:rPr>
              <a:t>и</a:t>
            </a:r>
            <a:r>
              <a:rPr lang="en-US" sz="3000"/>
              <a:t> </a:t>
            </a:r>
            <a:r>
              <a:rPr lang="ru-RU" sz="3000">
                <a:solidFill>
                  <a:srgbClr val="FFFF00"/>
                </a:solidFill>
              </a:rPr>
              <a:t>косвенных доказательств</a:t>
            </a:r>
            <a:r>
              <a:rPr lang="en-US" sz="3000"/>
              <a:t> </a:t>
            </a:r>
            <a:r>
              <a:rPr lang="ru-RU" sz="3000">
                <a:solidFill>
                  <a:schemeClr val="bg1"/>
                </a:solidFill>
              </a:rPr>
              <a:t>для определения причин(ы) некоторых единичных событий, которые произошли</a:t>
            </a:r>
            <a:r>
              <a:rPr lang="en-US" sz="3000"/>
              <a:t> </a:t>
            </a:r>
            <a:r>
              <a:rPr lang="ru-RU" sz="3000">
                <a:solidFill>
                  <a:srgbClr val="FFFF00"/>
                </a:solidFill>
              </a:rPr>
              <a:t>в прошлом и</a:t>
            </a:r>
            <a:r>
              <a:rPr lang="en-US" sz="3000">
                <a:solidFill>
                  <a:srgbClr val="FFFF00"/>
                </a:solidFill>
              </a:rPr>
              <a:t> </a:t>
            </a:r>
            <a:r>
              <a:rPr lang="ru-RU" sz="3000">
                <a:solidFill>
                  <a:srgbClr val="FFFF00"/>
                </a:solidFill>
              </a:rPr>
              <a:t>которые невозможно наблюдать в настоящем</a:t>
            </a:r>
            <a:r>
              <a:rPr lang="en-US" sz="3000">
                <a:solidFill>
                  <a:schemeClr val="bg1"/>
                </a:solidFill>
              </a:rPr>
              <a:t>.</a:t>
            </a:r>
          </a:p>
        </p:txBody>
      </p:sp>
      <p:sp>
        <p:nvSpPr>
          <p:cNvPr id="1070084" name="Text Box 4"/>
          <p:cNvSpPr txBox="1">
            <a:spLocks noChangeArrowheads="1"/>
          </p:cNvSpPr>
          <p:nvPr/>
        </p:nvSpPr>
        <p:spPr bwMode="auto">
          <a:xfrm>
            <a:off x="304800" y="2209800"/>
            <a:ext cx="8305800" cy="6778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95000"/>
              </a:lnSpc>
            </a:pPr>
            <a:r>
              <a:rPr lang="ru-RU" sz="4000" b="1">
                <a:solidFill>
                  <a:schemeClr val="accent1"/>
                </a:solidFill>
              </a:rPr>
              <a:t>«Судебно-исторический метод»</a:t>
            </a:r>
            <a:endParaRPr lang="en-US" sz="4000" b="1">
              <a:solidFill>
                <a:schemeClr val="accent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70084"/>
                                        </p:tgtEl>
                                        <p:attrNameLst>
                                          <p:attrName>style.visibility</p:attrName>
                                        </p:attrNameLst>
                                      </p:cBhvr>
                                      <p:to>
                                        <p:strVal val="visible"/>
                                      </p:to>
                                    </p:set>
                                    <p:anim calcmode="lin" valueType="num">
                                      <p:cBhvr>
                                        <p:cTn id="7" dur="500" fill="hold"/>
                                        <p:tgtEl>
                                          <p:spTgt spid="1070084"/>
                                        </p:tgtEl>
                                        <p:attrNameLst>
                                          <p:attrName>ppt_w</p:attrName>
                                        </p:attrNameLst>
                                      </p:cBhvr>
                                      <p:tavLst>
                                        <p:tav tm="0">
                                          <p:val>
                                            <p:fltVal val="0"/>
                                          </p:val>
                                        </p:tav>
                                        <p:tav tm="100000">
                                          <p:val>
                                            <p:strVal val="#ppt_w"/>
                                          </p:val>
                                        </p:tav>
                                      </p:tavLst>
                                    </p:anim>
                                    <p:anim calcmode="lin" valueType="num">
                                      <p:cBhvr>
                                        <p:cTn id="8" dur="500" fill="hold"/>
                                        <p:tgtEl>
                                          <p:spTgt spid="1070084"/>
                                        </p:tgtEl>
                                        <p:attrNameLst>
                                          <p:attrName>ppt_h</p:attrName>
                                        </p:attrNameLst>
                                      </p:cBhvr>
                                      <p:tavLst>
                                        <p:tav tm="0">
                                          <p:val>
                                            <p:fltVal val="0"/>
                                          </p:val>
                                        </p:tav>
                                        <p:tav tm="100000">
                                          <p:val>
                                            <p:strVal val="#ppt_h"/>
                                          </p:val>
                                        </p:tav>
                                      </p:tavLst>
                                    </p:anim>
                                    <p:animEffect transition="in" filter="fade">
                                      <p:cBhvr>
                                        <p:cTn id="9" dur="500"/>
                                        <p:tgtEl>
                                          <p:spTgt spid="107008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1070083">
                                            <p:txEl>
                                              <p:pRg st="3" end="3"/>
                                            </p:txEl>
                                          </p:spTgt>
                                        </p:tgtEl>
                                        <p:attrNameLst>
                                          <p:attrName>style.visibility</p:attrName>
                                        </p:attrNameLst>
                                      </p:cBhvr>
                                      <p:to>
                                        <p:strVal val="visible"/>
                                      </p:to>
                                    </p:set>
                                    <p:anim calcmode="lin" valueType="num">
                                      <p:cBhvr>
                                        <p:cTn id="14" dur="500" fill="hold"/>
                                        <p:tgtEl>
                                          <p:spTgt spid="1070083">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1070083">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10700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008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1394" name="Picture 2" descr="Historical Science painter 01159"/>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1395" name="Rectangle 3" hidden="1"/>
          <p:cNvSpPr>
            <a:spLocks noGrp="1" noChangeArrowheads="1"/>
          </p:cNvSpPr>
          <p:nvPr>
            <p:ph type="title" idx="4294967295"/>
          </p:nvPr>
        </p:nvSpPr>
        <p:spPr/>
        <p:txBody>
          <a:bodyPr/>
          <a:lstStyle/>
          <a:p>
            <a:pPr eaLnBrk="1" hangingPunct="1"/>
            <a:r>
              <a:rPr lang="en-US">
                <a:latin typeface="Arial" charset="0"/>
                <a:cs typeface="Arial" charset="0"/>
              </a:rPr>
              <a:t>Historical Science painter 01159</a:t>
            </a:r>
          </a:p>
        </p:txBody>
      </p:sp>
      <p:sp>
        <p:nvSpPr>
          <p:cNvPr id="1072132" name="Text Box 4"/>
          <p:cNvSpPr txBox="1">
            <a:spLocks noChangeArrowheads="1"/>
          </p:cNvSpPr>
          <p:nvPr/>
        </p:nvSpPr>
        <p:spPr bwMode="auto">
          <a:xfrm>
            <a:off x="2971800" y="304800"/>
            <a:ext cx="5867400" cy="12922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lnSpc>
                <a:spcPct val="75000"/>
              </a:lnSpc>
            </a:pPr>
            <a:r>
              <a:rPr lang="ru-RU" sz="5200" b="1">
                <a:solidFill>
                  <a:srgbClr val="FFFF00"/>
                </a:solidFill>
              </a:rPr>
              <a:t>ИСТОРИЧЕСКАЯ</a:t>
            </a:r>
            <a:endParaRPr lang="en-US" sz="5200" b="1">
              <a:solidFill>
                <a:srgbClr val="FFFF00"/>
              </a:solidFill>
            </a:endParaRPr>
          </a:p>
          <a:p>
            <a:pPr algn="r" eaLnBrk="1" hangingPunct="1">
              <a:lnSpc>
                <a:spcPct val="75000"/>
              </a:lnSpc>
            </a:pPr>
            <a:r>
              <a:rPr lang="ru-RU" sz="5200" b="1">
                <a:solidFill>
                  <a:schemeClr val="bg1"/>
                </a:solidFill>
              </a:rPr>
              <a:t>НАУКА</a:t>
            </a:r>
            <a:endParaRPr lang="en-US" sz="5200" b="1"/>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descr="\\.psf\Host\Users\mmurphy\Desktop\History Book of the Universe 0202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Rectangle 3" hidden="1"/>
          <p:cNvSpPr>
            <a:spLocks noGrp="1" noChangeArrowheads="1"/>
          </p:cNvSpPr>
          <p:nvPr>
            <p:ph type="title" idx="4294967295"/>
          </p:nvPr>
        </p:nvSpPr>
        <p:spPr/>
        <p:txBody>
          <a:bodyPr/>
          <a:lstStyle/>
          <a:p>
            <a:pPr eaLnBrk="1" hangingPunct="1"/>
            <a:r>
              <a:rPr lang="en-US" sz="4000">
                <a:latin typeface="Arial" charset="0"/>
                <a:cs typeface="Arial" charset="0"/>
              </a:rPr>
              <a:t>History Book of the Universe 02022</a:t>
            </a:r>
          </a:p>
        </p:txBody>
      </p:sp>
      <p:sp>
        <p:nvSpPr>
          <p:cNvPr id="2" name="TextBox 1"/>
          <p:cNvSpPr txBox="1"/>
          <p:nvPr/>
        </p:nvSpPr>
        <p:spPr>
          <a:xfrm>
            <a:off x="0" y="152400"/>
            <a:ext cx="9144000" cy="769938"/>
          </a:xfrm>
          <a:prstGeom prst="rect">
            <a:avLst/>
          </a:prstGeom>
          <a:noFill/>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sz="4400" b="1">
                <a:solidFill>
                  <a:srgbClr val="FFFF00"/>
                </a:solidFill>
                <a:effectLst>
                  <a:outerShdw blurRad="38100" dist="38100" dir="2700000" algn="tl">
                    <a:srgbClr val="DDDDDD"/>
                  </a:outerShdw>
                </a:effectLst>
              </a:rPr>
              <a:t>Книга по Истории Вселенной</a:t>
            </a:r>
            <a:endParaRPr lang="en-US" sz="4400" b="1">
              <a:solidFill>
                <a:srgbClr val="FFFF00"/>
              </a:solidFill>
              <a:effectLst>
                <a:outerShdw blurRad="38100" dist="38100" dir="2700000" algn="tl">
                  <a:srgbClr val="DDDDDD"/>
                </a:outerShdw>
              </a:effectLst>
            </a:endParaRPr>
          </a:p>
        </p:txBody>
      </p:sp>
      <p:sp>
        <p:nvSpPr>
          <p:cNvPr id="90117" name="TextBox 2"/>
          <p:cNvSpPr txBox="1">
            <a:spLocks noChangeArrowheads="1"/>
          </p:cNvSpPr>
          <p:nvPr/>
        </p:nvSpPr>
        <p:spPr bwMode="auto">
          <a:xfrm rot="-754021">
            <a:off x="2870200" y="2970213"/>
            <a:ext cx="2570163"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sz="4000" b="1"/>
              <a:t>БИБЛИЯ</a:t>
            </a:r>
            <a:endParaRPr lang="en-US" sz="4000" b="1"/>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1268738" name="Text Box 2"/>
          <p:cNvSpPr txBox="1">
            <a:spLocks noChangeArrowheads="1"/>
          </p:cNvSpPr>
          <p:nvPr/>
        </p:nvSpPr>
        <p:spPr bwMode="auto">
          <a:xfrm>
            <a:off x="914400" y="533400"/>
            <a:ext cx="7315200" cy="58531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3600" b="1">
                <a:solidFill>
                  <a:schemeClr val="bg1"/>
                </a:solidFill>
              </a:rPr>
              <a:t>Бытие</a:t>
            </a:r>
            <a:r>
              <a:rPr lang="en-US" sz="3600" b="1">
                <a:solidFill>
                  <a:schemeClr val="bg1"/>
                </a:solidFill>
              </a:rPr>
              <a:t> 1-11 </a:t>
            </a:r>
            <a:r>
              <a:rPr lang="ru-RU" sz="3600" b="1">
                <a:solidFill>
                  <a:schemeClr val="bg1"/>
                </a:solidFill>
              </a:rPr>
              <a:t>– это буквальная история</a:t>
            </a:r>
            <a:r>
              <a:rPr lang="en-US" sz="3600" b="1">
                <a:solidFill>
                  <a:schemeClr val="bg1"/>
                </a:solidFill>
              </a:rPr>
              <a:t>.</a:t>
            </a:r>
          </a:p>
          <a:p>
            <a:pPr algn="ctr" eaLnBrk="1" hangingPunct="1">
              <a:spcBef>
                <a:spcPct val="50000"/>
              </a:spcBef>
            </a:pPr>
            <a:r>
              <a:rPr lang="ru-RU" sz="3600" b="1">
                <a:solidFill>
                  <a:schemeClr val="bg1"/>
                </a:solidFill>
              </a:rPr>
              <a:t>Это больше, чем история, но не меньше</a:t>
            </a:r>
            <a:r>
              <a:rPr lang="en-US" sz="3600" b="1">
                <a:solidFill>
                  <a:schemeClr val="bg1"/>
                </a:solidFill>
              </a:rPr>
              <a:t>.  </a:t>
            </a:r>
          </a:p>
          <a:p>
            <a:pPr algn="ctr" eaLnBrk="1" hangingPunct="1">
              <a:spcBef>
                <a:spcPct val="50000"/>
              </a:spcBef>
            </a:pPr>
            <a:r>
              <a:rPr lang="ru-RU" sz="3600" b="1">
                <a:solidFill>
                  <a:schemeClr val="bg1"/>
                </a:solidFill>
              </a:rPr>
              <a:t>Это буквальная история, которая учит нас истине о Боге, о нас, о мире вокруг нас и о нашей нужде</a:t>
            </a:r>
            <a:r>
              <a:rPr lang="en-US" sz="3600" b="1">
                <a:solidFill>
                  <a:schemeClr val="bg1"/>
                </a:solidFill>
              </a:rPr>
              <a:t> </a:t>
            </a:r>
            <a:r>
              <a:rPr lang="ru-RU" sz="3600" b="1">
                <a:solidFill>
                  <a:schemeClr val="bg1"/>
                </a:solidFill>
              </a:rPr>
              <a:t>в Боге и Его Слове</a:t>
            </a:r>
            <a:r>
              <a:rPr lang="en-US" sz="3600" b="1">
                <a:solidFill>
                  <a:schemeClr val="bg1"/>
                </a:solidFill>
              </a:rPr>
              <a:t>.</a:t>
            </a:r>
          </a:p>
        </p:txBody>
      </p:sp>
      <p:sp>
        <p:nvSpPr>
          <p:cNvPr id="91139" name="Rectangle 3"/>
          <p:cNvSpPr>
            <a:spLocks noGrp="1" noChangeArrowheads="1"/>
          </p:cNvSpPr>
          <p:nvPr>
            <p:ph type="title" idx="4294967295"/>
          </p:nvPr>
        </p:nvSpPr>
        <p:spPr>
          <a:xfrm>
            <a:off x="457200" y="-685800"/>
            <a:ext cx="8229600" cy="1143000"/>
          </a:xfrm>
        </p:spPr>
        <p:txBody>
          <a:bodyPr/>
          <a:lstStyle/>
          <a:p>
            <a:pPr eaLnBrk="1" hangingPunct="1"/>
            <a:r>
              <a:rPr lang="en-US" sz="1800">
                <a:latin typeface="Arial" charset="0"/>
                <a:cs typeface="Arial" charset="0"/>
              </a:rPr>
              <a:t>Genesis literal history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idx="4294967295"/>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92163"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4884" name="Text Box 4"/>
          <p:cNvSpPr txBox="1">
            <a:spLocks noChangeArrowheads="1"/>
          </p:cNvSpPr>
          <p:nvPr/>
        </p:nvSpPr>
        <p:spPr bwMode="auto">
          <a:xfrm>
            <a:off x="914400" y="533400"/>
            <a:ext cx="7315200" cy="52625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000" b="1">
                <a:solidFill>
                  <a:schemeClr val="bg1"/>
                </a:solidFill>
              </a:rPr>
              <a:t>Возражение</a:t>
            </a:r>
            <a:r>
              <a:rPr lang="en-US" sz="5000" b="1">
                <a:solidFill>
                  <a:schemeClr val="bg1"/>
                </a:solidFill>
              </a:rPr>
              <a:t>: </a:t>
            </a:r>
          </a:p>
          <a:p>
            <a:pPr algn="ctr" eaLnBrk="1" hangingPunct="1">
              <a:spcBef>
                <a:spcPct val="50000"/>
              </a:spcBef>
            </a:pPr>
            <a:r>
              <a:rPr lang="ru-RU" sz="4400" b="1">
                <a:solidFill>
                  <a:schemeClr val="bg1"/>
                </a:solidFill>
              </a:rPr>
              <a:t>«Но Бытие</a:t>
            </a:r>
            <a:r>
              <a:rPr lang="en-US" sz="4400" b="1">
                <a:solidFill>
                  <a:schemeClr val="bg1"/>
                </a:solidFill>
              </a:rPr>
              <a:t> 1 </a:t>
            </a:r>
            <a:r>
              <a:rPr lang="ru-RU" sz="4400" b="1">
                <a:solidFill>
                  <a:schemeClr val="bg1"/>
                </a:solidFill>
              </a:rPr>
              <a:t>– это полемика против языческих мифов о создании мира у народов Древнего Ближнего Востока».</a:t>
            </a:r>
            <a:endParaRPr lang="en-US" sz="4400" b="1">
              <a:solidFill>
                <a:schemeClr val="bg1"/>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1021958" name="Text Box 6"/>
          <p:cNvSpPr txBox="1">
            <a:spLocks noChangeArrowheads="1"/>
          </p:cNvSpPr>
          <p:nvPr/>
        </p:nvSpPr>
        <p:spPr bwMode="auto">
          <a:xfrm>
            <a:off x="609600" y="762000"/>
            <a:ext cx="79248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fontAlgn="t" hangingPunct="1">
              <a:lnSpc>
                <a:spcPct val="90000"/>
              </a:lnSpc>
              <a:spcAft>
                <a:spcPct val="50000"/>
              </a:spcAft>
              <a:buClr>
                <a:srgbClr val="FFFF00"/>
              </a:buClr>
              <a:buFont typeface="Wingdings" charset="0"/>
              <a:buChar char="v"/>
            </a:pPr>
            <a:r>
              <a:rPr lang="en-US" sz="3000" b="1">
                <a:solidFill>
                  <a:schemeClr val="bg1"/>
                </a:solidFill>
              </a:rPr>
              <a:t>  </a:t>
            </a:r>
            <a:r>
              <a:rPr lang="ru-RU" sz="3000" b="1">
                <a:solidFill>
                  <a:schemeClr val="bg1"/>
                </a:solidFill>
              </a:rPr>
              <a:t>Истина</a:t>
            </a:r>
            <a:r>
              <a:rPr lang="en-US" sz="3000" b="1">
                <a:solidFill>
                  <a:schemeClr val="bg1"/>
                </a:solidFill>
              </a:rPr>
              <a:t>, </a:t>
            </a:r>
            <a:r>
              <a:rPr lang="ru-RU" sz="3000" b="1">
                <a:solidFill>
                  <a:schemeClr val="bg1"/>
                </a:solidFill>
              </a:rPr>
              <a:t>по самой своей</a:t>
            </a:r>
            <a:r>
              <a:rPr lang="en-US" sz="3000" b="1">
                <a:solidFill>
                  <a:schemeClr val="bg1"/>
                </a:solidFill>
              </a:rPr>
              <a:t> </a:t>
            </a:r>
            <a:r>
              <a:rPr lang="ru-RU" sz="3000" b="1">
                <a:solidFill>
                  <a:srgbClr val="FFFF00"/>
                </a:solidFill>
              </a:rPr>
              <a:t>сути</a:t>
            </a:r>
            <a:r>
              <a:rPr lang="en-US" sz="3000" b="1">
                <a:solidFill>
                  <a:schemeClr val="bg1"/>
                </a:solidFill>
              </a:rPr>
              <a:t>, </a:t>
            </a:r>
            <a:r>
              <a:rPr lang="ru-RU" sz="3000" b="1">
                <a:solidFill>
                  <a:schemeClr val="bg1"/>
                </a:solidFill>
              </a:rPr>
              <a:t>– это всегда полемика против лжи</a:t>
            </a:r>
            <a:r>
              <a:rPr lang="en-US" sz="3000" b="1">
                <a:solidFill>
                  <a:schemeClr val="bg1"/>
                </a:solidFill>
              </a:rPr>
              <a:t>.</a:t>
            </a:r>
          </a:p>
          <a:p>
            <a:pPr eaLnBrk="1" hangingPunct="1">
              <a:lnSpc>
                <a:spcPct val="90000"/>
              </a:lnSpc>
              <a:spcAft>
                <a:spcPct val="50000"/>
              </a:spcAft>
              <a:buClr>
                <a:srgbClr val="FFFF00"/>
              </a:buClr>
              <a:buFont typeface="Wingdings" charset="0"/>
              <a:buChar char="v"/>
            </a:pPr>
            <a:r>
              <a:rPr lang="en-US" sz="3000" b="1">
                <a:solidFill>
                  <a:schemeClr val="bg1"/>
                </a:solidFill>
              </a:rPr>
              <a:t>  </a:t>
            </a:r>
            <a:r>
              <a:rPr lang="ru-RU" sz="3000" b="1" i="1">
                <a:solidFill>
                  <a:srgbClr val="FFFF00"/>
                </a:solidFill>
              </a:rPr>
              <a:t>Толедоты</a:t>
            </a:r>
            <a:r>
              <a:rPr lang="en-US" sz="3000" b="1">
                <a:solidFill>
                  <a:schemeClr val="bg1"/>
                </a:solidFill>
              </a:rPr>
              <a:t> (</a:t>
            </a:r>
            <a:r>
              <a:rPr lang="ru-RU" sz="3000" b="1">
                <a:solidFill>
                  <a:schemeClr val="bg1"/>
                </a:solidFill>
              </a:rPr>
              <a:t>«вот родословие»</a:t>
            </a:r>
            <a:r>
              <a:rPr lang="en-US" sz="3000" b="1">
                <a:solidFill>
                  <a:schemeClr val="bg1"/>
                </a:solidFill>
              </a:rPr>
              <a:t> </a:t>
            </a:r>
            <a:r>
              <a:rPr lang="ru-RU" sz="3000" b="1">
                <a:solidFill>
                  <a:schemeClr val="bg1"/>
                </a:solidFill>
              </a:rPr>
              <a:t>в Быт</a:t>
            </a:r>
            <a:r>
              <a:rPr lang="en-US" sz="3000" b="1">
                <a:solidFill>
                  <a:schemeClr val="bg1"/>
                </a:solidFill>
              </a:rPr>
              <a:t>. 2:4, 5:1, 6:9, 10:1, </a:t>
            </a:r>
            <a:r>
              <a:rPr lang="ru-RU" sz="3000" b="1">
                <a:solidFill>
                  <a:schemeClr val="bg1"/>
                </a:solidFill>
              </a:rPr>
              <a:t>и т.д.</a:t>
            </a:r>
            <a:r>
              <a:rPr lang="en-US" sz="3000" b="1">
                <a:solidFill>
                  <a:schemeClr val="bg1"/>
                </a:solidFill>
              </a:rPr>
              <a:t>) </a:t>
            </a:r>
            <a:r>
              <a:rPr lang="ru-RU" sz="3000" b="1">
                <a:solidFill>
                  <a:schemeClr val="bg1"/>
                </a:solidFill>
              </a:rPr>
              <a:t>свидетельствуют, что содержание Бытие</a:t>
            </a:r>
            <a:r>
              <a:rPr lang="en-US" sz="3000" b="1">
                <a:solidFill>
                  <a:schemeClr val="bg1"/>
                </a:solidFill>
              </a:rPr>
              <a:t> 1-11 </a:t>
            </a:r>
            <a:r>
              <a:rPr lang="ru-RU" sz="3000" b="1">
                <a:solidFill>
                  <a:schemeClr val="bg1"/>
                </a:solidFill>
              </a:rPr>
              <a:t>существовало</a:t>
            </a:r>
            <a:r>
              <a:rPr lang="en-US" sz="3000" b="1">
                <a:solidFill>
                  <a:schemeClr val="bg1"/>
                </a:solidFill>
              </a:rPr>
              <a:t> </a:t>
            </a:r>
            <a:r>
              <a:rPr lang="ru-RU" sz="3000" b="1" i="1">
                <a:solidFill>
                  <a:srgbClr val="FFFF00"/>
                </a:solidFill>
              </a:rPr>
              <a:t>прежде</a:t>
            </a:r>
            <a:r>
              <a:rPr lang="ru-RU" sz="3000" b="1">
                <a:solidFill>
                  <a:schemeClr val="bg1"/>
                </a:solidFill>
              </a:rPr>
              <a:t>,</a:t>
            </a:r>
            <a:r>
              <a:rPr lang="en-US" sz="3000" b="1">
                <a:solidFill>
                  <a:schemeClr val="bg1"/>
                </a:solidFill>
              </a:rPr>
              <a:t> </a:t>
            </a:r>
            <a:r>
              <a:rPr lang="ru-RU" sz="3000" b="1">
                <a:solidFill>
                  <a:schemeClr val="bg1"/>
                </a:solidFill>
              </a:rPr>
              <a:t>чем были записаны истории народов Древнего Ближнего Востока</a:t>
            </a:r>
            <a:r>
              <a:rPr lang="en-US" sz="3000" b="1">
                <a:solidFill>
                  <a:schemeClr val="bg1"/>
                </a:solidFill>
              </a:rPr>
              <a:t>—</a:t>
            </a:r>
            <a:r>
              <a:rPr lang="ru-RU" sz="3000" b="1">
                <a:solidFill>
                  <a:schemeClr val="bg1"/>
                </a:solidFill>
              </a:rPr>
              <a:t>таким образом,</a:t>
            </a:r>
            <a:r>
              <a:rPr lang="en-US" sz="3000" b="1">
                <a:solidFill>
                  <a:schemeClr val="bg1"/>
                </a:solidFill>
              </a:rPr>
              <a:t> </a:t>
            </a:r>
            <a:r>
              <a:rPr lang="ru-RU" sz="3000" b="1">
                <a:solidFill>
                  <a:schemeClr val="bg1"/>
                </a:solidFill>
              </a:rPr>
              <a:t>эти истории, выдуманные язычниками-идолопоклонниками, являются сатанинскими искажениями истины</a:t>
            </a:r>
            <a:r>
              <a:rPr lang="en-US" sz="3000" b="1">
                <a:solidFill>
                  <a:schemeClr val="bg1"/>
                </a:solidFill>
              </a:rPr>
              <a:t>. </a:t>
            </a:r>
            <a:r>
              <a:rPr lang="ru-RU" sz="3000" b="1">
                <a:solidFill>
                  <a:schemeClr val="bg1"/>
                </a:solidFill>
              </a:rPr>
              <a:t>Бытие не изменялось под влиянием языческих мифов.</a:t>
            </a:r>
            <a:endParaRPr lang="en-US" sz="3000">
              <a:solidFill>
                <a:schemeClr val="bg1"/>
              </a:solidFill>
            </a:endParaRPr>
          </a:p>
        </p:txBody>
      </p:sp>
      <p:sp>
        <p:nvSpPr>
          <p:cNvPr id="93187" name="Rectangle 3"/>
          <p:cNvSpPr>
            <a:spLocks noGrp="1" noChangeArrowheads="1"/>
          </p:cNvSpPr>
          <p:nvPr>
            <p:ph type="title" idx="4294967295"/>
          </p:nvPr>
        </p:nvSpPr>
        <p:spPr>
          <a:xfrm>
            <a:off x="457200" y="-762000"/>
            <a:ext cx="8229600" cy="1143000"/>
          </a:xfrm>
        </p:spPr>
        <p:txBody>
          <a:bodyPr/>
          <a:lstStyle/>
          <a:p>
            <a:pPr eaLnBrk="1" hangingPunct="1"/>
            <a:r>
              <a:rPr lang="en-US" sz="1800">
                <a:latin typeface="Arial" charset="0"/>
                <a:cs typeface="Arial" charset="0"/>
              </a:rPr>
              <a:t>NAS &amp; KJV on toledoths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21958">
                                            <p:txEl>
                                              <p:pRg st="1" end="1"/>
                                            </p:txEl>
                                          </p:spTgt>
                                        </p:tgtEl>
                                        <p:attrNameLst>
                                          <p:attrName>style.visibility</p:attrName>
                                        </p:attrNameLst>
                                      </p:cBhvr>
                                      <p:to>
                                        <p:strVal val="visible"/>
                                      </p:to>
                                    </p:set>
                                    <p:animEffect transition="in" filter="wipe(left)">
                                      <p:cBhvr>
                                        <p:cTn id="7" dur="500"/>
                                        <p:tgtEl>
                                          <p:spTgt spid="102195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1079298" name="Text Box 2"/>
          <p:cNvSpPr txBox="1">
            <a:spLocks noChangeArrowheads="1"/>
          </p:cNvSpPr>
          <p:nvPr/>
        </p:nvSpPr>
        <p:spPr bwMode="auto">
          <a:xfrm>
            <a:off x="685800" y="609600"/>
            <a:ext cx="7772400" cy="614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fontAlgn="t" hangingPunct="1">
              <a:lnSpc>
                <a:spcPct val="90000"/>
              </a:lnSpc>
              <a:spcAft>
                <a:spcPct val="50000"/>
              </a:spcAft>
              <a:buClr>
                <a:srgbClr val="FFFF00"/>
              </a:buClr>
              <a:buFont typeface="Wingdings" charset="0"/>
              <a:buChar char="v"/>
            </a:pPr>
            <a:r>
              <a:rPr lang="en-US" sz="3000" b="1">
                <a:solidFill>
                  <a:schemeClr val="bg1"/>
                </a:solidFill>
              </a:rPr>
              <a:t>  </a:t>
            </a:r>
            <a:r>
              <a:rPr lang="ru-RU" sz="3000" b="1">
                <a:solidFill>
                  <a:schemeClr val="bg1"/>
                </a:solidFill>
              </a:rPr>
              <a:t>В Быт</a:t>
            </a:r>
            <a:r>
              <a:rPr lang="en-US" sz="3000" b="1">
                <a:solidFill>
                  <a:schemeClr val="bg1"/>
                </a:solidFill>
              </a:rPr>
              <a:t>. 1</a:t>
            </a:r>
            <a:r>
              <a:rPr lang="ru-RU" sz="3000" b="1">
                <a:solidFill>
                  <a:schemeClr val="bg1"/>
                </a:solidFill>
              </a:rPr>
              <a:t> главе</a:t>
            </a:r>
            <a:r>
              <a:rPr lang="en-US" sz="3000" b="1">
                <a:solidFill>
                  <a:schemeClr val="bg1"/>
                </a:solidFill>
              </a:rPr>
              <a:t> </a:t>
            </a:r>
            <a:r>
              <a:rPr lang="ru-RU" sz="3000" b="1">
                <a:solidFill>
                  <a:schemeClr val="bg1"/>
                </a:solidFill>
              </a:rPr>
              <a:t>нет ясных указаний, что сознательной</a:t>
            </a:r>
            <a:r>
              <a:rPr lang="en-US" sz="3000" b="1">
                <a:solidFill>
                  <a:schemeClr val="bg1"/>
                </a:solidFill>
              </a:rPr>
              <a:t> </a:t>
            </a:r>
            <a:r>
              <a:rPr lang="ru-RU" sz="3000" b="1">
                <a:solidFill>
                  <a:srgbClr val="FFFF00"/>
                </a:solidFill>
              </a:rPr>
              <a:t>целью</a:t>
            </a:r>
            <a:r>
              <a:rPr lang="en-US" sz="3000" b="1">
                <a:solidFill>
                  <a:schemeClr val="bg1"/>
                </a:solidFill>
              </a:rPr>
              <a:t> </a:t>
            </a:r>
            <a:r>
              <a:rPr lang="ru-RU" sz="3000" b="1">
                <a:solidFill>
                  <a:schemeClr val="bg1"/>
                </a:solidFill>
              </a:rPr>
              <a:t>ее написания была полемика</a:t>
            </a:r>
            <a:r>
              <a:rPr lang="en-US" sz="3000" b="1">
                <a:solidFill>
                  <a:schemeClr val="bg1"/>
                </a:solidFill>
              </a:rPr>
              <a:t> (</a:t>
            </a:r>
            <a:r>
              <a:rPr lang="ru-RU" sz="3000" b="1">
                <a:solidFill>
                  <a:schemeClr val="bg1"/>
                </a:solidFill>
              </a:rPr>
              <a:t>как, например,</a:t>
            </a:r>
            <a:r>
              <a:rPr lang="en-US" sz="3000" b="1">
                <a:solidFill>
                  <a:schemeClr val="bg1"/>
                </a:solidFill>
              </a:rPr>
              <a:t> </a:t>
            </a:r>
            <a:r>
              <a:rPr lang="ru-RU" sz="3000" b="1">
                <a:solidFill>
                  <a:schemeClr val="bg1"/>
                </a:solidFill>
              </a:rPr>
              <a:t>Гал</a:t>
            </a:r>
            <a:r>
              <a:rPr lang="en-US" sz="3000" b="1">
                <a:solidFill>
                  <a:schemeClr val="bg1"/>
                </a:solidFill>
              </a:rPr>
              <a:t>. 1</a:t>
            </a:r>
            <a:r>
              <a:rPr lang="ru-RU" sz="3000" b="1">
                <a:solidFill>
                  <a:schemeClr val="bg1"/>
                </a:solidFill>
              </a:rPr>
              <a:t>, Рим</a:t>
            </a:r>
            <a:r>
              <a:rPr lang="en-US" sz="3000" b="1">
                <a:solidFill>
                  <a:schemeClr val="bg1"/>
                </a:solidFill>
              </a:rPr>
              <a:t>. 2 </a:t>
            </a:r>
            <a:r>
              <a:rPr lang="ru-RU" sz="3000" b="1">
                <a:solidFill>
                  <a:schemeClr val="bg1"/>
                </a:solidFill>
              </a:rPr>
              <a:t>или</a:t>
            </a:r>
            <a:r>
              <a:rPr lang="en-US" sz="3000" b="1">
                <a:solidFill>
                  <a:schemeClr val="bg1"/>
                </a:solidFill>
              </a:rPr>
              <a:t> 1 </a:t>
            </a:r>
            <a:r>
              <a:rPr lang="ru-RU" sz="3000" b="1">
                <a:solidFill>
                  <a:schemeClr val="bg1"/>
                </a:solidFill>
              </a:rPr>
              <a:t>Иоанна</a:t>
            </a:r>
            <a:r>
              <a:rPr lang="en-US" sz="3000" b="1">
                <a:solidFill>
                  <a:schemeClr val="bg1"/>
                </a:solidFill>
              </a:rPr>
              <a:t>).</a:t>
            </a:r>
          </a:p>
          <a:p>
            <a:pPr eaLnBrk="1" hangingPunct="1">
              <a:lnSpc>
                <a:spcPct val="90000"/>
              </a:lnSpc>
              <a:spcAft>
                <a:spcPct val="50000"/>
              </a:spcAft>
              <a:buClr>
                <a:srgbClr val="FFFF00"/>
              </a:buClr>
              <a:buFont typeface="Wingdings" charset="0"/>
              <a:buChar char="v"/>
            </a:pPr>
            <a:r>
              <a:rPr lang="en-US" sz="3000" b="1">
                <a:solidFill>
                  <a:schemeClr val="bg1"/>
                </a:solidFill>
              </a:rPr>
              <a:t>  </a:t>
            </a:r>
            <a:r>
              <a:rPr lang="ru-RU" sz="3000" b="1">
                <a:solidFill>
                  <a:schemeClr val="bg1"/>
                </a:solidFill>
              </a:rPr>
              <a:t>У Моисея не было особой</a:t>
            </a:r>
            <a:r>
              <a:rPr lang="en-US" sz="3000" b="1">
                <a:solidFill>
                  <a:schemeClr val="bg1"/>
                </a:solidFill>
              </a:rPr>
              <a:t> </a:t>
            </a:r>
            <a:r>
              <a:rPr lang="ru-RU" sz="3000" b="1">
                <a:solidFill>
                  <a:srgbClr val="FFFF00"/>
                </a:solidFill>
              </a:rPr>
              <a:t>мотивации </a:t>
            </a:r>
            <a:r>
              <a:rPr lang="ru-RU" sz="3000" b="1">
                <a:solidFill>
                  <a:schemeClr val="bg1"/>
                </a:solidFill>
              </a:rPr>
              <a:t>писать евреям в полемическом тоне</a:t>
            </a:r>
            <a:r>
              <a:rPr lang="en-US" sz="3000" b="1">
                <a:solidFill>
                  <a:schemeClr val="bg1"/>
                </a:solidFill>
              </a:rPr>
              <a:t>, </a:t>
            </a:r>
            <a:r>
              <a:rPr lang="ru-RU" sz="3000" b="1">
                <a:solidFill>
                  <a:schemeClr val="bg1"/>
                </a:solidFill>
              </a:rPr>
              <a:t>поскольку они не были вовлечены в благовестие, но они должны были уничтожить</a:t>
            </a:r>
            <a:r>
              <a:rPr lang="en-US" sz="3000" b="1">
                <a:solidFill>
                  <a:schemeClr val="bg1"/>
                </a:solidFill>
              </a:rPr>
              <a:t> </a:t>
            </a:r>
            <a:r>
              <a:rPr lang="ru-RU" sz="3000" b="1">
                <a:solidFill>
                  <a:schemeClr val="bg1"/>
                </a:solidFill>
              </a:rPr>
              <a:t>окружающие их языческие народы </a:t>
            </a:r>
            <a:r>
              <a:rPr lang="en-US" sz="3000" b="1">
                <a:solidFill>
                  <a:schemeClr val="bg1"/>
                </a:solidFill>
              </a:rPr>
              <a:t>(</a:t>
            </a:r>
            <a:r>
              <a:rPr lang="ru-RU" sz="3000" b="1">
                <a:solidFill>
                  <a:schemeClr val="bg1"/>
                </a:solidFill>
              </a:rPr>
              <a:t>или не иметь с ними никакого дела</a:t>
            </a:r>
            <a:r>
              <a:rPr lang="en-US" sz="3000" b="1">
                <a:solidFill>
                  <a:schemeClr val="bg1"/>
                </a:solidFill>
              </a:rPr>
              <a:t>). </a:t>
            </a:r>
            <a:r>
              <a:rPr lang="ru-RU" sz="3000" b="1">
                <a:solidFill>
                  <a:schemeClr val="bg1"/>
                </a:solidFill>
              </a:rPr>
              <a:t>Также</a:t>
            </a:r>
            <a:r>
              <a:rPr lang="en-US" sz="3000" b="1">
                <a:solidFill>
                  <a:schemeClr val="bg1"/>
                </a:solidFill>
              </a:rPr>
              <a:t>,</a:t>
            </a:r>
            <a:r>
              <a:rPr lang="ru-RU" sz="3000" b="1">
                <a:solidFill>
                  <a:schemeClr val="bg1"/>
                </a:solidFill>
              </a:rPr>
              <a:t> они навсегда покинули Египет и могли оказаться в Вавилонии или Ассирии в ближайшие насколько веков</a:t>
            </a:r>
            <a:r>
              <a:rPr lang="en-US" sz="3000" b="1">
                <a:solidFill>
                  <a:schemeClr val="bg1"/>
                </a:solidFill>
              </a:rPr>
              <a:t>.</a:t>
            </a:r>
            <a:endParaRPr lang="en-US" sz="3000">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79298">
                                            <p:txEl>
                                              <p:pRg st="1" end="1"/>
                                            </p:txEl>
                                          </p:spTgt>
                                        </p:tgtEl>
                                        <p:attrNameLst>
                                          <p:attrName>style.visibility</p:attrName>
                                        </p:attrNameLst>
                                      </p:cBhvr>
                                      <p:to>
                                        <p:strVal val="visible"/>
                                      </p:to>
                                    </p:set>
                                    <p:animEffect transition="in" filter="wipe(left)">
                                      <p:cBhvr>
                                        <p:cTn id="7" dur="500"/>
                                        <p:tgtEl>
                                          <p:spTgt spid="107929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ChangeArrowheads="1"/>
          </p:cNvSpPr>
          <p:nvPr>
            <p:ph type="title" idx="4294967295"/>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573443"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5668" name="Rectangle 4"/>
          <p:cNvSpPr>
            <a:spLocks noGrp="1" noChangeArrowheads="1"/>
          </p:cNvSpPr>
          <p:nvPr>
            <p:ph type="body" idx="4294967295"/>
          </p:nvPr>
        </p:nvSpPr>
        <p:spPr>
          <a:xfrm>
            <a:off x="1524000" y="1600200"/>
            <a:ext cx="7239000" cy="4191000"/>
          </a:xfrm>
          <a:effectLst>
            <a:outerShdw blurRad="63500" dist="35921" dir="2700000" algn="ctr" rotWithShape="0">
              <a:schemeClr val="tx1"/>
            </a:outerShdw>
          </a:effectLst>
        </p:spPr>
        <p:txBody>
          <a:bodyPr/>
          <a:lstStyle/>
          <a:p>
            <a:pPr eaLnBrk="1" hangingPunct="1"/>
            <a:r>
              <a:rPr lang="ru-RU" b="1">
                <a:solidFill>
                  <a:schemeClr val="bg1"/>
                </a:solidFill>
                <a:latin typeface="Arial" charset="0"/>
                <a:cs typeface="Arial" charset="0"/>
              </a:rPr>
              <a:t>Теория промежутка</a:t>
            </a:r>
            <a:endParaRPr lang="en-US" b="1">
              <a:solidFill>
                <a:schemeClr val="bg1"/>
              </a:solidFill>
              <a:latin typeface="Arial" charset="0"/>
              <a:cs typeface="Arial" charset="0"/>
            </a:endParaRPr>
          </a:p>
          <a:p>
            <a:pPr eaLnBrk="1" hangingPunct="1"/>
            <a:r>
              <a:rPr lang="ru-RU" b="1">
                <a:solidFill>
                  <a:schemeClr val="bg1"/>
                </a:solidFill>
                <a:latin typeface="Arial" charset="0"/>
                <a:cs typeface="Arial" charset="0"/>
              </a:rPr>
              <a:t>Теория дня-эпохи</a:t>
            </a:r>
            <a:r>
              <a:rPr lang="en-US" b="1">
                <a:solidFill>
                  <a:schemeClr val="bg1"/>
                </a:solidFill>
                <a:latin typeface="Arial" charset="0"/>
                <a:cs typeface="Arial" charset="0"/>
              </a:rPr>
              <a:t> </a:t>
            </a:r>
            <a:r>
              <a:rPr lang="ru-RU" b="1">
                <a:solidFill>
                  <a:srgbClr val="FF0000"/>
                </a:solidFill>
                <a:latin typeface="Arial" charset="0"/>
                <a:cs typeface="Arial" charset="0"/>
              </a:rPr>
              <a:t>НЕТ</a:t>
            </a:r>
            <a:endParaRPr lang="en-US" b="1">
              <a:solidFill>
                <a:srgbClr val="FF0000"/>
              </a:solidFill>
              <a:latin typeface="Arial" charset="0"/>
              <a:cs typeface="Arial" charset="0"/>
            </a:endParaRPr>
          </a:p>
          <a:p>
            <a:pPr eaLnBrk="1" hangingPunct="1"/>
            <a:r>
              <a:rPr lang="ru-RU" b="1">
                <a:solidFill>
                  <a:schemeClr val="bg1"/>
                </a:solidFill>
                <a:latin typeface="Arial" charset="0"/>
                <a:cs typeface="Arial" charset="0"/>
              </a:rPr>
              <a:t>Теория дня-промежутка-дня</a:t>
            </a:r>
            <a:r>
              <a:rPr lang="en-US" b="1">
                <a:solidFill>
                  <a:schemeClr val="bg1"/>
                </a:solidFill>
                <a:latin typeface="Arial" charset="0"/>
                <a:cs typeface="Arial" charset="0"/>
              </a:rPr>
              <a:t> </a:t>
            </a:r>
            <a:r>
              <a:rPr lang="ru-RU" b="1">
                <a:solidFill>
                  <a:srgbClr val="FF0000"/>
                </a:solidFill>
                <a:latin typeface="Arial" charset="0"/>
                <a:cs typeface="Arial" charset="0"/>
              </a:rPr>
              <a:t>НЕТ</a:t>
            </a:r>
            <a:endParaRPr lang="en-US" b="1">
              <a:solidFill>
                <a:schemeClr val="bg1"/>
              </a:solidFill>
              <a:latin typeface="Arial" charset="0"/>
              <a:cs typeface="Arial" charset="0"/>
            </a:endParaRPr>
          </a:p>
          <a:p>
            <a:pPr eaLnBrk="1" hangingPunct="1"/>
            <a:r>
              <a:rPr lang="ru-RU" b="1">
                <a:solidFill>
                  <a:schemeClr val="bg1"/>
                </a:solidFill>
                <a:latin typeface="Arial" charset="0"/>
                <a:cs typeface="Arial" charset="0"/>
              </a:rPr>
              <a:t>Литературно-изобразительная гипотеза</a:t>
            </a:r>
            <a:r>
              <a:rPr lang="en-US" b="1">
                <a:solidFill>
                  <a:schemeClr val="bg1"/>
                </a:solidFill>
                <a:latin typeface="Arial" charset="0"/>
                <a:cs typeface="Arial" charset="0"/>
              </a:rPr>
              <a:t> </a:t>
            </a:r>
            <a:r>
              <a:rPr lang="ru-RU" b="1">
                <a:solidFill>
                  <a:srgbClr val="FF0000"/>
                </a:solidFill>
                <a:latin typeface="Arial" charset="0"/>
                <a:cs typeface="Arial" charset="0"/>
              </a:rPr>
              <a:t>НЕТ</a:t>
            </a:r>
            <a:endParaRPr lang="en-US" b="1">
              <a:solidFill>
                <a:schemeClr val="bg1"/>
              </a:solidFill>
              <a:latin typeface="Arial" charset="0"/>
              <a:cs typeface="Arial" charset="0"/>
            </a:endParaRPr>
          </a:p>
          <a:p>
            <a:pPr eaLnBrk="1" hangingPunct="1"/>
            <a:r>
              <a:rPr lang="ru-RU" b="1">
                <a:solidFill>
                  <a:schemeClr val="bg1"/>
                </a:solidFill>
                <a:latin typeface="Arial" charset="0"/>
                <a:cs typeface="Arial" charset="0"/>
              </a:rPr>
              <a:t>Миф</a:t>
            </a:r>
            <a:r>
              <a:rPr lang="en-US" b="1">
                <a:solidFill>
                  <a:schemeClr val="bg1"/>
                </a:solidFill>
                <a:latin typeface="Arial" charset="0"/>
                <a:cs typeface="Arial" charset="0"/>
              </a:rPr>
              <a:t> </a:t>
            </a:r>
            <a:r>
              <a:rPr lang="ru-RU" b="1">
                <a:solidFill>
                  <a:srgbClr val="FF0000"/>
                </a:solidFill>
                <a:latin typeface="Arial" charset="0"/>
                <a:cs typeface="Arial" charset="0"/>
              </a:rPr>
              <a:t>НЕТ</a:t>
            </a:r>
            <a:endParaRPr lang="en-US" b="1">
              <a:solidFill>
                <a:schemeClr val="bg1"/>
              </a:solidFill>
              <a:latin typeface="Arial" charset="0"/>
              <a:cs typeface="Arial" charset="0"/>
            </a:endParaRPr>
          </a:p>
          <a:p>
            <a:pPr eaLnBrk="1" hangingPunct="1"/>
            <a:r>
              <a:rPr lang="ru-RU" b="1">
                <a:solidFill>
                  <a:schemeClr val="bg1"/>
                </a:solidFill>
                <a:latin typeface="Arial" charset="0"/>
                <a:cs typeface="Arial" charset="0"/>
              </a:rPr>
              <a:t>Обетованная земля</a:t>
            </a:r>
            <a:r>
              <a:rPr lang="en-US" b="1">
                <a:solidFill>
                  <a:schemeClr val="bg1"/>
                </a:solidFill>
                <a:latin typeface="Arial" charset="0"/>
                <a:cs typeface="Arial" charset="0"/>
              </a:rPr>
              <a:t> </a:t>
            </a:r>
            <a:r>
              <a:rPr lang="ru-RU" b="1">
                <a:solidFill>
                  <a:srgbClr val="FF0000"/>
                </a:solidFill>
                <a:latin typeface="Arial" charset="0"/>
                <a:cs typeface="Arial" charset="0"/>
              </a:rPr>
              <a:t>НЕТ</a:t>
            </a:r>
            <a:endParaRPr lang="en-US" b="1">
              <a:solidFill>
                <a:schemeClr val="bg1"/>
              </a:solidFill>
              <a:latin typeface="Arial" charset="0"/>
              <a:cs typeface="Arial" charset="0"/>
            </a:endParaRPr>
          </a:p>
          <a:p>
            <a:pPr eaLnBrk="1" hangingPunct="1"/>
            <a:r>
              <a:rPr lang="ru-RU" b="1">
                <a:solidFill>
                  <a:schemeClr val="bg1"/>
                </a:solidFill>
                <a:latin typeface="Arial" charset="0"/>
                <a:cs typeface="Arial" charset="0"/>
              </a:rPr>
              <a:t>И т.д</a:t>
            </a:r>
            <a:r>
              <a:rPr lang="en-US" b="1">
                <a:solidFill>
                  <a:schemeClr val="bg1"/>
                </a:solidFill>
                <a:latin typeface="Arial" charset="0"/>
                <a:cs typeface="Arial" charset="0"/>
              </a:rPr>
              <a:t>.</a:t>
            </a:r>
            <a:r>
              <a:rPr lang="ru-RU" b="1">
                <a:solidFill>
                  <a:schemeClr val="bg1"/>
                </a:solidFill>
                <a:latin typeface="Arial" charset="0"/>
                <a:cs typeface="Arial" charset="0"/>
              </a:rPr>
              <a:t>, и т.п.</a:t>
            </a:r>
            <a:r>
              <a:rPr lang="en-US" b="1">
                <a:solidFill>
                  <a:schemeClr val="bg1"/>
                </a:solidFill>
                <a:latin typeface="Arial" charset="0"/>
                <a:cs typeface="Arial" charset="0"/>
              </a:rPr>
              <a:t> </a:t>
            </a:r>
            <a:r>
              <a:rPr lang="ru-RU" b="1">
                <a:solidFill>
                  <a:srgbClr val="FF0000"/>
                </a:solidFill>
                <a:latin typeface="Arial" charset="0"/>
                <a:cs typeface="Arial" charset="0"/>
              </a:rPr>
              <a:t>НЕТ</a:t>
            </a:r>
            <a:endParaRPr lang="en-US" b="1">
              <a:solidFill>
                <a:srgbClr val="FF0000"/>
              </a:solidFill>
              <a:latin typeface="Arial" charset="0"/>
              <a:cs typeface="Arial" charset="0"/>
            </a:endParaRPr>
          </a:p>
        </p:txBody>
      </p:sp>
      <p:sp>
        <p:nvSpPr>
          <p:cNvPr id="573445" name="Text Box 6"/>
          <p:cNvSpPr txBox="1">
            <a:spLocks noChangeArrowheads="1"/>
          </p:cNvSpPr>
          <p:nvPr/>
        </p:nvSpPr>
        <p:spPr bwMode="auto">
          <a:xfrm>
            <a:off x="914400" y="381000"/>
            <a:ext cx="73152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90000"/>
              </a:lnSpc>
              <a:spcBef>
                <a:spcPct val="50000"/>
              </a:spcBef>
            </a:pPr>
            <a:r>
              <a:rPr lang="ru-RU" sz="4200" b="1">
                <a:solidFill>
                  <a:srgbClr val="FFFF00"/>
                </a:solidFill>
              </a:rPr>
              <a:t>Компромиссные взгляды на Бытие</a:t>
            </a:r>
            <a:r>
              <a:rPr lang="en-US" sz="4200" b="1">
                <a:solidFill>
                  <a:srgbClr val="FFFF00"/>
                </a:solidFill>
              </a:rPr>
              <a:t> 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a:latin typeface="Arial" charset="0"/>
                <a:cs typeface="Arial" charset="0"/>
              </a:rPr>
              <a:t>Green – theological quote--blank</a:t>
            </a:r>
          </a:p>
        </p:txBody>
      </p:sp>
      <p:pic>
        <p:nvPicPr>
          <p:cNvPr id="31747"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3732" name="Text Box 4"/>
          <p:cNvSpPr txBox="1">
            <a:spLocks noChangeArrowheads="1"/>
          </p:cNvSpPr>
          <p:nvPr/>
        </p:nvSpPr>
        <p:spPr bwMode="auto">
          <a:xfrm>
            <a:off x="914400" y="1828800"/>
            <a:ext cx="8229600" cy="15208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ru-RU" sz="3200" b="1">
                <a:solidFill>
                  <a:srgbClr val="FFFF00"/>
                </a:solidFill>
              </a:rPr>
              <a:t>Доктор Крэйг</a:t>
            </a:r>
            <a:r>
              <a:rPr lang="en-US" sz="3200" b="1">
                <a:solidFill>
                  <a:srgbClr val="FFFF00"/>
                </a:solidFill>
              </a:rPr>
              <a:t>:</a:t>
            </a:r>
          </a:p>
          <a:p>
            <a:pPr eaLnBrk="1" hangingPunct="1"/>
            <a:r>
              <a:rPr lang="ru-RU" sz="3200" b="1">
                <a:solidFill>
                  <a:schemeClr val="bg1"/>
                </a:solidFill>
              </a:rPr>
              <a:t>По лучшим современным оценкам</a:t>
            </a:r>
            <a:r>
              <a:rPr lang="en-US" sz="3200" b="1">
                <a:solidFill>
                  <a:schemeClr val="bg1"/>
                </a:solidFill>
              </a:rPr>
              <a:t> 13</a:t>
            </a:r>
            <a:r>
              <a:rPr lang="ru-RU" sz="3200" b="1">
                <a:solidFill>
                  <a:schemeClr val="bg1"/>
                </a:solidFill>
              </a:rPr>
              <a:t>,</a:t>
            </a:r>
            <a:r>
              <a:rPr lang="en-US" sz="3200" b="1">
                <a:solidFill>
                  <a:schemeClr val="bg1"/>
                </a:solidFill>
              </a:rPr>
              <a:t>7 </a:t>
            </a:r>
            <a:r>
              <a:rPr lang="ru-RU" sz="3200" b="1">
                <a:solidFill>
                  <a:schemeClr val="bg1"/>
                </a:solidFill>
              </a:rPr>
              <a:t>миллиардов лет или около того</a:t>
            </a:r>
            <a:r>
              <a:rPr lang="en-US" sz="3200" b="1">
                <a:solidFill>
                  <a:schemeClr val="bg1"/>
                </a:solidFill>
              </a:rPr>
              <a:t>.</a:t>
            </a:r>
          </a:p>
        </p:txBody>
      </p:sp>
      <p:sp>
        <p:nvSpPr>
          <p:cNvPr id="1353733" name="Text Box 5"/>
          <p:cNvSpPr txBox="1">
            <a:spLocks noChangeArrowheads="1"/>
          </p:cNvSpPr>
          <p:nvPr/>
        </p:nvSpPr>
        <p:spPr bwMode="auto">
          <a:xfrm>
            <a:off x="914400" y="830263"/>
            <a:ext cx="8077200" cy="5842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ru-RU" sz="3200" b="1">
                <a:solidFill>
                  <a:srgbClr val="FFFF00"/>
                </a:solidFill>
              </a:rPr>
              <a:t>Коурен</a:t>
            </a:r>
            <a:r>
              <a:rPr lang="en-US" sz="3200" b="1">
                <a:solidFill>
                  <a:srgbClr val="FFFF00"/>
                </a:solidFill>
              </a:rPr>
              <a:t>:</a:t>
            </a:r>
            <a:r>
              <a:rPr lang="en-US" sz="3200" b="1">
                <a:solidFill>
                  <a:schemeClr val="bg1"/>
                </a:solidFill>
              </a:rPr>
              <a:t>  </a:t>
            </a:r>
            <a:r>
              <a:rPr lang="ru-RU" sz="3200" b="1">
                <a:solidFill>
                  <a:schemeClr val="bg1"/>
                </a:solidFill>
              </a:rPr>
              <a:t>Каков возраст нашего мира</a:t>
            </a:r>
            <a:r>
              <a:rPr lang="en-US" sz="3200" b="1">
                <a:solidFill>
                  <a:schemeClr val="bg1"/>
                </a:solidFill>
              </a:rPr>
              <a: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53732"/>
                                        </p:tgtEl>
                                        <p:attrNameLst>
                                          <p:attrName>style.visibility</p:attrName>
                                        </p:attrNameLst>
                                      </p:cBhvr>
                                      <p:to>
                                        <p:strVal val="visible"/>
                                      </p:to>
                                    </p:set>
                                    <p:animEffect transition="in" filter="wipe(up)">
                                      <p:cBhvr>
                                        <p:cTn id="7" dur="500"/>
                                        <p:tgtEl>
                                          <p:spTgt spid="1353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373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p:cNvSpPr>
            <a:spLocks noGrp="1" noChangeArrowheads="1"/>
          </p:cNvSpPr>
          <p:nvPr>
            <p:ph type="title" idx="4294967295"/>
          </p:nvPr>
        </p:nvSpPr>
        <p:spPr/>
        <p:txBody>
          <a:bodyPr/>
          <a:lstStyle/>
          <a:p>
            <a:pPr eaLnBrk="1" hangingPunct="1"/>
            <a:r>
              <a:rPr lang="en-US">
                <a:latin typeface="Arial" charset="0"/>
                <a:cs typeface="Arial" charset="0"/>
              </a:rPr>
              <a:t>Genesis 1:1-2 gap NAS</a:t>
            </a:r>
          </a:p>
        </p:txBody>
      </p:sp>
      <p:pic>
        <p:nvPicPr>
          <p:cNvPr id="575491"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3620" name="Text Box 4"/>
          <p:cNvSpPr txBox="1">
            <a:spLocks noChangeArrowheads="1"/>
          </p:cNvSpPr>
          <p:nvPr/>
        </p:nvSpPr>
        <p:spPr bwMode="auto">
          <a:xfrm>
            <a:off x="457200" y="457200"/>
            <a:ext cx="82296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Бытие</a:t>
            </a:r>
            <a:r>
              <a:rPr lang="en-US" sz="5400" b="1">
                <a:solidFill>
                  <a:srgbClr val="00FF00"/>
                </a:solidFill>
              </a:rPr>
              <a:t> 1:1-2</a:t>
            </a:r>
          </a:p>
        </p:txBody>
      </p:sp>
      <p:sp>
        <p:nvSpPr>
          <p:cNvPr id="1263621" name="Text Box 5"/>
          <p:cNvSpPr txBox="1">
            <a:spLocks noChangeArrowheads="1"/>
          </p:cNvSpPr>
          <p:nvPr/>
        </p:nvSpPr>
        <p:spPr bwMode="auto">
          <a:xfrm>
            <a:off x="838200" y="1676400"/>
            <a:ext cx="7696200" cy="10779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US" sz="3200" b="1">
                <a:solidFill>
                  <a:schemeClr val="bg1"/>
                </a:solidFill>
              </a:rPr>
              <a:t>1 </a:t>
            </a:r>
            <a:r>
              <a:rPr lang="ru-RU" sz="3200" b="1">
                <a:solidFill>
                  <a:srgbClr val="FFFF00"/>
                </a:solidFill>
              </a:rPr>
              <a:t>В начале</a:t>
            </a:r>
            <a:r>
              <a:rPr lang="en-US" sz="3200" b="1">
                <a:solidFill>
                  <a:schemeClr val="bg1"/>
                </a:solidFill>
              </a:rPr>
              <a:t> </a:t>
            </a:r>
            <a:r>
              <a:rPr lang="ru-RU" sz="3200" b="1">
                <a:solidFill>
                  <a:schemeClr val="bg1"/>
                </a:solidFill>
              </a:rPr>
              <a:t>сотворил Бог небо и землю</a:t>
            </a:r>
            <a:r>
              <a:rPr lang="en-US" sz="3200" b="1">
                <a:solidFill>
                  <a:schemeClr val="bg1"/>
                </a:solidFill>
              </a:rPr>
              <a:t>.</a:t>
            </a:r>
          </a:p>
        </p:txBody>
      </p:sp>
      <p:sp>
        <p:nvSpPr>
          <p:cNvPr id="1263622" name="Text Box 6"/>
          <p:cNvSpPr txBox="1">
            <a:spLocks noChangeArrowheads="1"/>
          </p:cNvSpPr>
          <p:nvPr/>
        </p:nvSpPr>
        <p:spPr bwMode="auto">
          <a:xfrm>
            <a:off x="838200" y="4114800"/>
            <a:ext cx="7696200" cy="15700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US" sz="3200" b="1">
                <a:solidFill>
                  <a:schemeClr val="bg1"/>
                </a:solidFill>
              </a:rPr>
              <a:t>2 </a:t>
            </a:r>
            <a:r>
              <a:rPr lang="ru-RU" sz="3200" b="1">
                <a:solidFill>
                  <a:schemeClr val="bg1"/>
                </a:solidFill>
              </a:rPr>
              <a:t>Земля же была</a:t>
            </a:r>
            <a:r>
              <a:rPr lang="en-US" sz="3200" b="1">
                <a:solidFill>
                  <a:schemeClr val="bg1"/>
                </a:solidFill>
              </a:rPr>
              <a:t> </a:t>
            </a:r>
            <a:r>
              <a:rPr lang="ru-RU" sz="3200" b="1">
                <a:solidFill>
                  <a:srgbClr val="FFFF00"/>
                </a:solidFill>
              </a:rPr>
              <a:t>безвидна и пуста</a:t>
            </a:r>
            <a:r>
              <a:rPr lang="en-US" sz="3200" b="1">
                <a:solidFill>
                  <a:schemeClr val="bg1"/>
                </a:solidFill>
              </a:rPr>
              <a:t>, </a:t>
            </a:r>
            <a:r>
              <a:rPr lang="ru-RU" sz="3200" b="1">
                <a:solidFill>
                  <a:schemeClr val="bg1"/>
                </a:solidFill>
              </a:rPr>
              <a:t>и тьма над бездною, и Дух Божий носился над водою</a:t>
            </a:r>
            <a:r>
              <a:rPr lang="en-US" sz="3200" b="1">
                <a:solidFill>
                  <a:schemeClr val="bg1"/>
                </a:solidFill>
              </a:rPr>
              <a:t>.</a:t>
            </a:r>
          </a:p>
        </p:txBody>
      </p:sp>
      <p:sp>
        <p:nvSpPr>
          <p:cNvPr id="1263623" name="Text Box 7"/>
          <p:cNvSpPr txBox="1">
            <a:spLocks noChangeArrowheads="1"/>
          </p:cNvSpPr>
          <p:nvPr/>
        </p:nvSpPr>
        <p:spPr bwMode="auto">
          <a:xfrm>
            <a:off x="0" y="3048000"/>
            <a:ext cx="9144000" cy="6461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n-US" sz="3600" b="1">
                <a:solidFill>
                  <a:srgbClr val="FFFF00"/>
                </a:solidFill>
              </a:rPr>
              <a:t>&lt;&lt; </a:t>
            </a:r>
            <a:r>
              <a:rPr lang="ru-RU" sz="3600" b="1">
                <a:solidFill>
                  <a:srgbClr val="FFFF00"/>
                </a:solidFill>
              </a:rPr>
              <a:t>Промежуток</a:t>
            </a:r>
            <a:r>
              <a:rPr lang="en-US" sz="3600" b="1">
                <a:solidFill>
                  <a:srgbClr val="FFFF00"/>
                </a:solidFill>
              </a:rPr>
              <a:t>—</a:t>
            </a:r>
            <a:r>
              <a:rPr lang="ru-RU" sz="3600" b="1">
                <a:solidFill>
                  <a:srgbClr val="FFFF00"/>
                </a:solidFill>
              </a:rPr>
              <a:t>миллионы лет</a:t>
            </a:r>
            <a:r>
              <a:rPr lang="en-US" sz="3600" b="1">
                <a:solidFill>
                  <a:srgbClr val="FFFF00"/>
                </a:solidFill>
              </a:rPr>
              <a:t>&gt;&gt;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idx="4294967295"/>
          </p:nvPr>
        </p:nvSpPr>
        <p:spPr/>
        <p:txBody>
          <a:bodyPr/>
          <a:lstStyle/>
          <a:p>
            <a:pPr eaLnBrk="1" hangingPunct="1"/>
            <a:r>
              <a:rPr lang="en-US">
                <a:latin typeface="Arial" charset="0"/>
                <a:cs typeface="Arial" charset="0"/>
              </a:rPr>
              <a:t>Gen. 1:1-5 NAS</a:t>
            </a:r>
          </a:p>
        </p:txBody>
      </p:sp>
      <p:pic>
        <p:nvPicPr>
          <p:cNvPr id="577539"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6516" name="Text Box 4"/>
          <p:cNvSpPr txBox="1">
            <a:spLocks noChangeArrowheads="1"/>
          </p:cNvSpPr>
          <p:nvPr/>
        </p:nvSpPr>
        <p:spPr bwMode="auto">
          <a:xfrm>
            <a:off x="914400" y="304800"/>
            <a:ext cx="73152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Бытие</a:t>
            </a:r>
            <a:r>
              <a:rPr lang="en-US" sz="5400" b="1">
                <a:solidFill>
                  <a:srgbClr val="00FF00"/>
                </a:solidFill>
              </a:rPr>
              <a:t> 1:1-5</a:t>
            </a:r>
          </a:p>
        </p:txBody>
      </p:sp>
      <p:sp>
        <p:nvSpPr>
          <p:cNvPr id="1216517" name="Text Box 5"/>
          <p:cNvSpPr txBox="1">
            <a:spLocks noChangeArrowheads="1"/>
          </p:cNvSpPr>
          <p:nvPr/>
        </p:nvSpPr>
        <p:spPr bwMode="auto">
          <a:xfrm>
            <a:off x="457200" y="1143000"/>
            <a:ext cx="8229600" cy="47466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en-US" sz="2800" b="1">
                <a:solidFill>
                  <a:schemeClr val="bg1"/>
                </a:solidFill>
              </a:rPr>
              <a:t>1.  </a:t>
            </a:r>
            <a:r>
              <a:rPr lang="ru-RU" sz="2800" b="1">
                <a:solidFill>
                  <a:schemeClr val="bg1"/>
                </a:solidFill>
              </a:rPr>
              <a:t>В начале</a:t>
            </a:r>
            <a:r>
              <a:rPr lang="en-US" sz="2800" b="1">
                <a:solidFill>
                  <a:schemeClr val="bg1"/>
                </a:solidFill>
              </a:rPr>
              <a:t> </a:t>
            </a:r>
            <a:r>
              <a:rPr lang="ru-RU" sz="2800" b="1">
                <a:solidFill>
                  <a:srgbClr val="FF00FF"/>
                </a:solidFill>
              </a:rPr>
              <a:t>сотворил</a:t>
            </a:r>
            <a:r>
              <a:rPr lang="en-US" sz="2800" b="1">
                <a:solidFill>
                  <a:schemeClr val="bg1"/>
                </a:solidFill>
              </a:rPr>
              <a:t> </a:t>
            </a:r>
            <a:r>
              <a:rPr lang="ru-RU" sz="2800" b="1">
                <a:solidFill>
                  <a:schemeClr val="bg1"/>
                </a:solidFill>
              </a:rPr>
              <a:t>Бог небо и землю</a:t>
            </a:r>
            <a:r>
              <a:rPr lang="en-US" sz="2800" b="1">
                <a:solidFill>
                  <a:schemeClr val="bg1"/>
                </a:solidFill>
              </a:rPr>
              <a:t>.</a:t>
            </a:r>
          </a:p>
          <a:p>
            <a:pPr lvl="2" eaLnBrk="1" hangingPunct="1">
              <a:lnSpc>
                <a:spcPct val="90000"/>
              </a:lnSpc>
            </a:pPr>
            <a:r>
              <a:rPr lang="en-US" sz="2800" b="1">
                <a:solidFill>
                  <a:schemeClr val="bg1"/>
                </a:solidFill>
                <a:ea typeface="ＭＳ Ｐゴシック" charset="0"/>
              </a:rPr>
              <a:t>2.  </a:t>
            </a:r>
            <a:r>
              <a:rPr lang="en-US" sz="2800" b="1">
                <a:solidFill>
                  <a:srgbClr val="00FF00"/>
                </a:solidFill>
                <a:ea typeface="ＭＳ Ｐゴシック" charset="0"/>
              </a:rPr>
              <a:t>[</a:t>
            </a:r>
            <a:r>
              <a:rPr lang="ru-RU" sz="2800" b="1">
                <a:solidFill>
                  <a:srgbClr val="00FF00"/>
                </a:solidFill>
                <a:ea typeface="ＭＳ Ｐゴシック" charset="0"/>
              </a:rPr>
              <a:t>И</a:t>
            </a:r>
            <a:r>
              <a:rPr lang="en-US" sz="2800" b="1">
                <a:solidFill>
                  <a:srgbClr val="00FF00"/>
                </a:solidFill>
                <a:ea typeface="ＭＳ Ｐゴシック" charset="0"/>
              </a:rPr>
              <a:t>] </a:t>
            </a:r>
            <a:r>
              <a:rPr lang="ru-RU" sz="2800" b="1">
                <a:solidFill>
                  <a:srgbClr val="00FF00"/>
                </a:solidFill>
                <a:ea typeface="ＭＳ Ｐゴシック" charset="0"/>
              </a:rPr>
              <a:t>земля</a:t>
            </a:r>
            <a:r>
              <a:rPr lang="en-US" sz="2800" b="1">
                <a:solidFill>
                  <a:schemeClr val="bg1"/>
                </a:solidFill>
                <a:ea typeface="ＭＳ Ｐゴシック" charset="0"/>
              </a:rPr>
              <a:t> </a:t>
            </a:r>
            <a:r>
              <a:rPr lang="ru-RU" sz="2800" b="1">
                <a:solidFill>
                  <a:schemeClr val="bg1"/>
                </a:solidFill>
                <a:ea typeface="ＭＳ Ｐゴシック" charset="0"/>
              </a:rPr>
              <a:t>была безвидна и пуста, и тьма над бездною, и Дух Божий носился над водою</a:t>
            </a:r>
            <a:r>
              <a:rPr lang="en-US" sz="2800" b="1">
                <a:solidFill>
                  <a:schemeClr val="bg1"/>
                </a:solidFill>
                <a:ea typeface="ＭＳ Ｐゴシック" charset="0"/>
              </a:rPr>
              <a:t>.</a:t>
            </a:r>
          </a:p>
          <a:p>
            <a:pPr eaLnBrk="1" hangingPunct="1">
              <a:lnSpc>
                <a:spcPct val="90000"/>
              </a:lnSpc>
            </a:pPr>
            <a:r>
              <a:rPr lang="en-US" sz="2800" b="1">
                <a:solidFill>
                  <a:schemeClr val="bg1"/>
                </a:solidFill>
              </a:rPr>
              <a:t>3.  </a:t>
            </a:r>
            <a:r>
              <a:rPr lang="ru-RU" sz="2800" b="1">
                <a:solidFill>
                  <a:srgbClr val="FFFF00"/>
                </a:solidFill>
              </a:rPr>
              <a:t>И</a:t>
            </a:r>
            <a:r>
              <a:rPr lang="en-US" sz="2800" b="1">
                <a:solidFill>
                  <a:schemeClr val="bg1"/>
                </a:solidFill>
              </a:rPr>
              <a:t> </a:t>
            </a:r>
            <a:r>
              <a:rPr lang="ru-RU" sz="2800" b="1">
                <a:solidFill>
                  <a:srgbClr val="FFFF00"/>
                </a:solidFill>
              </a:rPr>
              <a:t>сказал</a:t>
            </a:r>
            <a:r>
              <a:rPr lang="ru-RU" sz="2800" b="1">
                <a:solidFill>
                  <a:schemeClr val="bg1"/>
                </a:solidFill>
              </a:rPr>
              <a:t> Бог:</a:t>
            </a:r>
            <a:r>
              <a:rPr lang="en-US" sz="2800" b="1">
                <a:solidFill>
                  <a:schemeClr val="bg1"/>
                </a:solidFill>
              </a:rPr>
              <a:t> </a:t>
            </a:r>
            <a:r>
              <a:rPr lang="ru-RU" sz="2800" b="1">
                <a:solidFill>
                  <a:schemeClr val="bg1"/>
                </a:solidFill>
              </a:rPr>
              <a:t>«да будет свет».</a:t>
            </a:r>
            <a:r>
              <a:rPr lang="en-US" sz="2800" b="1">
                <a:solidFill>
                  <a:schemeClr val="bg1"/>
                </a:solidFill>
              </a:rPr>
              <a:t> </a:t>
            </a:r>
            <a:r>
              <a:rPr lang="ru-RU" sz="2800" b="1">
                <a:solidFill>
                  <a:srgbClr val="FFFF00"/>
                </a:solidFill>
              </a:rPr>
              <a:t>И стал</a:t>
            </a:r>
            <a:r>
              <a:rPr lang="en-US" sz="2800" b="1">
                <a:solidFill>
                  <a:schemeClr val="bg1"/>
                </a:solidFill>
              </a:rPr>
              <a:t> </a:t>
            </a:r>
            <a:r>
              <a:rPr lang="ru-RU" sz="2800" b="1">
                <a:solidFill>
                  <a:schemeClr val="bg1"/>
                </a:solidFill>
              </a:rPr>
              <a:t>свет</a:t>
            </a:r>
            <a:r>
              <a:rPr lang="en-US" sz="2800" b="1">
                <a:solidFill>
                  <a:schemeClr val="bg1"/>
                </a:solidFill>
              </a:rPr>
              <a:t>.</a:t>
            </a:r>
          </a:p>
          <a:p>
            <a:pPr eaLnBrk="1" hangingPunct="1">
              <a:lnSpc>
                <a:spcPct val="90000"/>
              </a:lnSpc>
            </a:pPr>
            <a:r>
              <a:rPr lang="en-US" sz="2800" b="1">
                <a:solidFill>
                  <a:schemeClr val="bg1"/>
                </a:solidFill>
              </a:rPr>
              <a:t>4.  </a:t>
            </a:r>
            <a:r>
              <a:rPr lang="en-US" sz="2800" b="1">
                <a:solidFill>
                  <a:srgbClr val="FFFF00"/>
                </a:solidFill>
              </a:rPr>
              <a:t>[</a:t>
            </a:r>
            <a:r>
              <a:rPr lang="ru-RU" sz="2800" b="1">
                <a:solidFill>
                  <a:srgbClr val="FFFF00"/>
                </a:solidFill>
              </a:rPr>
              <a:t>И</a:t>
            </a:r>
            <a:r>
              <a:rPr lang="en-US" sz="2800" b="1">
                <a:solidFill>
                  <a:srgbClr val="FFFF00"/>
                </a:solidFill>
              </a:rPr>
              <a:t>]</a:t>
            </a:r>
            <a:r>
              <a:rPr lang="en-US" sz="2800" b="1">
                <a:solidFill>
                  <a:schemeClr val="bg1"/>
                </a:solidFill>
              </a:rPr>
              <a:t> </a:t>
            </a:r>
            <a:r>
              <a:rPr lang="ru-RU" sz="2800" b="1">
                <a:solidFill>
                  <a:srgbClr val="FFFF00"/>
                </a:solidFill>
              </a:rPr>
              <a:t>увидел</a:t>
            </a:r>
            <a:r>
              <a:rPr lang="en-US" sz="2800" b="1">
                <a:solidFill>
                  <a:schemeClr val="bg1"/>
                </a:solidFill>
              </a:rPr>
              <a:t> </a:t>
            </a:r>
            <a:r>
              <a:rPr lang="ru-RU" sz="2800" b="1">
                <a:solidFill>
                  <a:schemeClr val="bg1"/>
                </a:solidFill>
              </a:rPr>
              <a:t>Бог свет, что он хорош</a:t>
            </a:r>
            <a:r>
              <a:rPr lang="en-US" sz="2800" b="1">
                <a:solidFill>
                  <a:schemeClr val="bg1"/>
                </a:solidFill>
              </a:rPr>
              <a:t>; </a:t>
            </a:r>
            <a:r>
              <a:rPr lang="ru-RU" sz="2800" b="1">
                <a:solidFill>
                  <a:srgbClr val="FFFF00"/>
                </a:solidFill>
              </a:rPr>
              <a:t>и</a:t>
            </a:r>
            <a:r>
              <a:rPr lang="en-US" sz="2800" b="1">
                <a:solidFill>
                  <a:schemeClr val="bg1"/>
                </a:solidFill>
              </a:rPr>
              <a:t> </a:t>
            </a:r>
            <a:r>
              <a:rPr lang="ru-RU" sz="2800" b="1">
                <a:solidFill>
                  <a:srgbClr val="FFFF00"/>
                </a:solidFill>
              </a:rPr>
              <a:t>отделил</a:t>
            </a:r>
            <a:r>
              <a:rPr lang="en-US" sz="2800" b="1">
                <a:solidFill>
                  <a:schemeClr val="bg1"/>
                </a:solidFill>
              </a:rPr>
              <a:t> </a:t>
            </a:r>
            <a:r>
              <a:rPr lang="ru-RU" sz="2800" b="1">
                <a:solidFill>
                  <a:schemeClr val="bg1"/>
                </a:solidFill>
              </a:rPr>
              <a:t>Бог свет от тьмы</a:t>
            </a:r>
            <a:r>
              <a:rPr lang="en-US" sz="2800" b="1">
                <a:solidFill>
                  <a:schemeClr val="bg1"/>
                </a:solidFill>
              </a:rPr>
              <a:t>.</a:t>
            </a:r>
          </a:p>
          <a:p>
            <a:pPr eaLnBrk="1" hangingPunct="1">
              <a:lnSpc>
                <a:spcPct val="90000"/>
              </a:lnSpc>
            </a:pPr>
            <a:r>
              <a:rPr lang="en-US" sz="2800" b="1">
                <a:solidFill>
                  <a:schemeClr val="bg1"/>
                </a:solidFill>
              </a:rPr>
              <a:t>5.  </a:t>
            </a:r>
            <a:r>
              <a:rPr lang="en-US" sz="2800" b="1">
                <a:solidFill>
                  <a:srgbClr val="FFFF00"/>
                </a:solidFill>
              </a:rPr>
              <a:t>[</a:t>
            </a:r>
            <a:r>
              <a:rPr lang="ru-RU" sz="2800" b="1">
                <a:solidFill>
                  <a:srgbClr val="FFFF00"/>
                </a:solidFill>
              </a:rPr>
              <a:t>И</a:t>
            </a:r>
            <a:r>
              <a:rPr lang="en-US" sz="2800" b="1">
                <a:solidFill>
                  <a:srgbClr val="FFFF00"/>
                </a:solidFill>
              </a:rPr>
              <a:t>]</a:t>
            </a:r>
            <a:r>
              <a:rPr lang="en-US" sz="2800" b="1">
                <a:solidFill>
                  <a:schemeClr val="bg1"/>
                </a:solidFill>
              </a:rPr>
              <a:t> </a:t>
            </a:r>
            <a:r>
              <a:rPr lang="ru-RU" sz="2800" b="1">
                <a:solidFill>
                  <a:srgbClr val="FFFF00"/>
                </a:solidFill>
              </a:rPr>
              <a:t>назвал</a:t>
            </a:r>
            <a:r>
              <a:rPr lang="en-US" sz="2800" b="1">
                <a:solidFill>
                  <a:schemeClr val="bg1"/>
                </a:solidFill>
              </a:rPr>
              <a:t> </a:t>
            </a:r>
            <a:r>
              <a:rPr lang="ru-RU" sz="2800" b="1">
                <a:solidFill>
                  <a:schemeClr val="bg1"/>
                </a:solidFill>
              </a:rPr>
              <a:t>Бог свет днем</a:t>
            </a:r>
            <a:r>
              <a:rPr lang="en-US" sz="2800" b="1">
                <a:solidFill>
                  <a:schemeClr val="bg1"/>
                </a:solidFill>
              </a:rPr>
              <a:t>, </a:t>
            </a:r>
            <a:r>
              <a:rPr lang="ru-RU" sz="2800" b="1">
                <a:solidFill>
                  <a:srgbClr val="FFFF00"/>
                </a:solidFill>
              </a:rPr>
              <a:t>и</a:t>
            </a:r>
            <a:r>
              <a:rPr lang="en-US" sz="2800" b="1">
                <a:solidFill>
                  <a:schemeClr val="bg1"/>
                </a:solidFill>
              </a:rPr>
              <a:t> </a:t>
            </a:r>
            <a:r>
              <a:rPr lang="ru-RU" sz="2800" b="1">
                <a:solidFill>
                  <a:schemeClr val="bg1"/>
                </a:solidFill>
              </a:rPr>
              <a:t>тьму</a:t>
            </a:r>
            <a:r>
              <a:rPr lang="en-US" sz="2800" b="1">
                <a:solidFill>
                  <a:schemeClr val="bg1"/>
                </a:solidFill>
              </a:rPr>
              <a:t> </a:t>
            </a:r>
            <a:r>
              <a:rPr lang="en-US" sz="2800" b="1">
                <a:solidFill>
                  <a:srgbClr val="FFFF00"/>
                </a:solidFill>
              </a:rPr>
              <a:t>[</a:t>
            </a:r>
            <a:r>
              <a:rPr lang="ru-RU" sz="2800" b="1">
                <a:solidFill>
                  <a:srgbClr val="FFFF00"/>
                </a:solidFill>
              </a:rPr>
              <a:t>Он назвал</a:t>
            </a:r>
            <a:r>
              <a:rPr lang="en-US" sz="2800" b="1">
                <a:solidFill>
                  <a:srgbClr val="FFFF00"/>
                </a:solidFill>
              </a:rPr>
              <a:t>]</a:t>
            </a:r>
            <a:r>
              <a:rPr lang="en-US" sz="2800" b="1">
                <a:solidFill>
                  <a:schemeClr val="bg1"/>
                </a:solidFill>
              </a:rPr>
              <a:t> </a:t>
            </a:r>
            <a:r>
              <a:rPr lang="ru-RU" sz="2800" b="1">
                <a:solidFill>
                  <a:schemeClr val="bg1"/>
                </a:solidFill>
              </a:rPr>
              <a:t>ночью</a:t>
            </a:r>
            <a:r>
              <a:rPr lang="en-US" sz="2800" b="1">
                <a:solidFill>
                  <a:schemeClr val="bg1"/>
                </a:solidFill>
              </a:rPr>
              <a:t>. </a:t>
            </a:r>
            <a:r>
              <a:rPr lang="ru-RU" sz="2800" b="1">
                <a:solidFill>
                  <a:srgbClr val="FFFF00"/>
                </a:solidFill>
              </a:rPr>
              <a:t>И был</a:t>
            </a:r>
            <a:r>
              <a:rPr lang="en-US" sz="2800" b="1">
                <a:solidFill>
                  <a:schemeClr val="bg1"/>
                </a:solidFill>
              </a:rPr>
              <a:t> </a:t>
            </a:r>
            <a:r>
              <a:rPr lang="ru-RU" sz="2800" b="1">
                <a:solidFill>
                  <a:schemeClr val="bg1"/>
                </a:solidFill>
              </a:rPr>
              <a:t>вечер,</a:t>
            </a:r>
            <a:r>
              <a:rPr lang="en-US" sz="2800" b="1">
                <a:solidFill>
                  <a:schemeClr val="bg1"/>
                </a:solidFill>
              </a:rPr>
              <a:t> </a:t>
            </a:r>
            <a:r>
              <a:rPr lang="ru-RU" sz="2800" b="1">
                <a:solidFill>
                  <a:srgbClr val="FFFF00"/>
                </a:solidFill>
              </a:rPr>
              <a:t>и было</a:t>
            </a:r>
            <a:r>
              <a:rPr lang="en-US" sz="2800" b="1">
                <a:solidFill>
                  <a:schemeClr val="bg1"/>
                </a:solidFill>
              </a:rPr>
              <a:t> </a:t>
            </a:r>
            <a:r>
              <a:rPr lang="ru-RU" sz="2800" b="1">
                <a:solidFill>
                  <a:schemeClr val="bg1"/>
                </a:solidFill>
              </a:rPr>
              <a:t>утро;</a:t>
            </a:r>
            <a:r>
              <a:rPr lang="en-US" sz="2800" b="1">
                <a:solidFill>
                  <a:schemeClr val="bg1"/>
                </a:solidFill>
              </a:rPr>
              <a:t> </a:t>
            </a:r>
            <a:r>
              <a:rPr lang="ru-RU" sz="2800" b="1">
                <a:solidFill>
                  <a:schemeClr val="bg1"/>
                </a:solidFill>
              </a:rPr>
              <a:t>день один</a:t>
            </a:r>
            <a:r>
              <a:rPr lang="en-US" sz="2800" b="1">
                <a:solidFill>
                  <a:schemeClr val="bg1"/>
                </a:solidFill>
              </a:rPr>
              <a:t>.</a:t>
            </a:r>
          </a:p>
          <a:p>
            <a:pPr eaLnBrk="1" hangingPunct="1">
              <a:lnSpc>
                <a:spcPct val="90000"/>
              </a:lnSpc>
            </a:pPr>
            <a:endParaRPr lang="en-US" sz="2800" b="1">
              <a:solidFill>
                <a:schemeClr val="bg1"/>
              </a:solidFill>
            </a:endParaRPr>
          </a:p>
        </p:txBody>
      </p:sp>
      <p:sp>
        <p:nvSpPr>
          <p:cNvPr id="1216518" name="Line 6"/>
          <p:cNvSpPr>
            <a:spLocks noChangeShapeType="1"/>
          </p:cNvSpPr>
          <p:nvPr/>
        </p:nvSpPr>
        <p:spPr bwMode="auto">
          <a:xfrm>
            <a:off x="685800" y="1676400"/>
            <a:ext cx="0" cy="990600"/>
          </a:xfrm>
          <a:prstGeom prst="line">
            <a:avLst/>
          </a:prstGeom>
          <a:noFill/>
          <a:ln w="1270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16518"/>
                                        </p:tgtEl>
                                        <p:attrNameLst>
                                          <p:attrName>style.visibility</p:attrName>
                                        </p:attrNameLst>
                                      </p:cBhvr>
                                      <p:to>
                                        <p:strVal val="visible"/>
                                      </p:to>
                                    </p:set>
                                    <p:animEffect transition="in" filter="wipe(up)">
                                      <p:cBhvr>
                                        <p:cTn id="7" dur="500"/>
                                        <p:tgtEl>
                                          <p:spTgt spid="1216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651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Grp="1" noChangeArrowheads="1"/>
          </p:cNvSpPr>
          <p:nvPr>
            <p:ph type="title" idx="4294967295"/>
          </p:nvPr>
        </p:nvSpPr>
        <p:spPr>
          <a:xfrm>
            <a:off x="457200" y="381000"/>
            <a:ext cx="8229600" cy="1143000"/>
          </a:xfrm>
        </p:spPr>
        <p:txBody>
          <a:bodyPr/>
          <a:lstStyle/>
          <a:p>
            <a:pPr eaLnBrk="1" hangingPunct="1"/>
            <a:r>
              <a:rPr lang="en-US" sz="6000" b="1">
                <a:solidFill>
                  <a:schemeClr val="bg1"/>
                </a:solidFill>
                <a:latin typeface="Arial" charset="0"/>
                <a:cs typeface="Arial" charset="0"/>
              </a:rPr>
              <a:t>Jer. 4:23 NAS</a:t>
            </a:r>
          </a:p>
        </p:txBody>
      </p:sp>
      <p:pic>
        <p:nvPicPr>
          <p:cNvPr id="579587"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04" name="Text Box 4"/>
          <p:cNvSpPr txBox="1">
            <a:spLocks noChangeArrowheads="1"/>
          </p:cNvSpPr>
          <p:nvPr/>
        </p:nvSpPr>
        <p:spPr bwMode="auto">
          <a:xfrm>
            <a:off x="914400" y="1941513"/>
            <a:ext cx="7391400" cy="1662112"/>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ru-RU" sz="3400" b="1">
                <a:solidFill>
                  <a:schemeClr val="bg1"/>
                </a:solidFill>
              </a:rPr>
              <a:t>Смотрю на землю, и вот, она</a:t>
            </a:r>
            <a:r>
              <a:rPr lang="en-US" sz="3400" b="1">
                <a:solidFill>
                  <a:schemeClr val="bg1"/>
                </a:solidFill>
              </a:rPr>
              <a:t> </a:t>
            </a:r>
            <a:r>
              <a:rPr lang="ru-RU" sz="3400" b="1">
                <a:solidFill>
                  <a:srgbClr val="FFFF00"/>
                </a:solidFill>
              </a:rPr>
              <a:t>разорена </a:t>
            </a:r>
            <a:r>
              <a:rPr lang="en-US" sz="3400" b="1">
                <a:solidFill>
                  <a:srgbClr val="FFFF00"/>
                </a:solidFill>
              </a:rPr>
              <a:t>[</a:t>
            </a:r>
            <a:r>
              <a:rPr lang="ru-RU" sz="3400" b="1">
                <a:solidFill>
                  <a:srgbClr val="FFFF00"/>
                </a:solidFill>
              </a:rPr>
              <a:t>безвидна</a:t>
            </a:r>
            <a:r>
              <a:rPr lang="en-US" sz="3400" b="1">
                <a:solidFill>
                  <a:srgbClr val="FFFF00"/>
                </a:solidFill>
              </a:rPr>
              <a:t>]</a:t>
            </a:r>
            <a:r>
              <a:rPr lang="ru-RU" sz="3400" b="1">
                <a:solidFill>
                  <a:srgbClr val="FFFF00"/>
                </a:solidFill>
              </a:rPr>
              <a:t> и пуста</a:t>
            </a:r>
            <a:r>
              <a:rPr lang="en-US" sz="3400" b="1">
                <a:solidFill>
                  <a:schemeClr val="bg1"/>
                </a:solidFill>
              </a:rPr>
              <a:t>; </a:t>
            </a:r>
            <a:r>
              <a:rPr lang="ru-RU" sz="3400" b="1">
                <a:solidFill>
                  <a:schemeClr val="bg1"/>
                </a:solidFill>
              </a:rPr>
              <a:t>на небеса – и нет на них света</a:t>
            </a:r>
            <a:r>
              <a:rPr lang="en-US" sz="3400" b="1">
                <a:solidFill>
                  <a:schemeClr val="bg1"/>
                </a:solidFill>
              </a:rPr>
              <a:t>.</a:t>
            </a:r>
          </a:p>
        </p:txBody>
      </p:sp>
      <p:sp>
        <p:nvSpPr>
          <p:cNvPr id="1280005" name="Text Box 5"/>
          <p:cNvSpPr txBox="1">
            <a:spLocks noChangeArrowheads="1"/>
          </p:cNvSpPr>
          <p:nvPr/>
        </p:nvSpPr>
        <p:spPr bwMode="auto">
          <a:xfrm>
            <a:off x="914400" y="457200"/>
            <a:ext cx="7239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Иеремии</a:t>
            </a:r>
            <a:r>
              <a:rPr lang="en-US" sz="5400" b="1">
                <a:solidFill>
                  <a:srgbClr val="00FF00"/>
                </a:solidFill>
              </a:rPr>
              <a:t> 4:23</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Grp="1" noChangeArrowheads="1"/>
          </p:cNvSpPr>
          <p:nvPr>
            <p:ph type="title" idx="4294967295"/>
          </p:nvPr>
        </p:nvSpPr>
        <p:spPr>
          <a:xfrm>
            <a:off x="457200" y="381000"/>
            <a:ext cx="8229600" cy="1143000"/>
          </a:xfrm>
        </p:spPr>
        <p:txBody>
          <a:bodyPr/>
          <a:lstStyle/>
          <a:p>
            <a:pPr eaLnBrk="1" hangingPunct="1"/>
            <a:r>
              <a:rPr lang="en-US" sz="6000" b="1">
                <a:solidFill>
                  <a:schemeClr val="tx1"/>
                </a:solidFill>
                <a:latin typeface="Arial" charset="0"/>
                <a:cs typeface="Arial" charset="0"/>
              </a:rPr>
              <a:t>Gen. 1:28 KJV</a:t>
            </a:r>
          </a:p>
        </p:txBody>
      </p:sp>
      <p:pic>
        <p:nvPicPr>
          <p:cNvPr id="581635"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6740" name="Text Box 4"/>
          <p:cNvSpPr txBox="1">
            <a:spLocks noChangeArrowheads="1"/>
          </p:cNvSpPr>
          <p:nvPr/>
        </p:nvSpPr>
        <p:spPr bwMode="auto">
          <a:xfrm>
            <a:off x="914400" y="1558925"/>
            <a:ext cx="7391400" cy="40322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ru-RU" sz="3200" b="1">
                <a:solidFill>
                  <a:schemeClr val="bg1"/>
                </a:solidFill>
              </a:rPr>
              <a:t>И благословил их Бог, и сказал им Бог: плодитесь и размножайтесь, и</a:t>
            </a:r>
            <a:r>
              <a:rPr lang="en-US" sz="3200" b="1">
                <a:solidFill>
                  <a:schemeClr val="bg1"/>
                </a:solidFill>
              </a:rPr>
              <a:t> </a:t>
            </a:r>
            <a:r>
              <a:rPr lang="ru-RU" sz="3200" b="1">
                <a:solidFill>
                  <a:srgbClr val="FFFF00"/>
                </a:solidFill>
              </a:rPr>
              <a:t>наполняйте землю</a:t>
            </a:r>
            <a:r>
              <a:rPr lang="en-US" sz="3200" b="1">
                <a:solidFill>
                  <a:schemeClr val="bg1"/>
                </a:solidFill>
              </a:rPr>
              <a:t>, </a:t>
            </a:r>
            <a:r>
              <a:rPr lang="ru-RU" sz="3200" b="1">
                <a:solidFill>
                  <a:schemeClr val="bg1"/>
                </a:solidFill>
              </a:rPr>
              <a:t>и обладайте ею, и владычествуйте над рыбами морскими, и над птицами небесными, и над всяким животным, пресмыкающимся по земле</a:t>
            </a:r>
            <a:r>
              <a:rPr lang="en-US" sz="3200" b="1">
                <a:solidFill>
                  <a:schemeClr val="bg1"/>
                </a:solidFill>
              </a:rPr>
              <a:t>.</a:t>
            </a:r>
          </a:p>
        </p:txBody>
      </p:sp>
      <p:sp>
        <p:nvSpPr>
          <p:cNvPr id="1396741" name="Text Box 5"/>
          <p:cNvSpPr txBox="1">
            <a:spLocks noChangeArrowheads="1"/>
          </p:cNvSpPr>
          <p:nvPr/>
        </p:nvSpPr>
        <p:spPr bwMode="auto">
          <a:xfrm>
            <a:off x="914400" y="457200"/>
            <a:ext cx="7239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Бытие</a:t>
            </a:r>
            <a:r>
              <a:rPr lang="en-US" sz="5400" b="1">
                <a:solidFill>
                  <a:srgbClr val="00FF00"/>
                </a:solidFill>
              </a:rPr>
              <a:t> 1:28</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100355"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5364" name="Rectangle 4"/>
          <p:cNvSpPr>
            <a:spLocks noGrp="1" noChangeArrowheads="1"/>
          </p:cNvSpPr>
          <p:nvPr>
            <p:ph type="body" idx="4294967295"/>
          </p:nvPr>
        </p:nvSpPr>
        <p:spPr>
          <a:xfrm>
            <a:off x="838200" y="1828800"/>
            <a:ext cx="7620000" cy="4191000"/>
          </a:xfrm>
          <a:effectLst>
            <a:outerShdw blurRad="63500" dist="35921" dir="2700000" algn="ctr" rotWithShape="0">
              <a:schemeClr val="tx1"/>
            </a:outerShdw>
          </a:effectLst>
        </p:spPr>
        <p:txBody>
          <a:bodyPr/>
          <a:lstStyle/>
          <a:p>
            <a:pPr eaLnBrk="1" hangingPunct="1">
              <a:lnSpc>
                <a:spcPct val="90000"/>
              </a:lnSpc>
              <a:spcBef>
                <a:spcPct val="30000"/>
              </a:spcBef>
            </a:pPr>
            <a:r>
              <a:rPr lang="ru-RU" b="1">
                <a:solidFill>
                  <a:schemeClr val="bg1"/>
                </a:solidFill>
                <a:latin typeface="Arial" charset="0"/>
                <a:cs typeface="Arial" charset="0"/>
              </a:rPr>
              <a:t>Падение сатаны случилось после дня</a:t>
            </a:r>
            <a:r>
              <a:rPr lang="en-US" b="1">
                <a:solidFill>
                  <a:schemeClr val="bg1"/>
                </a:solidFill>
                <a:latin typeface="Arial" charset="0"/>
                <a:cs typeface="Arial" charset="0"/>
              </a:rPr>
              <a:t> 7</a:t>
            </a:r>
          </a:p>
        </p:txBody>
      </p:sp>
      <p:sp>
        <p:nvSpPr>
          <p:cNvPr id="100357" name="Text Box 6"/>
          <p:cNvSpPr txBox="1">
            <a:spLocks noChangeArrowheads="1"/>
          </p:cNvSpPr>
          <p:nvPr/>
        </p:nvSpPr>
        <p:spPr bwMode="auto">
          <a:xfrm>
            <a:off x="2057400" y="584200"/>
            <a:ext cx="502920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80000"/>
              </a:lnSpc>
              <a:spcBef>
                <a:spcPct val="50000"/>
              </a:spcBef>
            </a:pPr>
            <a:r>
              <a:rPr lang="ru-RU" sz="4200" b="1">
                <a:solidFill>
                  <a:srgbClr val="FFFF00"/>
                </a:solidFill>
              </a:rPr>
              <a:t>Грехопадение сатаны и Бытие</a:t>
            </a:r>
            <a:r>
              <a:rPr lang="en-US" sz="4200" b="1">
                <a:solidFill>
                  <a:srgbClr val="FFFF00"/>
                </a:solidFill>
              </a:rPr>
              <a:t> 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idx="4294967295"/>
          </p:nvPr>
        </p:nvSpPr>
        <p:spPr>
          <a:xfrm>
            <a:off x="457200" y="381000"/>
            <a:ext cx="8229600" cy="1143000"/>
          </a:xfrm>
        </p:spPr>
        <p:txBody>
          <a:bodyPr/>
          <a:lstStyle/>
          <a:p>
            <a:pPr eaLnBrk="1" hangingPunct="1"/>
            <a:r>
              <a:rPr lang="en-US" sz="6000" b="1">
                <a:solidFill>
                  <a:schemeClr val="tx1"/>
                </a:solidFill>
                <a:latin typeface="Arial" charset="0"/>
                <a:cs typeface="Arial" charset="0"/>
              </a:rPr>
              <a:t>Ezek. 28:13, 15 NAS</a:t>
            </a:r>
          </a:p>
        </p:txBody>
      </p:sp>
      <p:pic>
        <p:nvPicPr>
          <p:cNvPr id="101379"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7412" name="Text Box 4"/>
          <p:cNvSpPr txBox="1">
            <a:spLocks noChangeArrowheads="1"/>
          </p:cNvSpPr>
          <p:nvPr/>
        </p:nvSpPr>
        <p:spPr bwMode="auto">
          <a:xfrm>
            <a:off x="914400" y="1585913"/>
            <a:ext cx="7391400" cy="3970337"/>
          </a:xfrm>
          <a:prstGeom prst="rect">
            <a:avLst/>
          </a:prstGeom>
          <a:noFill/>
          <a:ln w="9525">
            <a:noFill/>
            <a:miter lim="800000"/>
            <a:headEnd/>
            <a:tailEnd/>
          </a:ln>
          <a:effectLst>
            <a:outerShdw dist="35921" dir="2700000" algn="ctr" rotWithShape="0">
              <a:schemeClr val="tx1"/>
            </a:outerShdw>
          </a:effectLst>
        </p:spPr>
        <p:txBody>
          <a:bodyPr>
            <a:spAutoFit/>
          </a:bodyPr>
          <a:lstStyle>
            <a:lvl1pPr marL="342900" indent="-342900"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buFontTx/>
              <a:buAutoNum type="arabicPeriod" startAt="13"/>
            </a:pPr>
            <a:r>
              <a:rPr lang="en-US" sz="3600" b="1">
                <a:solidFill>
                  <a:schemeClr val="bg1"/>
                </a:solidFill>
              </a:rPr>
              <a:t> </a:t>
            </a:r>
            <a:r>
              <a:rPr lang="ru-RU" sz="3600" b="1">
                <a:solidFill>
                  <a:srgbClr val="FFFF00"/>
                </a:solidFill>
              </a:rPr>
              <a:t>Ты находился в Едеме</a:t>
            </a:r>
            <a:r>
              <a:rPr lang="en-US" sz="3600" b="1">
                <a:solidFill>
                  <a:schemeClr val="bg1"/>
                </a:solidFill>
              </a:rPr>
              <a:t>, </a:t>
            </a:r>
            <a:r>
              <a:rPr lang="ru-RU" sz="3600" b="1">
                <a:solidFill>
                  <a:schemeClr val="bg1"/>
                </a:solidFill>
              </a:rPr>
              <a:t>в саду Божьем</a:t>
            </a:r>
            <a:r>
              <a:rPr lang="en-US" sz="3600" b="1">
                <a:solidFill>
                  <a:schemeClr val="bg1"/>
                </a:solidFill>
              </a:rPr>
              <a:t>…</a:t>
            </a:r>
          </a:p>
          <a:p>
            <a:pPr eaLnBrk="1" hangingPunct="1"/>
            <a:endParaRPr lang="en-US" sz="3600" b="1">
              <a:solidFill>
                <a:schemeClr val="bg1"/>
              </a:solidFill>
            </a:endParaRPr>
          </a:p>
          <a:p>
            <a:pPr eaLnBrk="1" hangingPunct="1"/>
            <a:r>
              <a:rPr lang="en-US" sz="3600" b="1">
                <a:solidFill>
                  <a:schemeClr val="bg1"/>
                </a:solidFill>
              </a:rPr>
              <a:t>15. </a:t>
            </a:r>
            <a:r>
              <a:rPr lang="ru-RU" sz="3600" b="1">
                <a:solidFill>
                  <a:srgbClr val="FFFF00"/>
                </a:solidFill>
              </a:rPr>
              <a:t>Ты совершен был в путях твоих</a:t>
            </a:r>
            <a:r>
              <a:rPr lang="en-US" sz="3600" b="1">
                <a:solidFill>
                  <a:schemeClr val="bg1"/>
                </a:solidFill>
              </a:rPr>
              <a:t> </a:t>
            </a:r>
            <a:r>
              <a:rPr lang="ru-RU" sz="3600" b="1">
                <a:solidFill>
                  <a:schemeClr val="bg1"/>
                </a:solidFill>
              </a:rPr>
              <a:t>со дня сотворения твоего, доколе не нашлось в тебе беззакония</a:t>
            </a:r>
            <a:r>
              <a:rPr lang="en-US" sz="3600" b="1">
                <a:solidFill>
                  <a:schemeClr val="bg1"/>
                </a:solidFill>
              </a:rPr>
              <a:t>.</a:t>
            </a:r>
          </a:p>
        </p:txBody>
      </p:sp>
      <p:sp>
        <p:nvSpPr>
          <p:cNvPr id="1297413" name="Text Box 5"/>
          <p:cNvSpPr txBox="1">
            <a:spLocks noChangeArrowheads="1"/>
          </p:cNvSpPr>
          <p:nvPr/>
        </p:nvSpPr>
        <p:spPr bwMode="auto">
          <a:xfrm>
            <a:off x="914400" y="457200"/>
            <a:ext cx="7239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Иезекииля</a:t>
            </a:r>
            <a:r>
              <a:rPr lang="en-US" sz="5400" b="1">
                <a:solidFill>
                  <a:srgbClr val="00FF00"/>
                </a:solidFill>
              </a:rPr>
              <a:t> 28:13, 15</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idx="4294967295"/>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102403"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9460" name="Rectangle 4"/>
          <p:cNvSpPr>
            <a:spLocks noGrp="1" noChangeArrowheads="1"/>
          </p:cNvSpPr>
          <p:nvPr>
            <p:ph type="body" idx="4294967295"/>
          </p:nvPr>
        </p:nvSpPr>
        <p:spPr>
          <a:xfrm>
            <a:off x="838200" y="1828800"/>
            <a:ext cx="7620000" cy="4191000"/>
          </a:xfrm>
          <a:effectLst>
            <a:outerShdw blurRad="63500" dist="35921" dir="2700000" algn="ctr" rotWithShape="0">
              <a:schemeClr val="tx1"/>
            </a:outerShdw>
          </a:effectLst>
        </p:spPr>
        <p:txBody>
          <a:bodyPr/>
          <a:lstStyle/>
          <a:p>
            <a:pPr eaLnBrk="1" hangingPunct="1">
              <a:lnSpc>
                <a:spcPct val="90000"/>
              </a:lnSpc>
              <a:spcBef>
                <a:spcPct val="30000"/>
              </a:spcBef>
            </a:pPr>
            <a:r>
              <a:rPr lang="ru-RU" b="1">
                <a:solidFill>
                  <a:schemeClr val="bg1"/>
                </a:solidFill>
                <a:latin typeface="Arial" charset="0"/>
                <a:cs typeface="Arial" charset="0"/>
              </a:rPr>
              <a:t>Падение сатаны случилось после дня</a:t>
            </a:r>
            <a:r>
              <a:rPr lang="en-US" b="1">
                <a:solidFill>
                  <a:schemeClr val="bg1"/>
                </a:solidFill>
                <a:latin typeface="Arial" charset="0"/>
                <a:cs typeface="Arial" charset="0"/>
              </a:rPr>
              <a:t> 7</a:t>
            </a:r>
          </a:p>
          <a:p>
            <a:pPr eaLnBrk="1" hangingPunct="1">
              <a:lnSpc>
                <a:spcPct val="90000"/>
              </a:lnSpc>
              <a:spcBef>
                <a:spcPct val="30000"/>
              </a:spcBef>
            </a:pPr>
            <a:r>
              <a:rPr lang="ru-RU" b="1">
                <a:solidFill>
                  <a:schemeClr val="bg1"/>
                </a:solidFill>
                <a:latin typeface="Arial" charset="0"/>
                <a:cs typeface="Arial" charset="0"/>
              </a:rPr>
              <a:t>Библия нигде не говорит, что Бог осудил Землю или навел потоп, когда пал сатана</a:t>
            </a:r>
            <a:r>
              <a:rPr lang="en-US" b="1">
                <a:solidFill>
                  <a:schemeClr val="bg1"/>
                </a:solidFill>
                <a:latin typeface="Arial" charset="0"/>
                <a:cs typeface="Arial" charset="0"/>
              </a:rPr>
              <a:t>.</a:t>
            </a:r>
          </a:p>
          <a:p>
            <a:pPr eaLnBrk="1" hangingPunct="1">
              <a:lnSpc>
                <a:spcPct val="90000"/>
              </a:lnSpc>
              <a:spcBef>
                <a:spcPct val="30000"/>
              </a:spcBef>
            </a:pPr>
            <a:r>
              <a:rPr lang="ru-RU" b="1">
                <a:solidFill>
                  <a:schemeClr val="bg1"/>
                </a:solidFill>
                <a:latin typeface="Arial" charset="0"/>
                <a:cs typeface="Arial" charset="0"/>
              </a:rPr>
              <a:t>Писание всегда связывает суд над творением с грехом человека.</a:t>
            </a:r>
            <a:endParaRPr lang="en-US" b="1">
              <a:solidFill>
                <a:srgbClr val="FF0000"/>
              </a:solidFill>
              <a:latin typeface="Arial" charset="0"/>
              <a:cs typeface="Arial" charset="0"/>
            </a:endParaRPr>
          </a:p>
        </p:txBody>
      </p:sp>
      <p:sp>
        <p:nvSpPr>
          <p:cNvPr id="102405" name="Text Box 6"/>
          <p:cNvSpPr txBox="1">
            <a:spLocks noChangeArrowheads="1"/>
          </p:cNvSpPr>
          <p:nvPr/>
        </p:nvSpPr>
        <p:spPr bwMode="auto">
          <a:xfrm>
            <a:off x="2057400" y="584200"/>
            <a:ext cx="502920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80000"/>
              </a:lnSpc>
              <a:spcBef>
                <a:spcPct val="50000"/>
              </a:spcBef>
            </a:pPr>
            <a:r>
              <a:rPr lang="ru-RU" sz="4200" b="1">
                <a:solidFill>
                  <a:srgbClr val="FFFF00"/>
                </a:solidFill>
              </a:rPr>
              <a:t>Грехопадение сатаны и Бытие</a:t>
            </a:r>
            <a:r>
              <a:rPr lang="en-US" sz="4200" b="1">
                <a:solidFill>
                  <a:srgbClr val="FFFF00"/>
                </a:solidFill>
              </a:rPr>
              <a:t> 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99460">
                                            <p:txEl>
                                              <p:pRg st="1" end="1"/>
                                            </p:txEl>
                                          </p:spTgt>
                                        </p:tgtEl>
                                        <p:attrNameLst>
                                          <p:attrName>style.visibility</p:attrName>
                                        </p:attrNameLst>
                                      </p:cBhvr>
                                      <p:to>
                                        <p:strVal val="visible"/>
                                      </p:to>
                                    </p:set>
                                    <p:animEffect transition="in" filter="wipe(left)">
                                      <p:cBhvr>
                                        <p:cTn id="7" dur="500"/>
                                        <p:tgtEl>
                                          <p:spTgt spid="1299460">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299460">
                                            <p:txEl>
                                              <p:pRg st="2" end="2"/>
                                            </p:txEl>
                                          </p:spTgt>
                                        </p:tgtEl>
                                        <p:attrNameLst>
                                          <p:attrName>style.visibility</p:attrName>
                                        </p:attrNameLst>
                                      </p:cBhvr>
                                      <p:to>
                                        <p:strVal val="visible"/>
                                      </p:to>
                                    </p:set>
                                    <p:animEffect transition="in" filter="wipe(left)">
                                      <p:cBhvr>
                                        <p:cTn id="12" dur="500"/>
                                        <p:tgtEl>
                                          <p:spTgt spid="129946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52400"/>
            <a:ext cx="8153400" cy="152400"/>
          </a:xfrm>
        </p:spPr>
        <p:txBody>
          <a:bodyPr lIns="0" tIns="0" rIns="0" bIns="0">
            <a:noAutofit/>
          </a:bodyPr>
          <a:lstStyle/>
          <a:p>
            <a:pPr algn="l">
              <a:lnSpc>
                <a:spcPct val="60000"/>
              </a:lnSpc>
            </a:pPr>
            <a:r>
              <a:rPr lang="en-US" sz="1200">
                <a:effectLst>
                  <a:outerShdw blurRad="38100" dist="38100" dir="2700000" algn="tl">
                    <a:srgbClr val="000000"/>
                  </a:outerShdw>
                </a:effectLst>
              </a:rPr>
              <a:t>Unformed and Unfilled 04093</a:t>
            </a:r>
          </a:p>
        </p:txBody>
      </p:sp>
      <p:sp>
        <p:nvSpPr>
          <p:cNvPr id="9" name="Text Placeholder 8"/>
          <p:cNvSpPr>
            <a:spLocks noGrp="1"/>
          </p:cNvSpPr>
          <p:nvPr>
            <p:ph type="body" sz="quarter" idx="4294967295"/>
          </p:nvPr>
        </p:nvSpPr>
        <p:spPr>
          <a:xfrm>
            <a:off x="685800" y="457200"/>
            <a:ext cx="8001000" cy="1447800"/>
          </a:xfrm>
        </p:spPr>
        <p:txBody>
          <a:bodyPr lIns="0" tIns="0" rIns="0" bIns="0" anchor="ctr"/>
          <a:lstStyle/>
          <a:p>
            <a:pPr marL="0" indent="0" algn="r">
              <a:lnSpc>
                <a:spcPct val="70000"/>
              </a:lnSpc>
              <a:spcBef>
                <a:spcPct val="0"/>
              </a:spcBef>
              <a:buFont typeface="Arial" charset="0"/>
              <a:buNone/>
            </a:pPr>
            <a:r>
              <a:rPr lang="ru-RU" sz="4400">
                <a:effectLst>
                  <a:outerShdw blurRad="38100" dist="38100" dir="2700000" algn="tl">
                    <a:srgbClr val="000000"/>
                  </a:outerShdw>
                </a:effectLst>
              </a:rPr>
              <a:t>Безвидна и Пуста</a:t>
            </a:r>
            <a:endParaRPr lang="en-US" sz="4400">
              <a:effectLst>
                <a:outerShdw blurRad="38100" dist="38100" dir="2700000" algn="tl">
                  <a:srgbClr val="000000"/>
                </a:outerShdw>
              </a:effectLst>
            </a:endParaRPr>
          </a:p>
          <a:p>
            <a:pPr marL="0" lvl="1" indent="0" algn="r">
              <a:lnSpc>
                <a:spcPct val="70000"/>
              </a:lnSpc>
              <a:spcBef>
                <a:spcPct val="0"/>
              </a:spcBef>
              <a:buFont typeface="Arial" charset="0"/>
              <a:buNone/>
            </a:pPr>
            <a:endParaRPr lang="en-US" sz="2200" i="1">
              <a:effectLst>
                <a:outerShdw blurRad="38100" dist="38100" dir="2700000" algn="tl">
                  <a:srgbClr val="000000"/>
                </a:outerShdw>
              </a:effectLst>
            </a:endParaRPr>
          </a:p>
          <a:p>
            <a:pPr marL="0" lvl="1" indent="0" algn="r">
              <a:lnSpc>
                <a:spcPct val="70000"/>
              </a:lnSpc>
              <a:spcBef>
                <a:spcPct val="0"/>
              </a:spcBef>
              <a:buFont typeface="Arial" charset="0"/>
              <a:buNone/>
            </a:pPr>
            <a:r>
              <a:rPr lang="ru-RU" sz="2200" i="1">
                <a:effectLst>
                  <a:outerShdw blurRad="38100" dist="38100" dir="2700000" algn="tl">
                    <a:srgbClr val="000000"/>
                  </a:outerShdw>
                </a:effectLst>
              </a:rPr>
              <a:t>Уэстон Филдс</a:t>
            </a:r>
            <a:endParaRPr lang="en-US" sz="2200" i="1">
              <a:effectLst>
                <a:outerShdw blurRad="38100" dist="38100" dir="2700000" algn="tl">
                  <a:srgbClr val="000000"/>
                </a:outerShdw>
              </a:effectLst>
            </a:endParaRPr>
          </a:p>
        </p:txBody>
      </p:sp>
      <p:pic>
        <p:nvPicPr>
          <p:cNvPr id="585732" name="Picture 6" descr="Unformed &amp; Unfilled cop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4650" y="606425"/>
            <a:ext cx="3697288" cy="625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1621" name="Text Box 5"/>
          <p:cNvSpPr txBox="1">
            <a:spLocks noChangeArrowheads="1"/>
          </p:cNvSpPr>
          <p:nvPr/>
        </p:nvSpPr>
        <p:spPr bwMode="auto">
          <a:xfrm>
            <a:off x="5257800" y="2209800"/>
            <a:ext cx="3505200" cy="2308225"/>
          </a:xfrm>
          <a:prstGeom prst="rect">
            <a:avLst/>
          </a:prstGeom>
          <a:noFill/>
          <a:ln w="9525">
            <a:noFill/>
            <a:miter lim="800000"/>
            <a:headEnd/>
            <a:tailEnd/>
          </a:ln>
          <a:effectLst>
            <a:outerShdw dist="35921" dir="2700000" algn="ctr" rotWithShape="0">
              <a:schemeClr val="bg2"/>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spcBef>
                <a:spcPct val="50000"/>
              </a:spcBef>
            </a:pPr>
            <a:r>
              <a:rPr lang="ru-RU" sz="3600" b="1">
                <a:solidFill>
                  <a:srgbClr val="FFFF00"/>
                </a:solidFill>
              </a:rPr>
              <a:t>Тщательное опровержение теории промежутка</a:t>
            </a:r>
            <a:endParaRPr lang="en-US" sz="3600" b="1">
              <a:solidFill>
                <a:srgbClr val="FFFF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a:latin typeface="Arial" charset="0"/>
                <a:cs typeface="Arial" charset="0"/>
              </a:rPr>
              <a:t>Ex. 20:11 NAS</a:t>
            </a:r>
          </a:p>
        </p:txBody>
      </p:sp>
      <p:pic>
        <p:nvPicPr>
          <p:cNvPr id="104451"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3956" name="Text Box 4"/>
          <p:cNvSpPr txBox="1">
            <a:spLocks noChangeArrowheads="1"/>
          </p:cNvSpPr>
          <p:nvPr/>
        </p:nvSpPr>
        <p:spPr bwMode="auto">
          <a:xfrm>
            <a:off x="457200" y="487363"/>
            <a:ext cx="8229600" cy="10064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6000" b="1">
                <a:solidFill>
                  <a:srgbClr val="00FF00"/>
                </a:solidFill>
              </a:rPr>
              <a:t>Исход</a:t>
            </a:r>
            <a:r>
              <a:rPr lang="en-US" sz="6000" b="1">
                <a:solidFill>
                  <a:srgbClr val="00FF00"/>
                </a:solidFill>
              </a:rPr>
              <a:t> 20:11</a:t>
            </a:r>
          </a:p>
        </p:txBody>
      </p:sp>
      <p:sp>
        <p:nvSpPr>
          <p:cNvPr id="893957" name="Text Box 5"/>
          <p:cNvSpPr txBox="1">
            <a:spLocks noChangeArrowheads="1"/>
          </p:cNvSpPr>
          <p:nvPr/>
        </p:nvSpPr>
        <p:spPr bwMode="auto">
          <a:xfrm>
            <a:off x="914400" y="1828800"/>
            <a:ext cx="7315200" cy="34163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3600" b="1">
                <a:solidFill>
                  <a:schemeClr val="bg1"/>
                </a:solidFill>
              </a:rPr>
              <a:t>Ибо</a:t>
            </a:r>
            <a:r>
              <a:rPr lang="en-US" sz="3600" b="1">
                <a:solidFill>
                  <a:schemeClr val="bg1"/>
                </a:solidFill>
              </a:rPr>
              <a:t> </a:t>
            </a:r>
            <a:r>
              <a:rPr lang="ru-RU" sz="3600" b="1">
                <a:solidFill>
                  <a:srgbClr val="FFFF00"/>
                </a:solidFill>
              </a:rPr>
              <a:t>в шесть дней</a:t>
            </a:r>
            <a:r>
              <a:rPr lang="en-US" sz="3600" b="1">
                <a:solidFill>
                  <a:schemeClr val="bg1"/>
                </a:solidFill>
              </a:rPr>
              <a:t> </a:t>
            </a:r>
            <a:r>
              <a:rPr lang="ru-RU" sz="3600" b="1">
                <a:solidFill>
                  <a:schemeClr val="bg1"/>
                </a:solidFill>
              </a:rPr>
              <a:t>создал Господь небо и зелю, море и </a:t>
            </a:r>
            <a:r>
              <a:rPr lang="en-US" sz="3600" b="1">
                <a:solidFill>
                  <a:schemeClr val="bg1"/>
                </a:solidFill>
              </a:rPr>
              <a:t> </a:t>
            </a:r>
            <a:r>
              <a:rPr lang="ru-RU" sz="3600" b="1">
                <a:solidFill>
                  <a:srgbClr val="FFFF00"/>
                </a:solidFill>
              </a:rPr>
              <a:t>все, что в них</a:t>
            </a:r>
            <a:r>
              <a:rPr lang="en-US" sz="3600" b="1">
                <a:solidFill>
                  <a:schemeClr val="bg1"/>
                </a:solidFill>
              </a:rPr>
              <a:t>, </a:t>
            </a:r>
            <a:r>
              <a:rPr lang="ru-RU" sz="3600" b="1">
                <a:solidFill>
                  <a:schemeClr val="bg1"/>
                </a:solidFill>
              </a:rPr>
              <a:t>а в день седьмой почил; посему благословил Господь день субботний и освятил его</a:t>
            </a:r>
            <a:r>
              <a:rPr lang="en-US" sz="3600" b="1">
                <a:solidFill>
                  <a:schemeClr val="bg1"/>
                </a:solidFill>
              </a:rPr>
              <a: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Text Box 2"/>
          <p:cNvSpPr txBox="1">
            <a:spLocks noChangeArrowheads="1"/>
          </p:cNvSpPr>
          <p:nvPr/>
        </p:nvSpPr>
        <p:spPr bwMode="auto">
          <a:xfrm>
            <a:off x="914400" y="762000"/>
            <a:ext cx="7543800" cy="399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3200" b="1">
                <a:solidFill>
                  <a:schemeClr val="bg1"/>
                </a:solidFill>
              </a:rPr>
              <a:t>Most OEC completely ignore this verse.</a:t>
            </a:r>
          </a:p>
          <a:p>
            <a:pPr>
              <a:spcBef>
                <a:spcPct val="50000"/>
              </a:spcBef>
            </a:pPr>
            <a:r>
              <a:rPr lang="en-US" sz="3200" b="1">
                <a:solidFill>
                  <a:schemeClr val="bg1"/>
                </a:solidFill>
              </a:rPr>
              <a:t>John Lennox on Exod. 20:11 — 2 pgs God</a:t>
            </a:r>
            <a:r>
              <a:rPr lang="ja-JP" altLang="en-US" sz="3200" b="1">
                <a:solidFill>
                  <a:schemeClr val="bg1"/>
                </a:solidFill>
                <a:latin typeface="Arial"/>
              </a:rPr>
              <a:t>’</a:t>
            </a:r>
            <a:r>
              <a:rPr lang="en-US" sz="3200" b="1">
                <a:solidFill>
                  <a:schemeClr val="bg1"/>
                </a:solidFill>
              </a:rPr>
              <a:t>s creation WORK and REST are different from ours.  </a:t>
            </a:r>
          </a:p>
          <a:p>
            <a:pPr>
              <a:spcBef>
                <a:spcPct val="50000"/>
              </a:spcBef>
            </a:pPr>
            <a:r>
              <a:rPr lang="en-US" sz="3200" b="1">
                <a:solidFill>
                  <a:schemeClr val="bg1"/>
                </a:solidFill>
              </a:rPr>
              <a:t>But the verse says the length of His creation WEEK is identical to ours.</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atin typeface="Arial" charset="0"/>
                <a:cs typeface="Arial" charset="0"/>
              </a:rPr>
              <a:t>Green – theological quote--blank</a:t>
            </a:r>
          </a:p>
        </p:txBody>
      </p:sp>
      <p:pic>
        <p:nvPicPr>
          <p:cNvPr id="32771"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5780" name="Text Box 4"/>
          <p:cNvSpPr txBox="1">
            <a:spLocks noChangeArrowheads="1"/>
          </p:cNvSpPr>
          <p:nvPr/>
        </p:nvSpPr>
        <p:spPr bwMode="auto">
          <a:xfrm>
            <a:off x="457200" y="381000"/>
            <a:ext cx="8458200" cy="64500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ru-RU" sz="3200" b="1">
                <a:solidFill>
                  <a:srgbClr val="FFFF00"/>
                </a:solidFill>
              </a:rPr>
              <a:t>Коурен</a:t>
            </a:r>
            <a:r>
              <a:rPr lang="en-US" sz="3200" b="1">
                <a:solidFill>
                  <a:srgbClr val="FFFF00"/>
                </a:solidFill>
              </a:rPr>
              <a:t>:</a:t>
            </a:r>
            <a:r>
              <a:rPr lang="en-US" sz="3200" b="1">
                <a:solidFill>
                  <a:schemeClr val="bg1"/>
                </a:solidFill>
              </a:rPr>
              <a:t>  </a:t>
            </a:r>
            <a:r>
              <a:rPr lang="ru-RU" sz="3200" b="1">
                <a:solidFill>
                  <a:schemeClr val="bg1"/>
                </a:solidFill>
              </a:rPr>
              <a:t>Этот взгляд я могу принять</a:t>
            </a:r>
            <a:r>
              <a:rPr lang="en-US" sz="3200" b="1">
                <a:solidFill>
                  <a:schemeClr val="bg1"/>
                </a:solidFill>
              </a:rPr>
              <a:t>. </a:t>
            </a:r>
            <a:r>
              <a:rPr lang="ru-RU" sz="3200" b="1">
                <a:solidFill>
                  <a:schemeClr val="bg1"/>
                </a:solidFill>
              </a:rPr>
              <a:t>Но есть люди, которые говорят: «Нет</a:t>
            </a:r>
            <a:r>
              <a:rPr lang="en-US" sz="3200" b="1">
                <a:solidFill>
                  <a:schemeClr val="bg1"/>
                </a:solidFill>
              </a:rPr>
              <a:t>, </a:t>
            </a:r>
            <a:r>
              <a:rPr lang="ru-RU" sz="3200" b="1">
                <a:solidFill>
                  <a:schemeClr val="bg1"/>
                </a:solidFill>
              </a:rPr>
              <a:t>Земле всего шесть с половиной тысяч лет».</a:t>
            </a:r>
            <a:r>
              <a:rPr lang="en-US" sz="3200" b="1">
                <a:solidFill>
                  <a:schemeClr val="bg1"/>
                </a:solidFill>
              </a:rPr>
              <a:t> </a:t>
            </a:r>
            <a:r>
              <a:rPr lang="ru-RU" sz="3200" b="1">
                <a:solidFill>
                  <a:schemeClr val="bg1"/>
                </a:solidFill>
              </a:rPr>
              <a:t>Разумно ли это утверждение</a:t>
            </a:r>
            <a:r>
              <a:rPr lang="en-US" sz="3200" b="1">
                <a:solidFill>
                  <a:schemeClr val="bg1"/>
                </a:solidFill>
              </a:rPr>
              <a:t>?</a:t>
            </a:r>
          </a:p>
          <a:p>
            <a:pPr eaLnBrk="1" hangingPunct="1">
              <a:lnSpc>
                <a:spcPct val="90000"/>
              </a:lnSpc>
            </a:pPr>
            <a:endParaRPr lang="en-US" sz="3200" b="1">
              <a:solidFill>
                <a:schemeClr val="bg1"/>
              </a:solidFill>
            </a:endParaRPr>
          </a:p>
          <a:p>
            <a:pPr eaLnBrk="1" hangingPunct="1">
              <a:lnSpc>
                <a:spcPct val="90000"/>
              </a:lnSpc>
            </a:pPr>
            <a:r>
              <a:rPr lang="ru-RU" sz="3200" b="1">
                <a:solidFill>
                  <a:srgbClr val="FFFF00"/>
                </a:solidFill>
              </a:rPr>
              <a:t>Доктор Крэйг</a:t>
            </a:r>
            <a:r>
              <a:rPr lang="en-US" sz="3200" b="1">
                <a:solidFill>
                  <a:srgbClr val="FFFF00"/>
                </a:solidFill>
              </a:rPr>
              <a:t>:</a:t>
            </a:r>
            <a:r>
              <a:rPr lang="en-US" sz="3200" b="1">
                <a:solidFill>
                  <a:schemeClr val="bg1"/>
                </a:solidFill>
              </a:rPr>
              <a:t> </a:t>
            </a:r>
            <a:r>
              <a:rPr lang="ru-RU" sz="3200" b="1">
                <a:solidFill>
                  <a:schemeClr val="bg1"/>
                </a:solidFill>
              </a:rPr>
              <a:t>Я не думаю, что это правдоподобная позиция.</a:t>
            </a:r>
            <a:r>
              <a:rPr lang="en-US" sz="3200" b="1">
                <a:solidFill>
                  <a:schemeClr val="bg1"/>
                </a:solidFill>
              </a:rPr>
              <a:t> </a:t>
            </a:r>
            <a:r>
              <a:rPr lang="ru-RU" sz="3200" b="1">
                <a:solidFill>
                  <a:schemeClr val="bg1"/>
                </a:solidFill>
              </a:rPr>
              <a:t>Аргументы, которые я привожу, находятся в согласии с основным направлением современной науки.</a:t>
            </a:r>
            <a:r>
              <a:rPr lang="en-US" sz="3200" b="1">
                <a:solidFill>
                  <a:schemeClr val="bg1"/>
                </a:solidFill>
              </a:rPr>
              <a:t> </a:t>
            </a:r>
            <a:r>
              <a:rPr lang="ru-RU" sz="3200" b="1">
                <a:solidFill>
                  <a:schemeClr val="bg1"/>
                </a:solidFill>
              </a:rPr>
              <a:t>Я не противостою науке, представляя свои аргументы. Скорее, я разделяю взгляды современной космологии и астрофизики.</a:t>
            </a:r>
            <a:endParaRPr lang="en-US" sz="3200" b="1">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55780">
                                            <p:txEl>
                                              <p:pRg st="2" end="2"/>
                                            </p:txEl>
                                          </p:spTgt>
                                        </p:tgtEl>
                                        <p:attrNameLst>
                                          <p:attrName>style.visibility</p:attrName>
                                        </p:attrNameLst>
                                      </p:cBhvr>
                                      <p:to>
                                        <p:strVal val="visible"/>
                                      </p:to>
                                    </p:set>
                                    <p:animEffect transition="in" filter="wipe(up)">
                                      <p:cBhvr>
                                        <p:cTn id="7" dur="500"/>
                                        <p:tgtEl>
                                          <p:spTgt spid="135578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105475"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9188" name="Text Box 4"/>
          <p:cNvSpPr txBox="1">
            <a:spLocks noChangeArrowheads="1"/>
          </p:cNvSpPr>
          <p:nvPr/>
        </p:nvSpPr>
        <p:spPr bwMode="auto">
          <a:xfrm>
            <a:off x="914400" y="762000"/>
            <a:ext cx="7315200" cy="43243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000" b="1">
                <a:solidFill>
                  <a:schemeClr val="bg1"/>
                </a:solidFill>
              </a:rPr>
              <a:t>Возражение</a:t>
            </a:r>
            <a:r>
              <a:rPr lang="en-US" sz="5000" b="1">
                <a:solidFill>
                  <a:schemeClr val="bg1"/>
                </a:solidFill>
              </a:rPr>
              <a:t>: </a:t>
            </a:r>
          </a:p>
          <a:p>
            <a:pPr algn="ctr" eaLnBrk="1" hangingPunct="1">
              <a:spcBef>
                <a:spcPct val="50000"/>
              </a:spcBef>
            </a:pPr>
            <a:r>
              <a:rPr lang="ru-RU" sz="5000" b="1">
                <a:solidFill>
                  <a:schemeClr val="bg1"/>
                </a:solidFill>
              </a:rPr>
              <a:t>«Но Исход</a:t>
            </a:r>
            <a:r>
              <a:rPr lang="en-US" sz="5000" b="1">
                <a:solidFill>
                  <a:schemeClr val="bg1"/>
                </a:solidFill>
              </a:rPr>
              <a:t> 20:8-11 </a:t>
            </a:r>
            <a:r>
              <a:rPr lang="ru-RU" sz="5000" b="1">
                <a:solidFill>
                  <a:schemeClr val="bg1"/>
                </a:solidFill>
              </a:rPr>
              <a:t>просто акцентирует внимание на образце</a:t>
            </a:r>
            <a:r>
              <a:rPr lang="en-US" sz="5000" b="1">
                <a:solidFill>
                  <a:schemeClr val="bg1"/>
                </a:solidFill>
              </a:rPr>
              <a:t> </a:t>
            </a:r>
            <a:r>
              <a:rPr lang="ru-RU" sz="5000" b="1">
                <a:solidFill>
                  <a:schemeClr val="bg1"/>
                </a:solidFill>
              </a:rPr>
              <a:t>6 и 1».</a:t>
            </a:r>
            <a:endParaRPr lang="en-US" sz="5000" b="1">
              <a:solidFill>
                <a:schemeClr val="bg1"/>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1400834" name="Text Box 2"/>
          <p:cNvSpPr txBox="1">
            <a:spLocks noChangeArrowheads="1"/>
          </p:cNvSpPr>
          <p:nvPr/>
        </p:nvSpPr>
        <p:spPr bwMode="auto">
          <a:xfrm>
            <a:off x="304800" y="228600"/>
            <a:ext cx="8610600" cy="12001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3600" b="1">
                <a:solidFill>
                  <a:schemeClr val="accent1"/>
                </a:solidFill>
              </a:rPr>
              <a:t>Еврейские слова для неопределенного периода времени</a:t>
            </a:r>
            <a:endParaRPr lang="en-US" sz="3600" b="1">
              <a:solidFill>
                <a:schemeClr val="accent1"/>
              </a:solidFill>
            </a:endParaRPr>
          </a:p>
        </p:txBody>
      </p:sp>
      <p:sp>
        <p:nvSpPr>
          <p:cNvPr id="1400835" name="Text Box 3"/>
          <p:cNvSpPr txBox="1">
            <a:spLocks noChangeArrowheads="1"/>
          </p:cNvSpPr>
          <p:nvPr/>
        </p:nvSpPr>
        <p:spPr bwMode="auto">
          <a:xfrm>
            <a:off x="533400" y="1508125"/>
            <a:ext cx="8305800" cy="1250950"/>
          </a:xfrm>
          <a:prstGeom prst="rect">
            <a:avLst/>
          </a:prstGeom>
          <a:noFill/>
          <a:ln w="9525">
            <a:noFill/>
            <a:miter lim="800000"/>
            <a:headEnd/>
            <a:tailEnd/>
          </a:ln>
          <a:effectLst>
            <a:outerShdw dist="35921" dir="2700000" algn="ctr" rotWithShape="0">
              <a:schemeClr val="tx1"/>
            </a:outerShdw>
          </a:effectLst>
        </p:spPr>
        <p:txBody>
          <a:bodyPr>
            <a:spAutoFit/>
          </a:bodyPr>
          <a:lstStyle>
            <a:lvl1pPr marL="342900" indent="-342900"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5000"/>
              </a:lnSpc>
              <a:spcBef>
                <a:spcPct val="40000"/>
              </a:spcBef>
            </a:pPr>
            <a:r>
              <a:rPr lang="he-IL" sz="4800" b="1">
                <a:solidFill>
                  <a:schemeClr val="bg1"/>
                </a:solidFill>
                <a:latin typeface="Hebraica" charset="0"/>
                <a:cs typeface="Times New Roman" charset="0"/>
              </a:rPr>
              <a:t>דּוֹר</a:t>
            </a:r>
            <a:r>
              <a:rPr lang="en-US" sz="3600">
                <a:latin typeface="Hebraica" charset="0"/>
              </a:rPr>
              <a:t> </a:t>
            </a:r>
            <a:r>
              <a:rPr lang="en-US" sz="3200" b="1">
                <a:solidFill>
                  <a:schemeClr val="bg1"/>
                </a:solidFill>
              </a:rPr>
              <a:t>(</a:t>
            </a:r>
            <a:r>
              <a:rPr lang="en-US" sz="3200" b="1" i="1">
                <a:solidFill>
                  <a:schemeClr val="bg1"/>
                </a:solidFill>
              </a:rPr>
              <a:t>dôr</a:t>
            </a:r>
            <a:r>
              <a:rPr lang="en-US" sz="3200" b="1">
                <a:solidFill>
                  <a:schemeClr val="bg1"/>
                </a:solidFill>
              </a:rPr>
              <a:t>): </a:t>
            </a:r>
            <a:r>
              <a:rPr lang="ru-RU" sz="3200" b="1">
                <a:solidFill>
                  <a:srgbClr val="FFFF00"/>
                </a:solidFill>
              </a:rPr>
              <a:t>период или поколение</a:t>
            </a:r>
            <a:r>
              <a:rPr lang="en-US" sz="3200" b="1">
                <a:solidFill>
                  <a:schemeClr val="bg1"/>
                </a:solidFill>
              </a:rPr>
              <a:t> (</a:t>
            </a:r>
            <a:r>
              <a:rPr lang="ru-RU" sz="3200" b="1">
                <a:solidFill>
                  <a:schemeClr val="bg1"/>
                </a:solidFill>
              </a:rPr>
              <a:t>Быт</a:t>
            </a:r>
            <a:r>
              <a:rPr lang="en-US" sz="3200" b="1">
                <a:solidFill>
                  <a:schemeClr val="bg1"/>
                </a:solidFill>
              </a:rPr>
              <a:t>. 7:1</a:t>
            </a:r>
            <a:r>
              <a:rPr lang="ru-RU" sz="3200" b="1">
                <a:solidFill>
                  <a:schemeClr val="bg1"/>
                </a:solidFill>
              </a:rPr>
              <a:t>;</a:t>
            </a:r>
            <a:r>
              <a:rPr lang="en-US" sz="3200" b="1">
                <a:solidFill>
                  <a:schemeClr val="bg1"/>
                </a:solidFill>
              </a:rPr>
              <a:t> </a:t>
            </a:r>
            <a:r>
              <a:rPr lang="ru-RU" sz="3200" b="1">
                <a:solidFill>
                  <a:schemeClr val="bg1"/>
                </a:solidFill>
              </a:rPr>
              <a:t>Исх</a:t>
            </a:r>
            <a:r>
              <a:rPr lang="en-US" sz="3200" b="1">
                <a:solidFill>
                  <a:schemeClr val="bg1"/>
                </a:solidFill>
              </a:rPr>
              <a:t>. 3:15</a:t>
            </a:r>
            <a:r>
              <a:rPr lang="ru-RU" sz="3200" b="1">
                <a:solidFill>
                  <a:schemeClr val="bg1"/>
                </a:solidFill>
              </a:rPr>
              <a:t>;</a:t>
            </a:r>
            <a:r>
              <a:rPr lang="en-US" sz="3200" b="1">
                <a:solidFill>
                  <a:schemeClr val="bg1"/>
                </a:solidFill>
              </a:rPr>
              <a:t> </a:t>
            </a:r>
            <a:r>
              <a:rPr lang="ru-RU" sz="3200" b="1">
                <a:solidFill>
                  <a:schemeClr val="bg1"/>
                </a:solidFill>
              </a:rPr>
              <a:t>Втор</a:t>
            </a:r>
            <a:r>
              <a:rPr lang="en-US" sz="3200" b="1">
                <a:solidFill>
                  <a:schemeClr val="bg1"/>
                </a:solidFill>
              </a:rPr>
              <a:t>. 32:7)</a:t>
            </a:r>
          </a:p>
        </p:txBody>
      </p:sp>
      <p:sp>
        <p:nvSpPr>
          <p:cNvPr id="106500" name="Rectangle 4"/>
          <p:cNvSpPr>
            <a:spLocks noGrp="1" noChangeArrowheads="1"/>
          </p:cNvSpPr>
          <p:nvPr>
            <p:ph type="title" idx="4294967295"/>
          </p:nvPr>
        </p:nvSpPr>
        <p:spPr>
          <a:xfrm>
            <a:off x="457200" y="-762000"/>
            <a:ext cx="8229600" cy="1143000"/>
          </a:xfrm>
        </p:spPr>
        <p:txBody>
          <a:bodyPr/>
          <a:lstStyle/>
          <a:p>
            <a:pPr eaLnBrk="1" hangingPunct="1"/>
            <a:r>
              <a:rPr lang="en-US" sz="2800">
                <a:solidFill>
                  <a:srgbClr val="663300"/>
                </a:solidFill>
                <a:latin typeface="Arial" charset="0"/>
                <a:cs typeface="Arial" charset="0"/>
              </a:rPr>
              <a:t>Indefinite Hebrew time words</a:t>
            </a:r>
          </a:p>
        </p:txBody>
      </p:sp>
      <p:sp>
        <p:nvSpPr>
          <p:cNvPr id="1400839" name="Text Box 7"/>
          <p:cNvSpPr txBox="1">
            <a:spLocks noChangeArrowheads="1"/>
          </p:cNvSpPr>
          <p:nvPr/>
        </p:nvSpPr>
        <p:spPr bwMode="auto">
          <a:xfrm>
            <a:off x="304800" y="3184525"/>
            <a:ext cx="8458200" cy="26527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130000"/>
              </a:lnSpc>
            </a:pPr>
            <a:r>
              <a:rPr lang="ru-RU" sz="3200" b="1">
                <a:solidFill>
                  <a:schemeClr val="bg1"/>
                </a:solidFill>
              </a:rPr>
              <a:t>«Спустя много времени»</a:t>
            </a:r>
            <a:r>
              <a:rPr lang="en-US" sz="3200" b="1">
                <a:solidFill>
                  <a:schemeClr val="bg1"/>
                </a:solidFill>
              </a:rPr>
              <a:t> (</a:t>
            </a:r>
            <a:r>
              <a:rPr lang="ru-RU" sz="3200" b="1">
                <a:solidFill>
                  <a:schemeClr val="bg1"/>
                </a:solidFill>
              </a:rPr>
              <a:t>И.Н</a:t>
            </a:r>
            <a:r>
              <a:rPr lang="en-US" sz="3200" b="1">
                <a:solidFill>
                  <a:schemeClr val="bg1"/>
                </a:solidFill>
              </a:rPr>
              <a:t>. 23:1)</a:t>
            </a:r>
          </a:p>
          <a:p>
            <a:pPr eaLnBrk="1" hangingPunct="1">
              <a:lnSpc>
                <a:spcPct val="130000"/>
              </a:lnSpc>
            </a:pPr>
            <a:r>
              <a:rPr lang="ru-RU" sz="3200" b="1">
                <a:solidFill>
                  <a:schemeClr val="bg1"/>
                </a:solidFill>
              </a:rPr>
              <a:t>«тысячи тысяч»</a:t>
            </a:r>
            <a:r>
              <a:rPr lang="en-US" sz="3200" b="1">
                <a:solidFill>
                  <a:schemeClr val="bg1"/>
                </a:solidFill>
              </a:rPr>
              <a:t> (</a:t>
            </a:r>
            <a:r>
              <a:rPr lang="ru-RU" sz="3200" b="1">
                <a:solidFill>
                  <a:schemeClr val="bg1"/>
                </a:solidFill>
              </a:rPr>
              <a:t>Быт</a:t>
            </a:r>
            <a:r>
              <a:rPr lang="en-US" sz="3200" b="1">
                <a:solidFill>
                  <a:schemeClr val="bg1"/>
                </a:solidFill>
              </a:rPr>
              <a:t>. 24:60)</a:t>
            </a:r>
          </a:p>
          <a:p>
            <a:pPr eaLnBrk="1" hangingPunct="1">
              <a:lnSpc>
                <a:spcPct val="130000"/>
              </a:lnSpc>
            </a:pPr>
            <a:r>
              <a:rPr lang="ru-RU" sz="3200" b="1">
                <a:solidFill>
                  <a:schemeClr val="bg1"/>
                </a:solidFill>
              </a:rPr>
              <a:t>«к тысячам и тьмам»</a:t>
            </a:r>
            <a:r>
              <a:rPr lang="en-US" sz="3200" b="1">
                <a:solidFill>
                  <a:schemeClr val="bg1"/>
                </a:solidFill>
              </a:rPr>
              <a:t> (</a:t>
            </a:r>
            <a:r>
              <a:rPr lang="ru-RU" sz="3200" b="1">
                <a:solidFill>
                  <a:schemeClr val="bg1"/>
                </a:solidFill>
              </a:rPr>
              <a:t>Чис</a:t>
            </a:r>
            <a:r>
              <a:rPr lang="en-US" sz="3200" b="1">
                <a:solidFill>
                  <a:schemeClr val="bg1"/>
                </a:solidFill>
              </a:rPr>
              <a:t>. 10:36)</a:t>
            </a:r>
          </a:p>
          <a:p>
            <a:pPr eaLnBrk="1" hangingPunct="1">
              <a:lnSpc>
                <a:spcPct val="130000"/>
              </a:lnSpc>
            </a:pPr>
            <a:r>
              <a:rPr lang="ru-RU" sz="3200" b="1">
                <a:solidFill>
                  <a:schemeClr val="bg1"/>
                </a:solidFill>
              </a:rPr>
              <a:t>«в роды родов»</a:t>
            </a:r>
            <a:r>
              <a:rPr lang="en-US" sz="3200" b="1">
                <a:solidFill>
                  <a:schemeClr val="bg1"/>
                </a:solidFill>
              </a:rPr>
              <a:t> (</a:t>
            </a:r>
            <a:r>
              <a:rPr lang="ru-RU" sz="3200" b="1">
                <a:solidFill>
                  <a:schemeClr val="bg1"/>
                </a:solidFill>
              </a:rPr>
              <a:t>Иоил.</a:t>
            </a:r>
            <a:r>
              <a:rPr lang="en-US" sz="3200" b="1">
                <a:solidFill>
                  <a:schemeClr val="bg1"/>
                </a:solidFill>
              </a:rPr>
              <a:t> 2:2)</a:t>
            </a:r>
            <a:endParaRPr lang="en-US" sz="320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107522" name="Rectangle 4"/>
          <p:cNvSpPr>
            <a:spLocks noGrp="1" noChangeArrowheads="1"/>
          </p:cNvSpPr>
          <p:nvPr>
            <p:ph type="title" idx="4294967295"/>
          </p:nvPr>
        </p:nvSpPr>
        <p:spPr>
          <a:xfrm>
            <a:off x="457200" y="-762000"/>
            <a:ext cx="8229600" cy="1143000"/>
          </a:xfrm>
        </p:spPr>
        <p:txBody>
          <a:bodyPr/>
          <a:lstStyle/>
          <a:p>
            <a:pPr eaLnBrk="1" hangingPunct="1"/>
            <a:r>
              <a:rPr lang="en-US" sz="2800">
                <a:solidFill>
                  <a:srgbClr val="663300"/>
                </a:solidFill>
                <a:latin typeface="Arial" charset="0"/>
                <a:cs typeface="Arial" charset="0"/>
              </a:rPr>
              <a:t>Indefinite Hebrew time words</a:t>
            </a:r>
          </a:p>
        </p:txBody>
      </p:sp>
      <p:sp>
        <p:nvSpPr>
          <p:cNvPr id="1122309" name="Text Box 5"/>
          <p:cNvSpPr txBox="1">
            <a:spLocks noChangeArrowheads="1"/>
          </p:cNvSpPr>
          <p:nvPr/>
        </p:nvSpPr>
        <p:spPr bwMode="auto">
          <a:xfrm>
            <a:off x="914400" y="1600200"/>
            <a:ext cx="7315200" cy="34163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he-IL" sz="4400" b="1">
                <a:solidFill>
                  <a:schemeClr val="bg1"/>
                </a:solidFill>
                <a:latin typeface="Times New Roman" charset="0"/>
                <a:cs typeface="Times New Roman" charset="0"/>
              </a:rPr>
              <a:t>זְמָן</a:t>
            </a:r>
            <a:r>
              <a:rPr lang="en-US" sz="4000">
                <a:solidFill>
                  <a:schemeClr val="bg1"/>
                </a:solidFill>
                <a:latin typeface="Times New Roman" charset="0"/>
                <a:cs typeface="Times New Roman" charset="0"/>
              </a:rPr>
              <a:t> </a:t>
            </a:r>
            <a:r>
              <a:rPr lang="en-US" sz="3200" b="1">
                <a:solidFill>
                  <a:schemeClr val="bg1"/>
                </a:solidFill>
              </a:rPr>
              <a:t>(</a:t>
            </a:r>
            <a:r>
              <a:rPr lang="en-US" sz="3200" b="1" i="1">
                <a:solidFill>
                  <a:schemeClr val="bg1"/>
                </a:solidFill>
              </a:rPr>
              <a:t>z</a:t>
            </a:r>
            <a:r>
              <a:rPr lang="en-US" sz="3200" b="1" i="1" baseline="30000">
                <a:solidFill>
                  <a:schemeClr val="bg1"/>
                </a:solidFill>
              </a:rPr>
              <a:t>e</a:t>
            </a:r>
            <a:r>
              <a:rPr lang="en-US" sz="3200" b="1" i="1">
                <a:solidFill>
                  <a:schemeClr val="bg1"/>
                </a:solidFill>
              </a:rPr>
              <a:t>mǎn</a:t>
            </a:r>
            <a:r>
              <a:rPr lang="en-US" sz="3200" b="1">
                <a:solidFill>
                  <a:schemeClr val="bg1"/>
                </a:solidFill>
              </a:rPr>
              <a:t>): </a:t>
            </a:r>
            <a:r>
              <a:rPr lang="ru-RU" sz="3200" b="1">
                <a:solidFill>
                  <a:srgbClr val="FFFF00"/>
                </a:solidFill>
              </a:rPr>
              <a:t>сезон</a:t>
            </a:r>
            <a:r>
              <a:rPr lang="en-US" sz="3200" b="1">
                <a:solidFill>
                  <a:srgbClr val="FFFF00"/>
                </a:solidFill>
              </a:rPr>
              <a:t> </a:t>
            </a:r>
            <a:r>
              <a:rPr lang="ru-RU" sz="3200" b="1">
                <a:solidFill>
                  <a:srgbClr val="FFFF00"/>
                </a:solidFill>
              </a:rPr>
              <a:t>или время</a:t>
            </a:r>
            <a:endParaRPr lang="en-US" sz="3200" b="1">
              <a:solidFill>
                <a:schemeClr val="bg1"/>
              </a:solidFill>
            </a:endParaRPr>
          </a:p>
          <a:p>
            <a:pPr eaLnBrk="1" hangingPunct="1"/>
            <a:r>
              <a:rPr lang="en-US" sz="3200" b="1">
                <a:solidFill>
                  <a:schemeClr val="bg1"/>
                </a:solidFill>
              </a:rPr>
              <a:t>	(</a:t>
            </a:r>
            <a:r>
              <a:rPr lang="ru-RU" sz="3200" b="1">
                <a:solidFill>
                  <a:schemeClr val="bg1"/>
                </a:solidFill>
              </a:rPr>
              <a:t>Неем</a:t>
            </a:r>
            <a:r>
              <a:rPr lang="en-US" sz="3200" b="1">
                <a:solidFill>
                  <a:schemeClr val="bg1"/>
                </a:solidFill>
              </a:rPr>
              <a:t>. 2:6</a:t>
            </a:r>
            <a:r>
              <a:rPr lang="ru-RU" sz="3200" b="1">
                <a:solidFill>
                  <a:schemeClr val="bg1"/>
                </a:solidFill>
              </a:rPr>
              <a:t>;</a:t>
            </a:r>
            <a:r>
              <a:rPr lang="en-US" sz="3200" b="1">
                <a:solidFill>
                  <a:schemeClr val="bg1"/>
                </a:solidFill>
              </a:rPr>
              <a:t> </a:t>
            </a:r>
            <a:r>
              <a:rPr lang="ru-RU" sz="3200" b="1">
                <a:solidFill>
                  <a:schemeClr val="bg1"/>
                </a:solidFill>
              </a:rPr>
              <a:t>Дан</a:t>
            </a:r>
            <a:r>
              <a:rPr lang="en-US" sz="3200" b="1">
                <a:solidFill>
                  <a:schemeClr val="bg1"/>
                </a:solidFill>
              </a:rPr>
              <a:t>. 2:16, 21</a:t>
            </a:r>
            <a:r>
              <a:rPr lang="ru-RU" sz="3200" b="1">
                <a:solidFill>
                  <a:schemeClr val="bg1"/>
                </a:solidFill>
              </a:rPr>
              <a:t>;</a:t>
            </a:r>
            <a:r>
              <a:rPr lang="en-US" sz="3200" b="1">
                <a:solidFill>
                  <a:schemeClr val="bg1"/>
                </a:solidFill>
              </a:rPr>
              <a:t> 4:3</a:t>
            </a:r>
            <a:r>
              <a:rPr lang="ru-RU" sz="3200" b="1">
                <a:solidFill>
                  <a:schemeClr val="bg1"/>
                </a:solidFill>
              </a:rPr>
              <a:t>3;</a:t>
            </a:r>
            <a:r>
              <a:rPr lang="en-US" sz="3200" b="1">
                <a:solidFill>
                  <a:schemeClr val="bg1"/>
                </a:solidFill>
              </a:rPr>
              <a:t> </a:t>
            </a:r>
          </a:p>
          <a:p>
            <a:pPr eaLnBrk="1" hangingPunct="1"/>
            <a:r>
              <a:rPr lang="en-US" sz="3200" b="1">
                <a:solidFill>
                  <a:schemeClr val="bg1"/>
                </a:solidFill>
              </a:rPr>
              <a:t>	7:25)</a:t>
            </a:r>
          </a:p>
          <a:p>
            <a:pPr eaLnBrk="1" hangingPunct="1"/>
            <a:endParaRPr lang="en-US" sz="3200" b="1">
              <a:solidFill>
                <a:schemeClr val="bg1"/>
              </a:solidFill>
            </a:endParaRPr>
          </a:p>
          <a:p>
            <a:pPr eaLnBrk="1" hangingPunct="1"/>
            <a:r>
              <a:rPr lang="he-IL" sz="4400" b="1">
                <a:solidFill>
                  <a:schemeClr val="bg1"/>
                </a:solidFill>
                <a:latin typeface="Times New Roman" charset="0"/>
                <a:cs typeface="Times New Roman" charset="0"/>
              </a:rPr>
              <a:t>עִדָּן</a:t>
            </a:r>
            <a:r>
              <a:rPr lang="en-US" sz="4000">
                <a:solidFill>
                  <a:schemeClr val="bg1"/>
                </a:solidFill>
                <a:latin typeface="Times New Roman" charset="0"/>
                <a:cs typeface="Times New Roman" charset="0"/>
              </a:rPr>
              <a:t> </a:t>
            </a:r>
            <a:r>
              <a:rPr lang="en-US" sz="3200" b="1">
                <a:solidFill>
                  <a:schemeClr val="bg1"/>
                </a:solidFill>
              </a:rPr>
              <a:t>(</a:t>
            </a:r>
            <a:r>
              <a:rPr lang="en-US" sz="3200" b="1" i="1">
                <a:solidFill>
                  <a:schemeClr val="bg1"/>
                </a:solidFill>
              </a:rPr>
              <a:t>iddān</a:t>
            </a:r>
            <a:r>
              <a:rPr lang="en-US" sz="3200" b="1">
                <a:solidFill>
                  <a:schemeClr val="bg1"/>
                </a:solidFill>
              </a:rPr>
              <a:t>): </a:t>
            </a:r>
            <a:r>
              <a:rPr lang="ru-RU" sz="3200" b="1">
                <a:solidFill>
                  <a:srgbClr val="FFFF00"/>
                </a:solidFill>
              </a:rPr>
              <a:t>период или время</a:t>
            </a:r>
            <a:endParaRPr lang="en-US" sz="3200" b="1">
              <a:solidFill>
                <a:schemeClr val="bg1"/>
              </a:solidFill>
            </a:endParaRPr>
          </a:p>
          <a:p>
            <a:pPr eaLnBrk="1" hangingPunct="1"/>
            <a:r>
              <a:rPr lang="en-US" sz="3200" b="1">
                <a:solidFill>
                  <a:schemeClr val="bg1"/>
                </a:solidFill>
              </a:rPr>
              <a:t>	(</a:t>
            </a:r>
            <a:r>
              <a:rPr lang="ru-RU" sz="3200" b="1">
                <a:solidFill>
                  <a:schemeClr val="bg1"/>
                </a:solidFill>
              </a:rPr>
              <a:t>Дан.</a:t>
            </a:r>
            <a:r>
              <a:rPr lang="en-US" sz="3200" b="1">
                <a:solidFill>
                  <a:schemeClr val="bg1"/>
                </a:solidFill>
              </a:rPr>
              <a:t> 4:1</a:t>
            </a:r>
            <a:r>
              <a:rPr lang="ru-RU" sz="3200" b="1">
                <a:solidFill>
                  <a:schemeClr val="bg1"/>
                </a:solidFill>
              </a:rPr>
              <a:t>3</a:t>
            </a:r>
            <a:r>
              <a:rPr lang="en-US" sz="3200" b="1">
                <a:solidFill>
                  <a:schemeClr val="bg1"/>
                </a:solidFill>
              </a:rPr>
              <a:t>, 2</a:t>
            </a:r>
            <a:r>
              <a:rPr lang="ru-RU" sz="3200" b="1">
                <a:solidFill>
                  <a:schemeClr val="bg1"/>
                </a:solidFill>
              </a:rPr>
              <a:t>0</a:t>
            </a:r>
            <a:r>
              <a:rPr lang="en-US" sz="3200" b="1">
                <a:solidFill>
                  <a:schemeClr val="bg1"/>
                </a:solidFill>
              </a:rPr>
              <a:t>, 2</a:t>
            </a:r>
            <a:r>
              <a:rPr lang="ru-RU" sz="3200" b="1">
                <a:solidFill>
                  <a:schemeClr val="bg1"/>
                </a:solidFill>
              </a:rPr>
              <a:t>2</a:t>
            </a:r>
            <a:r>
              <a:rPr lang="en-US" sz="3200" b="1">
                <a:solidFill>
                  <a:schemeClr val="bg1"/>
                </a:solidFill>
              </a:rPr>
              <a:t>, </a:t>
            </a:r>
            <a:r>
              <a:rPr lang="ru-RU" sz="3200" b="1">
                <a:solidFill>
                  <a:schemeClr val="bg1"/>
                </a:solidFill>
              </a:rPr>
              <a:t>29</a:t>
            </a:r>
            <a:r>
              <a:rPr lang="en-US" sz="3200">
                <a:solidFill>
                  <a:schemeClr val="bg1"/>
                </a:solidFill>
              </a:rPr>
              <a:t>)</a:t>
            </a:r>
            <a:endParaRPr lang="en-US" sz="3200" b="1">
              <a:solidFill>
                <a:schemeClr val="bg1"/>
              </a:solidFill>
            </a:endParaRPr>
          </a:p>
        </p:txBody>
      </p:sp>
      <p:sp>
        <p:nvSpPr>
          <p:cNvPr id="1122310" name="Text Box 6"/>
          <p:cNvSpPr txBox="1">
            <a:spLocks noChangeArrowheads="1"/>
          </p:cNvSpPr>
          <p:nvPr/>
        </p:nvSpPr>
        <p:spPr bwMode="auto">
          <a:xfrm>
            <a:off x="1828800" y="533400"/>
            <a:ext cx="5486400" cy="7318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4200" b="1">
                <a:solidFill>
                  <a:schemeClr val="accent1"/>
                </a:solidFill>
              </a:rPr>
              <a:t>Арамейские слова</a:t>
            </a:r>
            <a:endParaRPr lang="en-US" sz="4200" b="1">
              <a:solidFill>
                <a:schemeClr val="accent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22310"/>
                                        </p:tgtEl>
                                        <p:attrNameLst>
                                          <p:attrName>style.visibility</p:attrName>
                                        </p:attrNameLst>
                                      </p:cBhvr>
                                      <p:to>
                                        <p:strVal val="visible"/>
                                      </p:to>
                                    </p:set>
                                    <p:animEffect transition="in" filter="wipe(up)">
                                      <p:cBhvr>
                                        <p:cTn id="7" dur="500"/>
                                        <p:tgtEl>
                                          <p:spTgt spid="1122310"/>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22309"/>
                                        </p:tgtEl>
                                        <p:attrNameLst>
                                          <p:attrName>style.visibility</p:attrName>
                                        </p:attrNameLst>
                                      </p:cBhvr>
                                      <p:to>
                                        <p:strVal val="visible"/>
                                      </p:to>
                                    </p:set>
                                    <p:animEffect transition="in" filter="wipe(up)">
                                      <p:cBhvr>
                                        <p:cTn id="11" dur="500"/>
                                        <p:tgtEl>
                                          <p:spTgt spid="1122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2309" grpId="0"/>
      <p:bldP spid="112231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457200" y="381000"/>
            <a:ext cx="8229600" cy="1143000"/>
          </a:xfrm>
        </p:spPr>
        <p:txBody>
          <a:bodyPr/>
          <a:lstStyle/>
          <a:p>
            <a:pPr eaLnBrk="1" hangingPunct="1"/>
            <a:r>
              <a:rPr lang="en-US" sz="6000" b="1">
                <a:solidFill>
                  <a:schemeClr val="bg1"/>
                </a:solidFill>
                <a:latin typeface="Arial" charset="0"/>
                <a:cs typeface="Arial" charset="0"/>
              </a:rPr>
              <a:t>Blank NAS</a:t>
            </a:r>
          </a:p>
        </p:txBody>
      </p:sp>
      <p:pic>
        <p:nvPicPr>
          <p:cNvPr id="108547"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2548" name="Text Box 4"/>
          <p:cNvSpPr txBox="1">
            <a:spLocks noChangeArrowheads="1"/>
          </p:cNvSpPr>
          <p:nvPr/>
        </p:nvSpPr>
        <p:spPr bwMode="auto">
          <a:xfrm>
            <a:off x="914400" y="1524000"/>
            <a:ext cx="7391400" cy="30845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ru-RU" sz="3600" b="1">
                <a:solidFill>
                  <a:schemeClr val="bg1"/>
                </a:solidFill>
              </a:rPr>
              <a:t>Скажи сынам Израилевым так: «Субботы Мои соблюдайте, ибо это – знамение между Мною и вами в роды ваши, дабы вы знали, что Я Господь, освящающий вас».</a:t>
            </a:r>
            <a:endParaRPr lang="en-US" sz="3600" b="1">
              <a:solidFill>
                <a:schemeClr val="bg1"/>
              </a:solidFill>
            </a:endParaRPr>
          </a:p>
        </p:txBody>
      </p:sp>
      <p:sp>
        <p:nvSpPr>
          <p:cNvPr id="1132549" name="Text Box 5"/>
          <p:cNvSpPr txBox="1">
            <a:spLocks noChangeArrowheads="1"/>
          </p:cNvSpPr>
          <p:nvPr/>
        </p:nvSpPr>
        <p:spPr bwMode="auto">
          <a:xfrm>
            <a:off x="914400" y="457200"/>
            <a:ext cx="7239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Исход</a:t>
            </a:r>
            <a:r>
              <a:rPr lang="en-US" sz="5400" b="1">
                <a:solidFill>
                  <a:srgbClr val="00FF00"/>
                </a:solidFill>
              </a:rPr>
              <a:t> 31:13</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457200" y="381000"/>
            <a:ext cx="8229600" cy="1143000"/>
          </a:xfrm>
        </p:spPr>
        <p:txBody>
          <a:bodyPr/>
          <a:lstStyle/>
          <a:p>
            <a:pPr eaLnBrk="1" hangingPunct="1"/>
            <a:r>
              <a:rPr lang="en-US" sz="6000" b="1">
                <a:solidFill>
                  <a:schemeClr val="bg1"/>
                </a:solidFill>
                <a:latin typeface="Arial" charset="0"/>
                <a:cs typeface="Arial" charset="0"/>
              </a:rPr>
              <a:t>Blank NAS</a:t>
            </a:r>
          </a:p>
        </p:txBody>
      </p:sp>
      <p:pic>
        <p:nvPicPr>
          <p:cNvPr id="109571"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44" name="Text Box 4"/>
          <p:cNvSpPr txBox="1">
            <a:spLocks noChangeArrowheads="1"/>
          </p:cNvSpPr>
          <p:nvPr/>
        </p:nvSpPr>
        <p:spPr bwMode="auto">
          <a:xfrm>
            <a:off x="609600" y="1371600"/>
            <a:ext cx="8001000" cy="47085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3000" b="1">
                <a:solidFill>
                  <a:schemeClr val="bg1"/>
                </a:solidFill>
              </a:rPr>
              <a:t>13</a:t>
            </a:r>
            <a:r>
              <a:rPr lang="ru-RU" sz="3000" b="1">
                <a:solidFill>
                  <a:schemeClr val="bg1"/>
                </a:solidFill>
              </a:rPr>
              <a:t> Шесть дней работай и делай всякие дела твои,</a:t>
            </a:r>
            <a:endParaRPr lang="en-US" sz="3000" b="1">
              <a:solidFill>
                <a:schemeClr val="bg1"/>
              </a:solidFill>
            </a:endParaRPr>
          </a:p>
          <a:p>
            <a:pPr eaLnBrk="1" hangingPunct="1"/>
            <a:r>
              <a:rPr lang="en-US" sz="3000" b="1">
                <a:solidFill>
                  <a:schemeClr val="bg1"/>
                </a:solidFill>
              </a:rPr>
              <a:t>14</a:t>
            </a:r>
            <a:r>
              <a:rPr lang="ru-RU" sz="3000" b="1">
                <a:solidFill>
                  <a:schemeClr val="bg1"/>
                </a:solidFill>
              </a:rPr>
              <a:t> а день седьмой – суббота Господу, Богу твоему. Не делай никакого дела</a:t>
            </a:r>
            <a:r>
              <a:rPr lang="en-US" sz="3000" b="1">
                <a:solidFill>
                  <a:schemeClr val="bg1"/>
                </a:solidFill>
              </a:rPr>
              <a:t>…</a:t>
            </a:r>
          </a:p>
          <a:p>
            <a:pPr eaLnBrk="1" hangingPunct="1"/>
            <a:r>
              <a:rPr lang="en-US" sz="3000" b="1">
                <a:solidFill>
                  <a:schemeClr val="bg1"/>
                </a:solidFill>
              </a:rPr>
              <a:t>15</a:t>
            </a:r>
            <a:r>
              <a:rPr lang="ru-RU" sz="3000" b="1">
                <a:solidFill>
                  <a:schemeClr val="bg1"/>
                </a:solidFill>
              </a:rPr>
              <a:t> И помни, что </a:t>
            </a:r>
            <a:r>
              <a:rPr lang="en-US" sz="3000" b="1">
                <a:solidFill>
                  <a:schemeClr val="bg1"/>
                </a:solidFill>
              </a:rPr>
              <a:t>[</a:t>
            </a:r>
            <a:r>
              <a:rPr lang="ru-RU" sz="3000" b="1">
                <a:solidFill>
                  <a:schemeClr val="bg1"/>
                </a:solidFill>
              </a:rPr>
              <a:t>ты</a:t>
            </a:r>
            <a:r>
              <a:rPr lang="en-US" sz="3000" b="1">
                <a:solidFill>
                  <a:schemeClr val="bg1"/>
                </a:solidFill>
              </a:rPr>
              <a:t>]</a:t>
            </a:r>
            <a:r>
              <a:rPr lang="ru-RU" sz="3000" b="1">
                <a:solidFill>
                  <a:schemeClr val="bg1"/>
                </a:solidFill>
              </a:rPr>
              <a:t> был рабом в земле Египетской, но Господь, Бог твой, вывел тебя оттуда рукою крепкою и мышцею высокою, потому и повелел тебе Господь, Бог твой, соблюдать день субботний</a:t>
            </a:r>
            <a:r>
              <a:rPr lang="en-US" sz="3000" b="1">
                <a:solidFill>
                  <a:schemeClr val="bg1"/>
                </a:solidFill>
              </a:rPr>
              <a:t>.</a:t>
            </a:r>
          </a:p>
        </p:txBody>
      </p:sp>
      <p:sp>
        <p:nvSpPr>
          <p:cNvPr id="1136645" name="Text Box 5"/>
          <p:cNvSpPr txBox="1">
            <a:spLocks noChangeArrowheads="1"/>
          </p:cNvSpPr>
          <p:nvPr/>
        </p:nvSpPr>
        <p:spPr bwMode="auto">
          <a:xfrm>
            <a:off x="762000" y="457200"/>
            <a:ext cx="7620000" cy="9239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Второзаконие</a:t>
            </a:r>
            <a:r>
              <a:rPr lang="en-US" sz="5400" b="1">
                <a:solidFill>
                  <a:srgbClr val="00FF00"/>
                </a:solidFill>
              </a:rPr>
              <a:t> 5:13-15</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idx="4294967295"/>
          </p:nvPr>
        </p:nvSpPr>
        <p:spPr/>
        <p:txBody>
          <a:bodyPr/>
          <a:lstStyle/>
          <a:p>
            <a:pPr eaLnBrk="1" hangingPunct="1"/>
            <a:r>
              <a:rPr lang="en-US">
                <a:latin typeface="Arial" charset="0"/>
                <a:cs typeface="Arial" charset="0"/>
              </a:rPr>
              <a:t>Common Element 4</a:t>
            </a:r>
          </a:p>
        </p:txBody>
      </p:sp>
      <p:pic>
        <p:nvPicPr>
          <p:cNvPr id="110595" name="Picture 4" descr="\\.psf\Host\Volumes\PresTeam\Maria Murphy\Keynote\TM_reworked_Slides\Common Factor\Common Element 3WhiteCircl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Picture 5" descr="\\.psf\Host\Volumes\PresTeam\Maria Murphy\Keynote\TM_reworked_Slides\Common Factor\Common Element 3WhiteCircl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TextBox 1"/>
          <p:cNvSpPr txBox="1">
            <a:spLocks noChangeArrowheads="1"/>
          </p:cNvSpPr>
          <p:nvPr/>
        </p:nvSpPr>
        <p:spPr bwMode="auto">
          <a:xfrm>
            <a:off x="-228600" y="914400"/>
            <a:ext cx="3352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sz="2400" b="1">
                <a:solidFill>
                  <a:schemeClr val="bg1"/>
                </a:solidFill>
              </a:rPr>
              <a:t>Прогрессивный креационизм</a:t>
            </a:r>
            <a:endParaRPr lang="en-US" sz="2400" b="1">
              <a:solidFill>
                <a:schemeClr val="bg1"/>
              </a:solidFill>
            </a:endParaRPr>
          </a:p>
        </p:txBody>
      </p:sp>
      <p:sp>
        <p:nvSpPr>
          <p:cNvPr id="110598" name="TextBox 6"/>
          <p:cNvSpPr txBox="1">
            <a:spLocks noChangeArrowheads="1"/>
          </p:cNvSpPr>
          <p:nvPr/>
        </p:nvSpPr>
        <p:spPr bwMode="auto">
          <a:xfrm>
            <a:off x="-152400" y="4014788"/>
            <a:ext cx="2971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sz="2200" b="1">
                <a:solidFill>
                  <a:schemeClr val="bg1"/>
                </a:solidFill>
              </a:rPr>
              <a:t>Литературно-изобразительная гипотеза</a:t>
            </a:r>
            <a:endParaRPr lang="en-US" sz="2200" b="1">
              <a:solidFill>
                <a:schemeClr val="bg1"/>
              </a:solidFill>
            </a:endParaRPr>
          </a:p>
        </p:txBody>
      </p:sp>
      <p:sp>
        <p:nvSpPr>
          <p:cNvPr id="110599" name="TextBox 7"/>
          <p:cNvSpPr txBox="1">
            <a:spLocks noChangeArrowheads="1"/>
          </p:cNvSpPr>
          <p:nvPr/>
        </p:nvSpPr>
        <p:spPr bwMode="auto">
          <a:xfrm>
            <a:off x="3048000" y="5181600"/>
            <a:ext cx="31781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sz="2400" b="1">
                <a:solidFill>
                  <a:schemeClr val="bg1"/>
                </a:solidFill>
              </a:rPr>
              <a:t>Теория </a:t>
            </a:r>
          </a:p>
          <a:p>
            <a:pPr algn="ctr" eaLnBrk="1" hangingPunct="1"/>
            <a:r>
              <a:rPr lang="ru-RU" sz="2400" b="1">
                <a:solidFill>
                  <a:schemeClr val="bg1"/>
                </a:solidFill>
              </a:rPr>
              <a:t>промежутка</a:t>
            </a:r>
            <a:endParaRPr lang="en-US" sz="2400" b="1">
              <a:solidFill>
                <a:schemeClr val="bg1"/>
              </a:solidFill>
            </a:endParaRPr>
          </a:p>
        </p:txBody>
      </p:sp>
      <p:sp>
        <p:nvSpPr>
          <p:cNvPr id="110600" name="TextBox 8"/>
          <p:cNvSpPr txBox="1">
            <a:spLocks noChangeArrowheads="1"/>
          </p:cNvSpPr>
          <p:nvPr/>
        </p:nvSpPr>
        <p:spPr bwMode="auto">
          <a:xfrm>
            <a:off x="6477000" y="4114800"/>
            <a:ext cx="2667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sz="2400" b="1">
                <a:solidFill>
                  <a:schemeClr val="bg1"/>
                </a:solidFill>
              </a:rPr>
              <a:t>Прочие компромиссные решения</a:t>
            </a:r>
            <a:endParaRPr lang="en-US" sz="2400" b="1">
              <a:solidFill>
                <a:schemeClr val="bg1"/>
              </a:solidFill>
            </a:endParaRPr>
          </a:p>
        </p:txBody>
      </p:sp>
      <p:sp>
        <p:nvSpPr>
          <p:cNvPr id="110601" name="TextBox 9"/>
          <p:cNvSpPr txBox="1">
            <a:spLocks noChangeArrowheads="1"/>
          </p:cNvSpPr>
          <p:nvPr/>
        </p:nvSpPr>
        <p:spPr bwMode="auto">
          <a:xfrm>
            <a:off x="6553200" y="762000"/>
            <a:ext cx="29194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sz="2400" b="1">
                <a:solidFill>
                  <a:schemeClr val="bg1"/>
                </a:solidFill>
              </a:rPr>
              <a:t>Теистическая эволюция</a:t>
            </a:r>
            <a:endParaRPr lang="en-US" sz="2400" b="1">
              <a:solidFill>
                <a:schemeClr val="bg1"/>
              </a:solidFill>
            </a:endParaRPr>
          </a:p>
        </p:txBody>
      </p:sp>
      <p:sp>
        <p:nvSpPr>
          <p:cNvPr id="110602" name="TextBox 2"/>
          <p:cNvSpPr txBox="1">
            <a:spLocks noChangeArrowheads="1"/>
          </p:cNvSpPr>
          <p:nvPr/>
        </p:nvSpPr>
        <p:spPr bwMode="auto">
          <a:xfrm>
            <a:off x="2743200" y="1371600"/>
            <a:ext cx="3832225"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sz="5800" b="1"/>
              <a:t>ОБЪЕДИ-НЯЮЩИЙ ФАКТОР</a:t>
            </a:r>
            <a:endParaRPr lang="en-US" sz="5800" b="1"/>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5" descr="\\.psf\Host\Users\mmurphy\Desktop\Common Element 3darkerbones.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TextBox 7"/>
          <p:cNvSpPr txBox="1">
            <a:spLocks noChangeArrowheads="1"/>
          </p:cNvSpPr>
          <p:nvPr/>
        </p:nvSpPr>
        <p:spPr bwMode="auto">
          <a:xfrm>
            <a:off x="2557463" y="58738"/>
            <a:ext cx="4376737"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80000"/>
              </a:lnSpc>
            </a:pPr>
            <a:r>
              <a:rPr lang="ru-RU" sz="3200" b="1"/>
              <a:t>МИЛЛИОНЫ </a:t>
            </a:r>
          </a:p>
          <a:p>
            <a:pPr algn="ctr" eaLnBrk="1" hangingPunct="1">
              <a:lnSpc>
                <a:spcPct val="80000"/>
              </a:lnSpc>
            </a:pPr>
            <a:r>
              <a:rPr lang="ru-RU" sz="3200" b="1"/>
              <a:t>ЛЕТ</a:t>
            </a:r>
            <a:endParaRPr lang="en-US" sz="3200" b="1"/>
          </a:p>
        </p:txBody>
      </p:sp>
      <p:sp>
        <p:nvSpPr>
          <p:cNvPr id="9" name="TextBox 8"/>
          <p:cNvSpPr txBox="1">
            <a:spLocks noChangeArrowheads="1"/>
          </p:cNvSpPr>
          <p:nvPr/>
        </p:nvSpPr>
        <p:spPr bwMode="auto">
          <a:xfrm>
            <a:off x="4600575" y="1144588"/>
            <a:ext cx="2406650" cy="3046412"/>
          </a:xfrm>
          <a:prstGeom prst="rect">
            <a:avLst/>
          </a:prstGeom>
          <a:noFill/>
          <a:ln>
            <a:noFill/>
          </a:ln>
          <a:effectLst>
            <a:outerShdw dist="35921" dir="2700000" algn="ctr" rotWithShape="0">
              <a:schemeClr val="tx1"/>
            </a:outerShdw>
          </a:effectLs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r>
              <a:rPr lang="ru-RU" sz="2400" b="1">
                <a:solidFill>
                  <a:srgbClr val="FFFF00"/>
                </a:solidFill>
                <a:effectLst>
                  <a:outerShdw blurRad="38100" dist="38100" dir="2700000" algn="tl">
                    <a:srgbClr val="FFFFFF"/>
                  </a:outerShdw>
                </a:effectLst>
              </a:rPr>
              <a:t>БОЛЬ</a:t>
            </a:r>
            <a:endParaRPr lang="en-US" sz="2400" b="1">
              <a:solidFill>
                <a:srgbClr val="FFFF00"/>
              </a:solidFill>
              <a:effectLst>
                <a:outerShdw blurRad="38100" dist="38100" dir="2700000" algn="tl">
                  <a:srgbClr val="FFFFFF"/>
                </a:outerShdw>
              </a:effectLst>
            </a:endParaRPr>
          </a:p>
          <a:p>
            <a:pPr algn="r" eaLnBrk="1" hangingPunct="1"/>
            <a:r>
              <a:rPr lang="ru-RU" sz="2400" b="1">
                <a:solidFill>
                  <a:srgbClr val="FFFF00"/>
                </a:solidFill>
                <a:effectLst>
                  <a:outerShdw blurRad="38100" dist="38100" dir="2700000" algn="tl">
                    <a:srgbClr val="FFFFFF"/>
                  </a:outerShdw>
                </a:effectLst>
              </a:rPr>
              <a:t>СМЕРТЬ</a:t>
            </a:r>
            <a:endParaRPr lang="en-US" sz="2400" b="1">
              <a:solidFill>
                <a:srgbClr val="FFFF00"/>
              </a:solidFill>
              <a:effectLst>
                <a:outerShdw blurRad="38100" dist="38100" dir="2700000" algn="tl">
                  <a:srgbClr val="FFFFFF"/>
                </a:outerShdw>
              </a:effectLst>
            </a:endParaRPr>
          </a:p>
          <a:p>
            <a:pPr algn="r" eaLnBrk="1" hangingPunct="1"/>
            <a:r>
              <a:rPr lang="ru-RU" sz="2400" b="1">
                <a:solidFill>
                  <a:srgbClr val="FFFF00"/>
                </a:solidFill>
                <a:effectLst>
                  <a:outerShdw blurRad="38100" dist="38100" dir="2700000" algn="tl">
                    <a:srgbClr val="FFFFFF"/>
                  </a:outerShdw>
                </a:effectLst>
              </a:rPr>
              <a:t>УБИЙСТВО</a:t>
            </a:r>
            <a:endParaRPr lang="en-US" sz="2400" b="1">
              <a:solidFill>
                <a:srgbClr val="FFFF00"/>
              </a:solidFill>
              <a:effectLst>
                <a:outerShdw blurRad="38100" dist="38100" dir="2700000" algn="tl">
                  <a:srgbClr val="FFFFFF"/>
                </a:outerShdw>
              </a:effectLst>
            </a:endParaRPr>
          </a:p>
          <a:p>
            <a:pPr algn="r" eaLnBrk="1" hangingPunct="1"/>
            <a:r>
              <a:rPr lang="ru-RU" sz="2400" b="1">
                <a:solidFill>
                  <a:srgbClr val="FFFF00"/>
                </a:solidFill>
                <a:effectLst>
                  <a:outerShdw blurRad="38100" dist="38100" dir="2700000" algn="tl">
                    <a:srgbClr val="FFFFFF"/>
                  </a:outerShdw>
                </a:effectLst>
              </a:rPr>
              <a:t>ТЕРНИИ</a:t>
            </a:r>
            <a:endParaRPr lang="en-US" sz="2400" b="1">
              <a:solidFill>
                <a:srgbClr val="FFFF00"/>
              </a:solidFill>
              <a:effectLst>
                <a:outerShdw blurRad="38100" dist="38100" dir="2700000" algn="tl">
                  <a:srgbClr val="FFFFFF"/>
                </a:outerShdw>
              </a:effectLst>
            </a:endParaRPr>
          </a:p>
          <a:p>
            <a:pPr algn="r" eaLnBrk="1" hangingPunct="1"/>
            <a:r>
              <a:rPr lang="ru-RU" sz="2400" b="1">
                <a:solidFill>
                  <a:srgbClr val="FFFF00"/>
                </a:solidFill>
                <a:effectLst>
                  <a:outerShdw blurRad="38100" dist="38100" dir="2700000" algn="tl">
                    <a:srgbClr val="FFFFFF"/>
                  </a:outerShdw>
                </a:effectLst>
              </a:rPr>
              <a:t>БОЛЕЗНЬ</a:t>
            </a:r>
            <a:endParaRPr lang="en-US" sz="2400" b="1">
              <a:solidFill>
                <a:srgbClr val="FFFF00"/>
              </a:solidFill>
              <a:effectLst>
                <a:outerShdw blurRad="38100" dist="38100" dir="2700000" algn="tl">
                  <a:srgbClr val="FFFFFF"/>
                </a:outerShdw>
              </a:effectLst>
            </a:endParaRPr>
          </a:p>
          <a:p>
            <a:pPr algn="r" eaLnBrk="1" hangingPunct="1"/>
            <a:r>
              <a:rPr lang="ru-RU" sz="2400" b="1">
                <a:solidFill>
                  <a:srgbClr val="FFFF00"/>
                </a:solidFill>
                <a:effectLst>
                  <a:outerShdw blurRad="38100" dist="38100" dir="2700000" algn="tl">
                    <a:srgbClr val="FFFFFF"/>
                  </a:outerShdw>
                </a:effectLst>
              </a:rPr>
              <a:t>БОРЬБА</a:t>
            </a:r>
            <a:endParaRPr lang="en-US" sz="2400" b="1">
              <a:solidFill>
                <a:srgbClr val="FFFF00"/>
              </a:solidFill>
              <a:effectLst>
                <a:outerShdw blurRad="38100" dist="38100" dir="2700000" algn="tl">
                  <a:srgbClr val="FFFFFF"/>
                </a:outerShdw>
              </a:effectLst>
            </a:endParaRPr>
          </a:p>
          <a:p>
            <a:pPr algn="r" eaLnBrk="1" hangingPunct="1"/>
            <a:r>
              <a:rPr lang="ru-RU" sz="2400" b="1">
                <a:solidFill>
                  <a:srgbClr val="FFFF00"/>
                </a:solidFill>
                <a:effectLst>
                  <a:outerShdw blurRad="38100" dist="38100" dir="2700000" algn="tl">
                    <a:srgbClr val="FFFFFF"/>
                  </a:outerShdw>
                </a:effectLst>
              </a:rPr>
              <a:t>СТРАДАНИЯ</a:t>
            </a:r>
            <a:endParaRPr lang="en-US" sz="2400" b="1">
              <a:solidFill>
                <a:srgbClr val="FFFF00"/>
              </a:solidFill>
              <a:effectLst>
                <a:outerShdw blurRad="38100" dist="38100" dir="2700000" algn="tl">
                  <a:srgbClr val="FFFFFF"/>
                </a:outerShdw>
              </a:effectLst>
            </a:endParaRPr>
          </a:p>
          <a:p>
            <a:pPr algn="r" eaLnBrk="1" hangingPunct="1"/>
            <a:r>
              <a:rPr lang="ru-RU" sz="2400" b="1">
                <a:solidFill>
                  <a:srgbClr val="FFFF00"/>
                </a:solidFill>
                <a:effectLst>
                  <a:outerShdw blurRad="38100" dist="38100" dir="2700000" algn="tl">
                    <a:srgbClr val="FFFFFF"/>
                  </a:outerShdw>
                </a:effectLst>
              </a:rPr>
              <a:t>ВЫМИРАНИЕ</a:t>
            </a:r>
            <a:endParaRPr lang="en-US" sz="2400" b="1">
              <a:solidFill>
                <a:srgbClr val="FFFF00"/>
              </a:solidFill>
              <a:effectLst>
                <a:outerShdw blurRad="38100" dist="38100" dir="2700000" algn="tl">
                  <a:srgbClr val="FFFFFF"/>
                </a:outerShdw>
              </a:effectLst>
            </a:endParaRPr>
          </a:p>
        </p:txBody>
      </p:sp>
      <p:sp>
        <p:nvSpPr>
          <p:cNvPr id="111621" name="TextBox 1"/>
          <p:cNvSpPr txBox="1">
            <a:spLocks noChangeArrowheads="1"/>
          </p:cNvSpPr>
          <p:nvPr/>
        </p:nvSpPr>
        <p:spPr bwMode="auto">
          <a:xfrm>
            <a:off x="-228600" y="914400"/>
            <a:ext cx="3352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sz="2400" b="1">
                <a:solidFill>
                  <a:schemeClr val="bg1"/>
                </a:solidFill>
              </a:rPr>
              <a:t>Прогрессивный креационизм</a:t>
            </a:r>
            <a:endParaRPr lang="en-US" sz="2400" b="1">
              <a:solidFill>
                <a:schemeClr val="bg1"/>
              </a:solidFill>
            </a:endParaRPr>
          </a:p>
        </p:txBody>
      </p:sp>
      <p:sp>
        <p:nvSpPr>
          <p:cNvPr id="111622" name="TextBox 6"/>
          <p:cNvSpPr txBox="1">
            <a:spLocks noChangeArrowheads="1"/>
          </p:cNvSpPr>
          <p:nvPr/>
        </p:nvSpPr>
        <p:spPr bwMode="auto">
          <a:xfrm>
            <a:off x="-152400" y="4014788"/>
            <a:ext cx="2971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sz="2200" b="1">
                <a:solidFill>
                  <a:schemeClr val="bg1"/>
                </a:solidFill>
              </a:rPr>
              <a:t>Литературно-изобразительная гипотеза</a:t>
            </a:r>
            <a:endParaRPr lang="en-US" sz="2200" b="1">
              <a:solidFill>
                <a:schemeClr val="bg1"/>
              </a:solidFill>
            </a:endParaRPr>
          </a:p>
        </p:txBody>
      </p:sp>
      <p:sp>
        <p:nvSpPr>
          <p:cNvPr id="111623" name="TextBox 7"/>
          <p:cNvSpPr txBox="1">
            <a:spLocks noChangeArrowheads="1"/>
          </p:cNvSpPr>
          <p:nvPr/>
        </p:nvSpPr>
        <p:spPr bwMode="auto">
          <a:xfrm>
            <a:off x="3048000" y="5181600"/>
            <a:ext cx="31781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sz="2400" b="1">
                <a:solidFill>
                  <a:schemeClr val="bg1"/>
                </a:solidFill>
              </a:rPr>
              <a:t>Теория </a:t>
            </a:r>
          </a:p>
          <a:p>
            <a:pPr algn="ctr" eaLnBrk="1" hangingPunct="1"/>
            <a:r>
              <a:rPr lang="ru-RU" sz="2400" b="1">
                <a:solidFill>
                  <a:schemeClr val="bg1"/>
                </a:solidFill>
              </a:rPr>
              <a:t>промежутка</a:t>
            </a:r>
            <a:endParaRPr lang="en-US" sz="2400" b="1">
              <a:solidFill>
                <a:schemeClr val="bg1"/>
              </a:solidFill>
            </a:endParaRPr>
          </a:p>
        </p:txBody>
      </p:sp>
      <p:sp>
        <p:nvSpPr>
          <p:cNvPr id="111624" name="TextBox 8"/>
          <p:cNvSpPr txBox="1">
            <a:spLocks noChangeArrowheads="1"/>
          </p:cNvSpPr>
          <p:nvPr/>
        </p:nvSpPr>
        <p:spPr bwMode="auto">
          <a:xfrm>
            <a:off x="6477000" y="4114800"/>
            <a:ext cx="2667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sz="2400" b="1">
                <a:solidFill>
                  <a:schemeClr val="bg1"/>
                </a:solidFill>
              </a:rPr>
              <a:t>Прочие компромиссные решения</a:t>
            </a:r>
            <a:endParaRPr lang="en-US" sz="2400" b="1">
              <a:solidFill>
                <a:schemeClr val="bg1"/>
              </a:solidFill>
            </a:endParaRPr>
          </a:p>
        </p:txBody>
      </p:sp>
      <p:sp>
        <p:nvSpPr>
          <p:cNvPr id="111625" name="TextBox 9"/>
          <p:cNvSpPr txBox="1">
            <a:spLocks noChangeArrowheads="1"/>
          </p:cNvSpPr>
          <p:nvPr/>
        </p:nvSpPr>
        <p:spPr bwMode="auto">
          <a:xfrm>
            <a:off x="6553200" y="762000"/>
            <a:ext cx="29194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sz="2400" b="1">
                <a:solidFill>
                  <a:schemeClr val="bg1"/>
                </a:solidFill>
              </a:rPr>
              <a:t>Теистическая эволюция</a:t>
            </a:r>
            <a:endParaRPr lang="en-US" sz="2400" b="1">
              <a:solidFill>
                <a:schemeClr val="bg1"/>
              </a:solidFill>
            </a:endParaRPr>
          </a:p>
        </p:txBody>
      </p:sp>
      <p:sp>
        <p:nvSpPr>
          <p:cNvPr id="10" name="WordArt 17"/>
          <p:cNvSpPr>
            <a:spLocks noChangeArrowheads="1" noChangeShapeType="1" noTextEdit="1"/>
          </p:cNvSpPr>
          <p:nvPr/>
        </p:nvSpPr>
        <p:spPr bwMode="auto">
          <a:xfrm>
            <a:off x="3200400" y="762000"/>
            <a:ext cx="2971800" cy="3605213"/>
          </a:xfrm>
          <a:prstGeom prst="rect">
            <a:avLst/>
          </a:prstGeom>
        </p:spPr>
        <p:txBody>
          <a:bodyPr wrap="none" fromWordArt="1">
            <a:prstTxWarp prst="textPlain">
              <a:avLst>
                <a:gd name="adj" fmla="val 50000"/>
              </a:avLst>
            </a:prstTxWarp>
          </a:bodyPr>
          <a:lstStyle/>
          <a:p>
            <a:r>
              <a:rPr lang="en-US" sz="3600" kern="10">
                <a:ln w="57150">
                  <a:solidFill>
                    <a:srgbClr val="000000"/>
                  </a:solidFill>
                  <a:round/>
                  <a:headEnd/>
                  <a:tailEnd/>
                </a:ln>
                <a:solidFill>
                  <a:srgbClr val="FF0000"/>
                </a:solidFill>
                <a:latin typeface="Arial Black"/>
                <a:ea typeface="Arial Black"/>
                <a:cs typeface="Arial Black"/>
              </a:rPr>
              <a:t>X</a:t>
            </a:r>
          </a:p>
        </p:txBody>
      </p:sp>
      <p:sp>
        <p:nvSpPr>
          <p:cNvPr id="111628" name="WordArt 12"/>
          <p:cNvSpPr>
            <a:spLocks noChangeArrowheads="1" noChangeShapeType="1" noTextEdit="1"/>
          </p:cNvSpPr>
          <p:nvPr/>
        </p:nvSpPr>
        <p:spPr bwMode="auto">
          <a:xfrm>
            <a:off x="685800" y="533400"/>
            <a:ext cx="1447800" cy="16240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57150">
                  <a:solidFill>
                    <a:srgbClr val="000000"/>
                  </a:solidFill>
                  <a:round/>
                  <a:headEnd/>
                  <a:tailEnd/>
                </a:ln>
                <a:solidFill>
                  <a:srgbClr val="FFFF00"/>
                </a:solidFill>
                <a:latin typeface="Arial Black"/>
                <a:ea typeface="Arial Black"/>
                <a:cs typeface="Arial Black"/>
              </a:rPr>
              <a:t>X</a:t>
            </a:r>
          </a:p>
        </p:txBody>
      </p:sp>
      <p:sp>
        <p:nvSpPr>
          <p:cNvPr id="111629" name="WordArt 13"/>
          <p:cNvSpPr>
            <a:spLocks noChangeArrowheads="1" noChangeShapeType="1" noTextEdit="1"/>
          </p:cNvSpPr>
          <p:nvPr/>
        </p:nvSpPr>
        <p:spPr bwMode="auto">
          <a:xfrm>
            <a:off x="609600" y="3786188"/>
            <a:ext cx="1447800" cy="162401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57150">
                  <a:solidFill>
                    <a:srgbClr val="000000"/>
                  </a:solidFill>
                  <a:round/>
                  <a:headEnd/>
                  <a:tailEnd/>
                </a:ln>
                <a:solidFill>
                  <a:srgbClr val="FFFF00"/>
                </a:solidFill>
                <a:latin typeface="Arial Black"/>
                <a:ea typeface="Arial Black"/>
                <a:cs typeface="Arial Black"/>
              </a:rPr>
              <a:t>X</a:t>
            </a:r>
          </a:p>
        </p:txBody>
      </p:sp>
      <p:sp>
        <p:nvSpPr>
          <p:cNvPr id="111630" name="WordArt 14"/>
          <p:cNvSpPr>
            <a:spLocks noChangeArrowheads="1" noChangeShapeType="1" noTextEdit="1"/>
          </p:cNvSpPr>
          <p:nvPr/>
        </p:nvSpPr>
        <p:spPr bwMode="auto">
          <a:xfrm>
            <a:off x="7239000" y="381000"/>
            <a:ext cx="1447800" cy="16240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57150">
                  <a:solidFill>
                    <a:srgbClr val="000000"/>
                  </a:solidFill>
                  <a:round/>
                  <a:headEnd/>
                  <a:tailEnd/>
                </a:ln>
                <a:solidFill>
                  <a:srgbClr val="FFFF00"/>
                </a:solidFill>
                <a:latin typeface="Arial Black"/>
                <a:ea typeface="Arial Black"/>
                <a:cs typeface="Arial Black"/>
              </a:rPr>
              <a:t>X</a:t>
            </a:r>
          </a:p>
        </p:txBody>
      </p:sp>
      <p:sp>
        <p:nvSpPr>
          <p:cNvPr id="111631" name="WordArt 15"/>
          <p:cNvSpPr>
            <a:spLocks noChangeArrowheads="1" noChangeShapeType="1" noTextEdit="1"/>
          </p:cNvSpPr>
          <p:nvPr/>
        </p:nvSpPr>
        <p:spPr bwMode="auto">
          <a:xfrm>
            <a:off x="7086600" y="3900488"/>
            <a:ext cx="1447800" cy="162401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57150">
                  <a:solidFill>
                    <a:srgbClr val="000000"/>
                  </a:solidFill>
                  <a:round/>
                  <a:headEnd/>
                  <a:tailEnd/>
                </a:ln>
                <a:solidFill>
                  <a:srgbClr val="FFFF00"/>
                </a:solidFill>
                <a:latin typeface="Arial Black"/>
                <a:ea typeface="Arial Black"/>
                <a:cs typeface="Arial Black"/>
              </a:rPr>
              <a:t>X</a:t>
            </a:r>
          </a:p>
        </p:txBody>
      </p:sp>
      <p:sp>
        <p:nvSpPr>
          <p:cNvPr id="111632" name="WordArt 16"/>
          <p:cNvSpPr>
            <a:spLocks noChangeArrowheads="1" noChangeShapeType="1" noTextEdit="1"/>
          </p:cNvSpPr>
          <p:nvPr/>
        </p:nvSpPr>
        <p:spPr bwMode="auto">
          <a:xfrm>
            <a:off x="3886200" y="4852988"/>
            <a:ext cx="1447800" cy="162401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57150">
                  <a:solidFill>
                    <a:srgbClr val="000000"/>
                  </a:solidFill>
                  <a:round/>
                  <a:headEnd/>
                  <a:tailEnd/>
                </a:ln>
                <a:solidFill>
                  <a:srgbClr val="FFFF00"/>
                </a:solidFill>
                <a:latin typeface="Arial Black"/>
                <a:ea typeface="Arial Black"/>
                <a:cs typeface="Arial Black"/>
              </a:rPr>
              <a:t>X</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11628"/>
                                        </p:tgtEl>
                                        <p:attrNameLst>
                                          <p:attrName>style.visibility</p:attrName>
                                        </p:attrNameLst>
                                      </p:cBhvr>
                                      <p:to>
                                        <p:strVal val="visible"/>
                                      </p:to>
                                    </p:set>
                                    <p:anim calcmode="lin" valueType="num">
                                      <p:cBhvr>
                                        <p:cTn id="7" dur="500" fill="hold"/>
                                        <p:tgtEl>
                                          <p:spTgt spid="111628"/>
                                        </p:tgtEl>
                                        <p:attrNameLst>
                                          <p:attrName>ppt_w</p:attrName>
                                        </p:attrNameLst>
                                      </p:cBhvr>
                                      <p:tavLst>
                                        <p:tav tm="0">
                                          <p:val>
                                            <p:fltVal val="0"/>
                                          </p:val>
                                        </p:tav>
                                        <p:tav tm="100000">
                                          <p:val>
                                            <p:strVal val="#ppt_w"/>
                                          </p:val>
                                        </p:tav>
                                      </p:tavLst>
                                    </p:anim>
                                    <p:anim calcmode="lin" valueType="num">
                                      <p:cBhvr>
                                        <p:cTn id="8" dur="500" fill="hold"/>
                                        <p:tgtEl>
                                          <p:spTgt spid="111628"/>
                                        </p:tgtEl>
                                        <p:attrNameLst>
                                          <p:attrName>ppt_h</p:attrName>
                                        </p:attrNameLst>
                                      </p:cBhvr>
                                      <p:tavLst>
                                        <p:tav tm="0">
                                          <p:val>
                                            <p:fltVal val="0"/>
                                          </p:val>
                                        </p:tav>
                                        <p:tav tm="100000">
                                          <p:val>
                                            <p:strVal val="#ppt_h"/>
                                          </p:val>
                                        </p:tav>
                                      </p:tavLst>
                                    </p:anim>
                                    <p:animEffect transition="in" filter="fade">
                                      <p:cBhvr>
                                        <p:cTn id="9" dur="500"/>
                                        <p:tgtEl>
                                          <p:spTgt spid="111628"/>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11629"/>
                                        </p:tgtEl>
                                        <p:attrNameLst>
                                          <p:attrName>style.visibility</p:attrName>
                                        </p:attrNameLst>
                                      </p:cBhvr>
                                      <p:to>
                                        <p:strVal val="visible"/>
                                      </p:to>
                                    </p:set>
                                    <p:anim calcmode="lin" valueType="num">
                                      <p:cBhvr>
                                        <p:cTn id="12" dur="500" fill="hold"/>
                                        <p:tgtEl>
                                          <p:spTgt spid="111629"/>
                                        </p:tgtEl>
                                        <p:attrNameLst>
                                          <p:attrName>ppt_w</p:attrName>
                                        </p:attrNameLst>
                                      </p:cBhvr>
                                      <p:tavLst>
                                        <p:tav tm="0">
                                          <p:val>
                                            <p:fltVal val="0"/>
                                          </p:val>
                                        </p:tav>
                                        <p:tav tm="100000">
                                          <p:val>
                                            <p:strVal val="#ppt_w"/>
                                          </p:val>
                                        </p:tav>
                                      </p:tavLst>
                                    </p:anim>
                                    <p:anim calcmode="lin" valueType="num">
                                      <p:cBhvr>
                                        <p:cTn id="13" dur="500" fill="hold"/>
                                        <p:tgtEl>
                                          <p:spTgt spid="111629"/>
                                        </p:tgtEl>
                                        <p:attrNameLst>
                                          <p:attrName>ppt_h</p:attrName>
                                        </p:attrNameLst>
                                      </p:cBhvr>
                                      <p:tavLst>
                                        <p:tav tm="0">
                                          <p:val>
                                            <p:fltVal val="0"/>
                                          </p:val>
                                        </p:tav>
                                        <p:tav tm="100000">
                                          <p:val>
                                            <p:strVal val="#ppt_h"/>
                                          </p:val>
                                        </p:tav>
                                      </p:tavLst>
                                    </p:anim>
                                    <p:animEffect transition="in" filter="fade">
                                      <p:cBhvr>
                                        <p:cTn id="14" dur="500"/>
                                        <p:tgtEl>
                                          <p:spTgt spid="111629"/>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11632"/>
                                        </p:tgtEl>
                                        <p:attrNameLst>
                                          <p:attrName>style.visibility</p:attrName>
                                        </p:attrNameLst>
                                      </p:cBhvr>
                                      <p:to>
                                        <p:strVal val="visible"/>
                                      </p:to>
                                    </p:set>
                                    <p:anim calcmode="lin" valueType="num">
                                      <p:cBhvr>
                                        <p:cTn id="17" dur="500" fill="hold"/>
                                        <p:tgtEl>
                                          <p:spTgt spid="111632"/>
                                        </p:tgtEl>
                                        <p:attrNameLst>
                                          <p:attrName>ppt_w</p:attrName>
                                        </p:attrNameLst>
                                      </p:cBhvr>
                                      <p:tavLst>
                                        <p:tav tm="0">
                                          <p:val>
                                            <p:fltVal val="0"/>
                                          </p:val>
                                        </p:tav>
                                        <p:tav tm="100000">
                                          <p:val>
                                            <p:strVal val="#ppt_w"/>
                                          </p:val>
                                        </p:tav>
                                      </p:tavLst>
                                    </p:anim>
                                    <p:anim calcmode="lin" valueType="num">
                                      <p:cBhvr>
                                        <p:cTn id="18" dur="500" fill="hold"/>
                                        <p:tgtEl>
                                          <p:spTgt spid="111632"/>
                                        </p:tgtEl>
                                        <p:attrNameLst>
                                          <p:attrName>ppt_h</p:attrName>
                                        </p:attrNameLst>
                                      </p:cBhvr>
                                      <p:tavLst>
                                        <p:tav tm="0">
                                          <p:val>
                                            <p:fltVal val="0"/>
                                          </p:val>
                                        </p:tav>
                                        <p:tav tm="100000">
                                          <p:val>
                                            <p:strVal val="#ppt_h"/>
                                          </p:val>
                                        </p:tav>
                                      </p:tavLst>
                                    </p:anim>
                                    <p:animEffect transition="in" filter="fade">
                                      <p:cBhvr>
                                        <p:cTn id="19" dur="500"/>
                                        <p:tgtEl>
                                          <p:spTgt spid="111632"/>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111631"/>
                                        </p:tgtEl>
                                        <p:attrNameLst>
                                          <p:attrName>style.visibility</p:attrName>
                                        </p:attrNameLst>
                                      </p:cBhvr>
                                      <p:to>
                                        <p:strVal val="visible"/>
                                      </p:to>
                                    </p:set>
                                    <p:anim calcmode="lin" valueType="num">
                                      <p:cBhvr>
                                        <p:cTn id="22" dur="500" fill="hold"/>
                                        <p:tgtEl>
                                          <p:spTgt spid="111631"/>
                                        </p:tgtEl>
                                        <p:attrNameLst>
                                          <p:attrName>ppt_w</p:attrName>
                                        </p:attrNameLst>
                                      </p:cBhvr>
                                      <p:tavLst>
                                        <p:tav tm="0">
                                          <p:val>
                                            <p:fltVal val="0"/>
                                          </p:val>
                                        </p:tav>
                                        <p:tav tm="100000">
                                          <p:val>
                                            <p:strVal val="#ppt_w"/>
                                          </p:val>
                                        </p:tav>
                                      </p:tavLst>
                                    </p:anim>
                                    <p:anim calcmode="lin" valueType="num">
                                      <p:cBhvr>
                                        <p:cTn id="23" dur="500" fill="hold"/>
                                        <p:tgtEl>
                                          <p:spTgt spid="111631"/>
                                        </p:tgtEl>
                                        <p:attrNameLst>
                                          <p:attrName>ppt_h</p:attrName>
                                        </p:attrNameLst>
                                      </p:cBhvr>
                                      <p:tavLst>
                                        <p:tav tm="0">
                                          <p:val>
                                            <p:fltVal val="0"/>
                                          </p:val>
                                        </p:tav>
                                        <p:tav tm="100000">
                                          <p:val>
                                            <p:strVal val="#ppt_h"/>
                                          </p:val>
                                        </p:tav>
                                      </p:tavLst>
                                    </p:anim>
                                    <p:animEffect transition="in" filter="fade">
                                      <p:cBhvr>
                                        <p:cTn id="24" dur="500"/>
                                        <p:tgtEl>
                                          <p:spTgt spid="111631"/>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111630"/>
                                        </p:tgtEl>
                                        <p:attrNameLst>
                                          <p:attrName>style.visibility</p:attrName>
                                        </p:attrNameLst>
                                      </p:cBhvr>
                                      <p:to>
                                        <p:strVal val="visible"/>
                                      </p:to>
                                    </p:set>
                                    <p:anim calcmode="lin" valueType="num">
                                      <p:cBhvr>
                                        <p:cTn id="27" dur="500" fill="hold"/>
                                        <p:tgtEl>
                                          <p:spTgt spid="111630"/>
                                        </p:tgtEl>
                                        <p:attrNameLst>
                                          <p:attrName>ppt_w</p:attrName>
                                        </p:attrNameLst>
                                      </p:cBhvr>
                                      <p:tavLst>
                                        <p:tav tm="0">
                                          <p:val>
                                            <p:fltVal val="0"/>
                                          </p:val>
                                        </p:tav>
                                        <p:tav tm="100000">
                                          <p:val>
                                            <p:strVal val="#ppt_w"/>
                                          </p:val>
                                        </p:tav>
                                      </p:tavLst>
                                    </p:anim>
                                    <p:anim calcmode="lin" valueType="num">
                                      <p:cBhvr>
                                        <p:cTn id="28" dur="500" fill="hold"/>
                                        <p:tgtEl>
                                          <p:spTgt spid="111630"/>
                                        </p:tgtEl>
                                        <p:attrNameLst>
                                          <p:attrName>ppt_h</p:attrName>
                                        </p:attrNameLst>
                                      </p:cBhvr>
                                      <p:tavLst>
                                        <p:tav tm="0">
                                          <p:val>
                                            <p:fltVal val="0"/>
                                          </p:val>
                                        </p:tav>
                                        <p:tav tm="100000">
                                          <p:val>
                                            <p:strVal val="#ppt_h"/>
                                          </p:val>
                                        </p:tav>
                                      </p:tavLst>
                                    </p:anim>
                                    <p:animEffect transition="in" filter="fade">
                                      <p:cBhvr>
                                        <p:cTn id="29" dur="500"/>
                                        <p:tgtEl>
                                          <p:spTgt spid="11163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1628" grpId="0" animBg="1"/>
      <p:bldP spid="111629" grpId="0" animBg="1"/>
      <p:bldP spid="111630" grpId="0" animBg="1"/>
      <p:bldP spid="111631" grpId="0" animBg="1"/>
      <p:bldP spid="11163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6" name="Picture 2" descr="Dembski, Willia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00113" y="685800"/>
            <a:ext cx="2568575" cy="3276600"/>
          </a:xfrm>
          <a:prstGeom prst="rect">
            <a:avLst/>
          </a:prstGeom>
          <a:noFill/>
          <a:extLst>
            <a:ext uri="{909E8E84-426E-40dd-AFC4-6F175D3DCCD1}">
              <a14:hiddenFill xmlns:a14="http://schemas.microsoft.com/office/drawing/2010/main">
                <a:solidFill>
                  <a:srgbClr val="FFFFFF"/>
                </a:solidFill>
              </a14:hiddenFill>
            </a:ext>
          </a:extLst>
        </p:spPr>
      </p:pic>
      <p:pic>
        <p:nvPicPr>
          <p:cNvPr id="543747" name="Picture 3" descr="Dembski 2009 theodicy book"/>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64238" y="609600"/>
            <a:ext cx="2281237" cy="3429000"/>
          </a:xfrm>
          <a:prstGeom prst="rect">
            <a:avLst/>
          </a:prstGeom>
          <a:noFill/>
          <a:extLst>
            <a:ext uri="{909E8E84-426E-40dd-AFC4-6F175D3DCCD1}">
              <a14:hiddenFill xmlns:a14="http://schemas.microsoft.com/office/drawing/2010/main">
                <a:solidFill>
                  <a:srgbClr val="FFFFFF"/>
                </a:solidFill>
              </a14:hiddenFill>
            </a:ext>
          </a:extLst>
        </p:spPr>
      </p:pic>
      <p:sp>
        <p:nvSpPr>
          <p:cNvPr id="543748" name="Text Box 4"/>
          <p:cNvSpPr txBox="1">
            <a:spLocks noChangeArrowheads="1"/>
          </p:cNvSpPr>
          <p:nvPr/>
        </p:nvSpPr>
        <p:spPr bwMode="auto">
          <a:xfrm>
            <a:off x="5476875" y="3924300"/>
            <a:ext cx="3048000" cy="774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pPr>
            <a:r>
              <a:rPr lang="en-US" sz="2800" b="1">
                <a:solidFill>
                  <a:srgbClr val="FFFF00"/>
                </a:solidFill>
              </a:rPr>
              <a:t>Broadman &amp; Holman, 2009</a:t>
            </a:r>
          </a:p>
        </p:txBody>
      </p:sp>
      <p:sp>
        <p:nvSpPr>
          <p:cNvPr id="543749" name="Text Box 5"/>
          <p:cNvSpPr txBox="1">
            <a:spLocks noChangeArrowheads="1"/>
          </p:cNvSpPr>
          <p:nvPr/>
        </p:nvSpPr>
        <p:spPr bwMode="auto">
          <a:xfrm>
            <a:off x="457200" y="3971925"/>
            <a:ext cx="3486150"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80000"/>
              </a:lnSpc>
            </a:pPr>
            <a:r>
              <a:rPr lang="en-US" sz="2800" b="1">
                <a:solidFill>
                  <a:schemeClr val="bg1"/>
                </a:solidFill>
              </a:rPr>
              <a:t>William Dembski</a:t>
            </a:r>
          </a:p>
          <a:p>
            <a:pPr algn="ctr">
              <a:lnSpc>
                <a:spcPct val="80000"/>
              </a:lnSpc>
            </a:pPr>
            <a:r>
              <a:rPr lang="en-US" sz="2800" b="1">
                <a:solidFill>
                  <a:schemeClr val="bg1"/>
                </a:solidFill>
              </a:rPr>
              <a:t>SWBTS</a:t>
            </a:r>
          </a:p>
        </p:txBody>
      </p:sp>
      <p:pic>
        <p:nvPicPr>
          <p:cNvPr id="543750" name="Picture 9" descr="AiG 2007 URL Logo.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838200" y="4876800"/>
            <a:ext cx="396240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751" name="Rectangle 6"/>
          <p:cNvSpPr>
            <a:spLocks noChangeArrowheads="1"/>
          </p:cNvSpPr>
          <p:nvPr/>
        </p:nvSpPr>
        <p:spPr bwMode="auto">
          <a:xfrm>
            <a:off x="3676650" y="5283200"/>
            <a:ext cx="4533900" cy="581025"/>
          </a:xfrm>
          <a:prstGeom prst="rect">
            <a:avLst/>
          </a:prstGeom>
          <a:solidFill>
            <a:srgbClr val="0FADD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0359" name="Text Box 7"/>
          <p:cNvSpPr txBox="1">
            <a:spLocks noChangeArrowheads="1"/>
          </p:cNvSpPr>
          <p:nvPr/>
        </p:nvSpPr>
        <p:spPr bwMode="auto">
          <a:xfrm>
            <a:off x="3581400" y="5324475"/>
            <a:ext cx="4686300" cy="53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0FADDF"/>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90000"/>
              </a:lnSpc>
            </a:pPr>
            <a:r>
              <a:rPr lang="ja-JP" altLang="en-US" sz="3200" b="1">
                <a:solidFill>
                  <a:srgbClr val="FFFF00"/>
                </a:solidFill>
              </a:rPr>
              <a:t>“</a:t>
            </a:r>
            <a:r>
              <a:rPr lang="en-US" sz="3200" b="1">
                <a:solidFill>
                  <a:srgbClr val="FFFF00"/>
                </a:solidFill>
              </a:rPr>
              <a:t>Mortenson Dembski</a:t>
            </a:r>
            <a:r>
              <a:rPr lang="ja-JP" altLang="en-US" sz="3200" b="1">
                <a:solidFill>
                  <a:srgbClr val="FFFF00"/>
                </a:solidFill>
              </a:rPr>
              <a:t>”</a:t>
            </a:r>
            <a:endParaRPr lang="en-US" sz="3200" b="1">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543750"/>
                                        </p:tgtEl>
                                        <p:attrNameLst>
                                          <p:attrName>style.visibility</p:attrName>
                                        </p:attrNameLst>
                                      </p:cBhvr>
                                      <p:to>
                                        <p:strVal val="visible"/>
                                      </p:to>
                                    </p:set>
                                    <p:anim calcmode="lin" valueType="num">
                                      <p:cBhvr>
                                        <p:cTn id="7" dur="500" fill="hold"/>
                                        <p:tgtEl>
                                          <p:spTgt spid="543750"/>
                                        </p:tgtEl>
                                        <p:attrNameLst>
                                          <p:attrName>ppt_w</p:attrName>
                                        </p:attrNameLst>
                                      </p:cBhvr>
                                      <p:tavLst>
                                        <p:tav tm="0">
                                          <p:val>
                                            <p:fltVal val="0"/>
                                          </p:val>
                                        </p:tav>
                                        <p:tav tm="100000">
                                          <p:val>
                                            <p:strVal val="#ppt_w"/>
                                          </p:val>
                                        </p:tav>
                                      </p:tavLst>
                                    </p:anim>
                                    <p:anim calcmode="lin" valueType="num">
                                      <p:cBhvr>
                                        <p:cTn id="8" dur="500" fill="hold"/>
                                        <p:tgtEl>
                                          <p:spTgt spid="543750"/>
                                        </p:tgtEl>
                                        <p:attrNameLst>
                                          <p:attrName>ppt_h</p:attrName>
                                        </p:attrNameLst>
                                      </p:cBhvr>
                                      <p:tavLst>
                                        <p:tav tm="0">
                                          <p:val>
                                            <p:fltVal val="0"/>
                                          </p:val>
                                        </p:tav>
                                        <p:tav tm="100000">
                                          <p:val>
                                            <p:strVal val="#ppt_h"/>
                                          </p:val>
                                        </p:tav>
                                      </p:tavLst>
                                    </p:anim>
                                    <p:animEffect transition="in" filter="fade">
                                      <p:cBhvr>
                                        <p:cTn id="9" dur="500"/>
                                        <p:tgtEl>
                                          <p:spTgt spid="543750"/>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543751"/>
                                        </p:tgtEl>
                                        <p:attrNameLst>
                                          <p:attrName>style.visibility</p:attrName>
                                        </p:attrNameLst>
                                      </p:cBhvr>
                                      <p:to>
                                        <p:strVal val="visible"/>
                                      </p:to>
                                    </p:set>
                                    <p:anim calcmode="lin" valueType="num">
                                      <p:cBhvr>
                                        <p:cTn id="13" dur="500" fill="hold"/>
                                        <p:tgtEl>
                                          <p:spTgt spid="543751"/>
                                        </p:tgtEl>
                                        <p:attrNameLst>
                                          <p:attrName>ppt_w</p:attrName>
                                        </p:attrNameLst>
                                      </p:cBhvr>
                                      <p:tavLst>
                                        <p:tav tm="0">
                                          <p:val>
                                            <p:fltVal val="0"/>
                                          </p:val>
                                        </p:tav>
                                        <p:tav tm="100000">
                                          <p:val>
                                            <p:strVal val="#ppt_w"/>
                                          </p:val>
                                        </p:tav>
                                      </p:tavLst>
                                    </p:anim>
                                    <p:anim calcmode="lin" valueType="num">
                                      <p:cBhvr>
                                        <p:cTn id="14" dur="500" fill="hold"/>
                                        <p:tgtEl>
                                          <p:spTgt spid="543751"/>
                                        </p:tgtEl>
                                        <p:attrNameLst>
                                          <p:attrName>ppt_h</p:attrName>
                                        </p:attrNameLst>
                                      </p:cBhvr>
                                      <p:tavLst>
                                        <p:tav tm="0">
                                          <p:val>
                                            <p:fltVal val="0"/>
                                          </p:val>
                                        </p:tav>
                                        <p:tav tm="100000">
                                          <p:val>
                                            <p:strVal val="#ppt_h"/>
                                          </p:val>
                                        </p:tav>
                                      </p:tavLst>
                                    </p:anim>
                                    <p:animEffect transition="in" filter="fade">
                                      <p:cBhvr>
                                        <p:cTn id="15" dur="500"/>
                                        <p:tgtEl>
                                          <p:spTgt spid="543751"/>
                                        </p:tgtEl>
                                      </p:cBhvr>
                                    </p:animEffect>
                                  </p:childTnLst>
                                </p:cTn>
                              </p:par>
                              <p:par>
                                <p:cTn id="16" presetID="53" presetClass="entr" presetSubtype="0" fill="hold" grpId="0" nodeType="withEffect">
                                  <p:stCondLst>
                                    <p:cond delay="0"/>
                                  </p:stCondLst>
                                  <p:childTnLst>
                                    <p:set>
                                      <p:cBhvr>
                                        <p:cTn id="17" dur="1" fill="hold">
                                          <p:stCondLst>
                                            <p:cond delay="0"/>
                                          </p:stCondLst>
                                        </p:cTn>
                                        <p:tgtEl>
                                          <p:spTgt spid="100359"/>
                                        </p:tgtEl>
                                        <p:attrNameLst>
                                          <p:attrName>style.visibility</p:attrName>
                                        </p:attrNameLst>
                                      </p:cBhvr>
                                      <p:to>
                                        <p:strVal val="visible"/>
                                      </p:to>
                                    </p:set>
                                    <p:anim calcmode="lin" valueType="num">
                                      <p:cBhvr>
                                        <p:cTn id="18" dur="500" fill="hold"/>
                                        <p:tgtEl>
                                          <p:spTgt spid="100359"/>
                                        </p:tgtEl>
                                        <p:attrNameLst>
                                          <p:attrName>ppt_w</p:attrName>
                                        </p:attrNameLst>
                                      </p:cBhvr>
                                      <p:tavLst>
                                        <p:tav tm="0">
                                          <p:val>
                                            <p:fltVal val="0"/>
                                          </p:val>
                                        </p:tav>
                                        <p:tav tm="100000">
                                          <p:val>
                                            <p:strVal val="#ppt_w"/>
                                          </p:val>
                                        </p:tav>
                                      </p:tavLst>
                                    </p:anim>
                                    <p:anim calcmode="lin" valueType="num">
                                      <p:cBhvr>
                                        <p:cTn id="19" dur="500" fill="hold"/>
                                        <p:tgtEl>
                                          <p:spTgt spid="100359"/>
                                        </p:tgtEl>
                                        <p:attrNameLst>
                                          <p:attrName>ppt_h</p:attrName>
                                        </p:attrNameLst>
                                      </p:cBhvr>
                                      <p:tavLst>
                                        <p:tav tm="0">
                                          <p:val>
                                            <p:fltVal val="0"/>
                                          </p:val>
                                        </p:tav>
                                        <p:tav tm="100000">
                                          <p:val>
                                            <p:strVal val="#ppt_h"/>
                                          </p:val>
                                        </p:tav>
                                      </p:tavLst>
                                    </p:anim>
                                    <p:animEffect transition="in" filter="fade">
                                      <p:cBhvr>
                                        <p:cTn id="20" dur="500"/>
                                        <p:tgtEl>
                                          <p:spTgt spid="100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751" grpId="0" animBg="1"/>
      <p:bldP spid="10035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ChangeArrowheads="1"/>
          </p:cNvSpPr>
          <p:nvPr>
            <p:ph type="body" idx="1"/>
          </p:nvPr>
        </p:nvSpPr>
        <p:spPr>
          <a:xfrm>
            <a:off x="457200" y="228600"/>
            <a:ext cx="8229600" cy="4525963"/>
          </a:xfrm>
        </p:spPr>
        <p:txBody>
          <a:bodyPr/>
          <a:lstStyle/>
          <a:p>
            <a:r>
              <a:rPr lang="en-US" b="1">
                <a:solidFill>
                  <a:srgbClr val="FFFF00"/>
                </a:solidFill>
                <a:latin typeface="Arial" charset="0"/>
                <a:cs typeface="Arial" charset="0"/>
              </a:rPr>
              <a:t>Rom 8:18-25—reasons why this refers to whole creation.</a:t>
            </a:r>
          </a:p>
          <a:p>
            <a:pPr lvl="1"/>
            <a:r>
              <a:rPr lang="en-US" b="1">
                <a:solidFill>
                  <a:schemeClr val="bg1"/>
                </a:solidFill>
                <a:latin typeface="Arial" charset="0"/>
                <a:cs typeface="Arial" charset="0"/>
              </a:rPr>
              <a:t>Rom. 5:12 already connects sin to death</a:t>
            </a:r>
          </a:p>
          <a:p>
            <a:pPr lvl="1"/>
            <a:r>
              <a:rPr lang="en-US" b="1">
                <a:solidFill>
                  <a:schemeClr val="bg1"/>
                </a:solidFill>
                <a:latin typeface="Arial" charset="0"/>
                <a:cs typeface="Arial" charset="0"/>
              </a:rPr>
              <a:t>Connection to our groaning/suffering because of sin (v. 22 cf. v. 23 &amp; 18)</a:t>
            </a:r>
          </a:p>
          <a:p>
            <a:pPr lvl="1"/>
            <a:r>
              <a:rPr lang="en-US" b="1">
                <a:solidFill>
                  <a:schemeClr val="bg1"/>
                </a:solidFill>
                <a:latin typeface="Arial" charset="0"/>
                <a:cs typeface="Arial" charset="0"/>
              </a:rPr>
              <a:t>birth pangs (v. 22) cf. Eve Gen 3:16</a:t>
            </a:r>
          </a:p>
          <a:p>
            <a:pPr lvl="1"/>
            <a:r>
              <a:rPr lang="en-US" b="1">
                <a:solidFill>
                  <a:schemeClr val="bg1"/>
                </a:solidFill>
                <a:latin typeface="Arial" charset="0"/>
                <a:cs typeface="Arial" charset="0"/>
              </a:rPr>
              <a:t>Futility and corruption wouldn</a:t>
            </a:r>
            <a:r>
              <a:rPr lang="ja-JP" altLang="en-US" b="1">
                <a:solidFill>
                  <a:schemeClr val="bg1"/>
                </a:solidFill>
                <a:latin typeface="Arial" charset="0"/>
                <a:cs typeface="Arial" charset="0"/>
              </a:rPr>
              <a:t>’</a:t>
            </a:r>
            <a:r>
              <a:rPr lang="en-US" b="1">
                <a:solidFill>
                  <a:schemeClr val="bg1"/>
                </a:solidFill>
                <a:latin typeface="Arial" charset="0"/>
                <a:cs typeface="Arial" charset="0"/>
              </a:rPr>
              <a:t>t be </a:t>
            </a:r>
            <a:r>
              <a:rPr lang="ja-JP" altLang="en-US" b="1">
                <a:solidFill>
                  <a:schemeClr val="bg1"/>
                </a:solidFill>
                <a:latin typeface="Arial" charset="0"/>
                <a:cs typeface="Arial" charset="0"/>
              </a:rPr>
              <a:t>“</a:t>
            </a:r>
            <a:r>
              <a:rPr lang="en-US" b="1">
                <a:solidFill>
                  <a:schemeClr val="bg1"/>
                </a:solidFill>
                <a:latin typeface="Arial" charset="0"/>
                <a:cs typeface="Arial" charset="0"/>
              </a:rPr>
              <a:t>very good</a:t>
            </a:r>
            <a:r>
              <a:rPr lang="ja-JP" altLang="en-US" b="1">
                <a:solidFill>
                  <a:schemeClr val="bg1"/>
                </a:solidFill>
                <a:latin typeface="Arial" charset="0"/>
                <a:cs typeface="Arial" charset="0"/>
              </a:rPr>
              <a:t>”</a:t>
            </a:r>
            <a:r>
              <a:rPr lang="en-US" b="1">
                <a:solidFill>
                  <a:schemeClr val="bg1"/>
                </a:solidFill>
                <a:latin typeface="Arial" charset="0"/>
                <a:cs typeface="Arial" charset="0"/>
              </a:rPr>
              <a:t>, when first thing </a:t>
            </a:r>
            <a:r>
              <a:rPr lang="ja-JP" altLang="en-US" b="1">
                <a:solidFill>
                  <a:schemeClr val="bg1"/>
                </a:solidFill>
                <a:latin typeface="Arial" charset="0"/>
                <a:cs typeface="Arial" charset="0"/>
              </a:rPr>
              <a:t>“</a:t>
            </a:r>
            <a:r>
              <a:rPr lang="en-US" b="1">
                <a:solidFill>
                  <a:schemeClr val="bg1"/>
                </a:solidFill>
                <a:latin typeface="Arial" charset="0"/>
                <a:cs typeface="Arial" charset="0"/>
              </a:rPr>
              <a:t>not good</a:t>
            </a:r>
            <a:r>
              <a:rPr lang="ja-JP" altLang="en-US" b="1">
                <a:solidFill>
                  <a:schemeClr val="bg1"/>
                </a:solidFill>
                <a:latin typeface="Arial" charset="0"/>
                <a:cs typeface="Arial" charset="0"/>
              </a:rPr>
              <a:t>”</a:t>
            </a:r>
            <a:r>
              <a:rPr lang="en-US" b="1">
                <a:solidFill>
                  <a:schemeClr val="bg1"/>
                </a:solidFill>
                <a:latin typeface="Arial" charset="0"/>
                <a:cs typeface="Arial" charset="0"/>
              </a:rPr>
              <a:t> in Genesis is that Adam was alone</a:t>
            </a:r>
          </a:p>
          <a:p>
            <a:pPr lvl="1"/>
            <a:r>
              <a:rPr lang="en-US" b="1">
                <a:solidFill>
                  <a:schemeClr val="bg1"/>
                </a:solidFill>
                <a:latin typeface="Arial" charset="0"/>
                <a:cs typeface="Arial" charset="0"/>
              </a:rPr>
              <a:t>Liberation of creation tied to final redemption/liberation of believers</a:t>
            </a:r>
          </a:p>
          <a:p>
            <a:pPr lvl="1"/>
            <a:r>
              <a:rPr lang="en-US" b="1">
                <a:solidFill>
                  <a:schemeClr val="bg1"/>
                </a:solidFill>
                <a:latin typeface="Arial" charset="0"/>
                <a:cs typeface="Arial" charset="0"/>
              </a:rPr>
              <a:t>Whole creation is not unbelievers, for they don</a:t>
            </a:r>
            <a:r>
              <a:rPr lang="ja-JP" altLang="en-US" b="1">
                <a:solidFill>
                  <a:schemeClr val="bg1"/>
                </a:solidFill>
                <a:latin typeface="Arial" charset="0"/>
                <a:cs typeface="Arial" charset="0"/>
              </a:rPr>
              <a:t>’</a:t>
            </a:r>
            <a:r>
              <a:rPr lang="en-US" b="1">
                <a:solidFill>
                  <a:schemeClr val="bg1"/>
                </a:solidFill>
                <a:latin typeface="Arial" charset="0"/>
                <a:cs typeface="Arial" charset="0"/>
              </a:rPr>
              <a:t>t long for revealing of true believers</a:t>
            </a:r>
          </a:p>
        </p:txBody>
      </p:sp>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112643"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34" name="Text Box 6"/>
          <p:cNvSpPr txBox="1">
            <a:spLocks noChangeArrowheads="1"/>
          </p:cNvSpPr>
          <p:nvPr/>
        </p:nvSpPr>
        <p:spPr bwMode="auto">
          <a:xfrm>
            <a:off x="914400" y="1441450"/>
            <a:ext cx="7315200" cy="26781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10000"/>
              </a:spcBef>
            </a:pPr>
            <a:r>
              <a:rPr lang="ru-RU" sz="5600" b="1">
                <a:solidFill>
                  <a:schemeClr val="bg1"/>
                </a:solidFill>
              </a:rPr>
              <a:t>Различные возражения против буквальных дней</a:t>
            </a:r>
            <a:endParaRPr lang="en-US" sz="5600" b="1">
              <a:solidFill>
                <a:schemeClr val="bg1"/>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atin typeface="Arial" charset="0"/>
                <a:cs typeface="Arial" charset="0"/>
              </a:rPr>
              <a:t>Green – theological quote--blank</a:t>
            </a:r>
          </a:p>
        </p:txBody>
      </p:sp>
      <p:pic>
        <p:nvPicPr>
          <p:cNvPr id="33795"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7828" name="Text Box 4"/>
          <p:cNvSpPr txBox="1">
            <a:spLocks noChangeArrowheads="1"/>
          </p:cNvSpPr>
          <p:nvPr/>
        </p:nvSpPr>
        <p:spPr bwMode="auto">
          <a:xfrm>
            <a:off x="914400" y="609600"/>
            <a:ext cx="7696200" cy="60023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ru-RU" sz="3200" b="1">
                <a:solidFill>
                  <a:srgbClr val="FFFF00"/>
                </a:solidFill>
              </a:rPr>
              <a:t>Коурен</a:t>
            </a:r>
            <a:r>
              <a:rPr lang="en-US" sz="3200" b="1">
                <a:solidFill>
                  <a:srgbClr val="FFFF00"/>
                </a:solidFill>
              </a:rPr>
              <a:t>:</a:t>
            </a:r>
            <a:r>
              <a:rPr lang="en-US" sz="3200" b="1">
                <a:solidFill>
                  <a:schemeClr val="bg1"/>
                </a:solidFill>
              </a:rPr>
              <a:t> </a:t>
            </a:r>
            <a:r>
              <a:rPr lang="ru-RU" sz="3200" b="1">
                <a:solidFill>
                  <a:schemeClr val="bg1"/>
                </a:solidFill>
              </a:rPr>
              <a:t>Не вступает ли ваше утверждение в противоречие с библейским представлением о возрасте Земли?</a:t>
            </a:r>
            <a:r>
              <a:rPr lang="en-US" sz="3200" b="1">
                <a:solidFill>
                  <a:schemeClr val="bg1"/>
                </a:solidFill>
              </a:rPr>
              <a:t> </a:t>
            </a:r>
            <a:endParaRPr lang="ru-RU" sz="3200" b="1">
              <a:solidFill>
                <a:schemeClr val="bg1"/>
              </a:solidFill>
            </a:endParaRPr>
          </a:p>
          <a:p>
            <a:pPr eaLnBrk="1" hangingPunct="1"/>
            <a:endParaRPr lang="en-US" sz="3200" b="1">
              <a:solidFill>
                <a:schemeClr val="bg1"/>
              </a:solidFill>
            </a:endParaRPr>
          </a:p>
          <a:p>
            <a:pPr eaLnBrk="1" hangingPunct="1"/>
            <a:r>
              <a:rPr lang="ru-RU" sz="3200" b="1">
                <a:solidFill>
                  <a:srgbClr val="FFFF00"/>
                </a:solidFill>
              </a:rPr>
              <a:t>Доктор Крэйг</a:t>
            </a:r>
            <a:r>
              <a:rPr lang="en-US" sz="3200" b="1">
                <a:solidFill>
                  <a:srgbClr val="FFFF00"/>
                </a:solidFill>
              </a:rPr>
              <a:t>:</a:t>
            </a:r>
            <a:r>
              <a:rPr lang="en-US" sz="3200" b="1">
                <a:solidFill>
                  <a:schemeClr val="bg1"/>
                </a:solidFill>
              </a:rPr>
              <a:t> </a:t>
            </a:r>
            <a:r>
              <a:rPr lang="ru-RU" sz="3200" b="1">
                <a:solidFill>
                  <a:schemeClr val="bg1"/>
                </a:solidFill>
              </a:rPr>
              <a:t>Это интересный вопрос, поскольку Библия ничего не говорит о возрасте Земли.</a:t>
            </a:r>
            <a:r>
              <a:rPr lang="en-US" sz="3200" b="1">
                <a:solidFill>
                  <a:schemeClr val="bg1"/>
                </a:solidFill>
              </a:rPr>
              <a:t> </a:t>
            </a:r>
            <a:r>
              <a:rPr lang="ru-RU" sz="3200" b="1">
                <a:solidFill>
                  <a:schemeClr val="bg1"/>
                </a:solidFill>
              </a:rPr>
              <a:t>Ни в Бытие, ни в других книгах Библия не говорит, насколько стара Вселенная.</a:t>
            </a:r>
            <a:r>
              <a:rPr lang="en-US" sz="3200" b="1">
                <a:solidFill>
                  <a:schemeClr val="bg1"/>
                </a:solidFill>
              </a:rPr>
              <a:t> </a:t>
            </a:r>
            <a:r>
              <a:rPr lang="ru-RU" sz="3200" b="1">
                <a:solidFill>
                  <a:schemeClr val="bg1"/>
                </a:solidFill>
              </a:rPr>
              <a:t>Итак</a:t>
            </a:r>
            <a:r>
              <a:rPr lang="en-US" sz="3200" b="1">
                <a:solidFill>
                  <a:schemeClr val="bg1"/>
                </a:solidFill>
              </a:rPr>
              <a:t>, </a:t>
            </a:r>
            <a:r>
              <a:rPr lang="ru-RU" sz="3200" b="1">
                <a:solidFill>
                  <a:schemeClr val="bg1"/>
                </a:solidFill>
              </a:rPr>
              <a:t>я не думаю, что здесь есть противоречие</a:t>
            </a:r>
            <a:r>
              <a:rPr lang="en-US" sz="3200" b="1">
                <a:solidFill>
                  <a:schemeClr val="bg1"/>
                </a:solidFill>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5" descr="\\.psf\Host\Users\mmurphy\Desktop\Day Thou Yrs 2Pet3.8 NASB.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Rectangle 3" hidden="1"/>
          <p:cNvSpPr>
            <a:spLocks noGrp="1" noChangeArrowheads="1"/>
          </p:cNvSpPr>
          <p:nvPr>
            <p:ph type="title" idx="4294967295"/>
          </p:nvPr>
        </p:nvSpPr>
        <p:spPr/>
        <p:txBody>
          <a:bodyPr/>
          <a:lstStyle/>
          <a:p>
            <a:pPr eaLnBrk="1" hangingPunct="1"/>
            <a:r>
              <a:rPr lang="en-US">
                <a:latin typeface="Arial" charset="0"/>
                <a:cs typeface="Arial" charset="0"/>
              </a:rPr>
              <a:t>Day-2 Peter 3:8a NAS</a:t>
            </a:r>
          </a:p>
        </p:txBody>
      </p:sp>
      <p:sp>
        <p:nvSpPr>
          <p:cNvPr id="113668" name="TextBox 7"/>
          <p:cNvSpPr txBox="1">
            <a:spLocks noChangeArrowheads="1"/>
          </p:cNvSpPr>
          <p:nvPr/>
        </p:nvSpPr>
        <p:spPr bwMode="auto">
          <a:xfrm>
            <a:off x="762000" y="1589088"/>
            <a:ext cx="1676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3200" b="1"/>
              <a:t>1 </a:t>
            </a:r>
            <a:r>
              <a:rPr lang="ru-RU" sz="3200" b="1"/>
              <a:t>ДЕНЬ</a:t>
            </a:r>
            <a:endParaRPr lang="en-US" sz="3200" b="1"/>
          </a:p>
        </p:txBody>
      </p:sp>
      <p:sp>
        <p:nvSpPr>
          <p:cNvPr id="113669" name="TextBox 8"/>
          <p:cNvSpPr txBox="1">
            <a:spLocks noChangeArrowheads="1"/>
          </p:cNvSpPr>
          <p:nvPr/>
        </p:nvSpPr>
        <p:spPr bwMode="auto">
          <a:xfrm>
            <a:off x="6629400" y="1752600"/>
            <a:ext cx="1752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3200" b="1"/>
              <a:t>1</a:t>
            </a:r>
            <a:r>
              <a:rPr lang="ru-RU" sz="3200" b="1"/>
              <a:t> </a:t>
            </a:r>
            <a:r>
              <a:rPr lang="en-US" sz="3200" b="1"/>
              <a:t>000</a:t>
            </a:r>
          </a:p>
          <a:p>
            <a:pPr algn="ctr" eaLnBrk="1" hangingPunct="1"/>
            <a:r>
              <a:rPr lang="ru-RU" sz="3200" b="1"/>
              <a:t>ЛЕТ</a:t>
            </a:r>
            <a:endParaRPr lang="en-US" sz="3200" b="1"/>
          </a:p>
        </p:txBody>
      </p:sp>
      <p:sp>
        <p:nvSpPr>
          <p:cNvPr id="10" name="TextBox 9"/>
          <p:cNvSpPr txBox="1"/>
          <p:nvPr/>
        </p:nvSpPr>
        <p:spPr>
          <a:xfrm>
            <a:off x="152400" y="3581400"/>
            <a:ext cx="8991600" cy="1384300"/>
          </a:xfrm>
          <a:prstGeom prst="rect">
            <a:avLst/>
          </a:prstGeom>
          <a:noFill/>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6000" b="1">
                <a:solidFill>
                  <a:schemeClr val="bg1"/>
                </a:solidFill>
                <a:effectLst>
                  <a:outerShdw blurRad="38100" dist="38100" dir="2700000" algn="tl">
                    <a:srgbClr val="808080"/>
                  </a:outerShdw>
                </a:effectLst>
              </a:rPr>
              <a:t>2 </a:t>
            </a:r>
            <a:r>
              <a:rPr lang="ru-RU" sz="6000" b="1">
                <a:solidFill>
                  <a:schemeClr val="bg1"/>
                </a:solidFill>
                <a:effectLst>
                  <a:outerShdw blurRad="38100" dist="38100" dir="2700000" algn="tl">
                    <a:srgbClr val="808080"/>
                  </a:outerShdw>
                </a:effectLst>
              </a:rPr>
              <a:t>Петра</a:t>
            </a:r>
            <a:r>
              <a:rPr lang="en-US" sz="6000" b="1">
                <a:solidFill>
                  <a:schemeClr val="bg1"/>
                </a:solidFill>
                <a:effectLst>
                  <a:outerShdw blurRad="38100" dist="38100" dir="2700000" algn="tl">
                    <a:srgbClr val="808080"/>
                  </a:outerShdw>
                </a:effectLst>
              </a:rPr>
              <a:t> 3:8</a:t>
            </a:r>
          </a:p>
          <a:p>
            <a:pPr eaLnBrk="1" hangingPunct="1"/>
            <a:r>
              <a:rPr lang="ru-RU" sz="2400" b="1">
                <a:solidFill>
                  <a:schemeClr val="bg1"/>
                </a:solidFill>
                <a:effectLst>
                  <a:outerShdw blurRad="38100" dist="38100" dir="2700000" algn="tl">
                    <a:srgbClr val="808080"/>
                  </a:outerShdw>
                </a:effectLst>
              </a:rPr>
              <a:t>Одно то не должно быть сокрыто от вас, возлюбленные,</a:t>
            </a:r>
            <a:endParaRPr lang="en-US" sz="2400" b="1">
              <a:solidFill>
                <a:srgbClr val="FFFF00"/>
              </a:solidFill>
            </a:endParaRPr>
          </a:p>
        </p:txBody>
      </p:sp>
      <p:sp>
        <p:nvSpPr>
          <p:cNvPr id="1336328" name="Text Box 8"/>
          <p:cNvSpPr txBox="1">
            <a:spLocks noChangeArrowheads="1"/>
          </p:cNvSpPr>
          <p:nvPr/>
        </p:nvSpPr>
        <p:spPr bwMode="auto">
          <a:xfrm>
            <a:off x="381000" y="5029200"/>
            <a:ext cx="8001000" cy="12430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85000"/>
              </a:lnSpc>
            </a:pPr>
            <a:r>
              <a:rPr lang="ru-RU" sz="4400" b="1">
                <a:solidFill>
                  <a:srgbClr val="FFFF00"/>
                </a:solidFill>
              </a:rPr>
              <a:t>Что у Господа один день, как тысяча лет</a:t>
            </a:r>
            <a:r>
              <a:rPr lang="en-US" sz="4400" b="1">
                <a:solidFill>
                  <a:srgbClr val="FFFF00"/>
                </a:solidFill>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5" descr="\\.psf\Host\Users\mmurphy\Desktop\Day Thou Yrs Day 2Pet3.8 NASB.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Rectangle 3" hidden="1"/>
          <p:cNvSpPr>
            <a:spLocks noGrp="1" noChangeArrowheads="1"/>
          </p:cNvSpPr>
          <p:nvPr>
            <p:ph type="title" idx="4294967295"/>
          </p:nvPr>
        </p:nvSpPr>
        <p:spPr/>
        <p:txBody>
          <a:bodyPr/>
          <a:lstStyle/>
          <a:p>
            <a:pPr eaLnBrk="1" hangingPunct="1"/>
            <a:r>
              <a:rPr lang="en-US">
                <a:latin typeface="Arial" charset="0"/>
                <a:cs typeface="Arial" charset="0"/>
              </a:rPr>
              <a:t>Day-2 Peter 3:8b NAS</a:t>
            </a:r>
          </a:p>
        </p:txBody>
      </p:sp>
      <p:sp>
        <p:nvSpPr>
          <p:cNvPr id="114692" name="TextBox 1"/>
          <p:cNvSpPr txBox="1">
            <a:spLocks noChangeArrowheads="1"/>
          </p:cNvSpPr>
          <p:nvPr/>
        </p:nvSpPr>
        <p:spPr bwMode="auto">
          <a:xfrm>
            <a:off x="1600200" y="1447800"/>
            <a:ext cx="1752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3200" b="1"/>
              <a:t>1 </a:t>
            </a:r>
            <a:r>
              <a:rPr lang="ru-RU" sz="3200" b="1"/>
              <a:t>ДЕНЬ</a:t>
            </a:r>
            <a:endParaRPr lang="en-US" sz="3200" b="1"/>
          </a:p>
        </p:txBody>
      </p:sp>
      <p:sp>
        <p:nvSpPr>
          <p:cNvPr id="114693" name="TextBox 8"/>
          <p:cNvSpPr txBox="1">
            <a:spLocks noChangeArrowheads="1"/>
          </p:cNvSpPr>
          <p:nvPr/>
        </p:nvSpPr>
        <p:spPr bwMode="auto">
          <a:xfrm>
            <a:off x="2286000" y="4572000"/>
            <a:ext cx="1752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3200" b="1"/>
              <a:t>1</a:t>
            </a:r>
            <a:r>
              <a:rPr lang="ru-RU" sz="3200" b="1"/>
              <a:t> </a:t>
            </a:r>
            <a:r>
              <a:rPr lang="en-US" sz="3200" b="1"/>
              <a:t>000</a:t>
            </a:r>
          </a:p>
          <a:p>
            <a:pPr algn="ctr" eaLnBrk="1" hangingPunct="1"/>
            <a:r>
              <a:rPr lang="ru-RU" sz="3200" b="1"/>
              <a:t>ЛЕТ</a:t>
            </a:r>
            <a:endParaRPr lang="en-US" sz="3200" b="1"/>
          </a:p>
        </p:txBody>
      </p:sp>
      <p:sp>
        <p:nvSpPr>
          <p:cNvPr id="10" name="TextBox 9"/>
          <p:cNvSpPr txBox="1">
            <a:spLocks noChangeArrowheads="1"/>
          </p:cNvSpPr>
          <p:nvPr/>
        </p:nvSpPr>
        <p:spPr bwMode="auto">
          <a:xfrm>
            <a:off x="4876800" y="1308100"/>
            <a:ext cx="3962400" cy="22463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ru-RU" sz="2800" b="1">
                <a:solidFill>
                  <a:schemeClr val="bg1"/>
                </a:solidFill>
                <a:effectLst>
                  <a:outerShdw blurRad="38100" dist="38100" dir="2700000" algn="tl">
                    <a:srgbClr val="808080"/>
                  </a:outerShdw>
                </a:effectLst>
              </a:rPr>
              <a:t>Одно то не должно быть сокрыто от вас, возлюбленные</a:t>
            </a:r>
            <a:r>
              <a:rPr lang="en-US" sz="2800" b="1">
                <a:solidFill>
                  <a:schemeClr val="bg1"/>
                </a:solidFill>
                <a:effectLst>
                  <a:outerShdw blurRad="38100" dist="38100" dir="2700000" algn="tl">
                    <a:srgbClr val="808080"/>
                  </a:outerShdw>
                </a:effectLst>
              </a:rPr>
              <a:t>,</a:t>
            </a:r>
            <a:r>
              <a:rPr lang="ru-RU" sz="2800" b="1">
                <a:solidFill>
                  <a:schemeClr val="bg1"/>
                </a:solidFill>
                <a:effectLst>
                  <a:outerShdw blurRad="38100" dist="38100" dir="2700000" algn="tl">
                    <a:srgbClr val="808080"/>
                  </a:outerShdw>
                </a:effectLst>
              </a:rPr>
              <a:t> что у Господа один день, как тысяча лет,</a:t>
            </a:r>
            <a:r>
              <a:rPr lang="en-US" sz="2800" b="1">
                <a:solidFill>
                  <a:schemeClr val="bg1"/>
                </a:solidFill>
                <a:effectLst>
                  <a:outerShdw blurRad="38100" dist="38100" dir="2700000" algn="tl">
                    <a:srgbClr val="808080"/>
                  </a:outerShdw>
                </a:effectLst>
              </a:rPr>
              <a:t> </a:t>
            </a:r>
            <a:endParaRPr lang="en-US" sz="4400" b="1">
              <a:solidFill>
                <a:srgbClr val="FFFF00"/>
              </a:solidFill>
            </a:endParaRPr>
          </a:p>
        </p:txBody>
      </p:sp>
      <p:sp>
        <p:nvSpPr>
          <p:cNvPr id="1337352" name="Text Box 8"/>
          <p:cNvSpPr txBox="1">
            <a:spLocks noChangeArrowheads="1"/>
          </p:cNvSpPr>
          <p:nvPr/>
        </p:nvSpPr>
        <p:spPr bwMode="auto">
          <a:xfrm>
            <a:off x="4648200" y="4003675"/>
            <a:ext cx="4114800" cy="97948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90000"/>
              </a:lnSpc>
            </a:pPr>
            <a:r>
              <a:rPr lang="ru-RU" sz="3200" b="1">
                <a:solidFill>
                  <a:srgbClr val="FFFF00"/>
                </a:solidFill>
                <a:latin typeface="Arial Black" charset="0"/>
              </a:rPr>
              <a:t>и тысяча лет, как один день</a:t>
            </a:r>
            <a:r>
              <a:rPr lang="en-US" sz="3200" b="1">
                <a:solidFill>
                  <a:srgbClr val="FFFF00"/>
                </a:solidFill>
                <a:latin typeface="Arial Black" charset="0"/>
              </a:rPr>
              <a:t>.</a:t>
            </a:r>
          </a:p>
        </p:txBody>
      </p:sp>
      <p:sp>
        <p:nvSpPr>
          <p:cNvPr id="1337353" name="Text Box 9"/>
          <p:cNvSpPr txBox="1">
            <a:spLocks noChangeArrowheads="1"/>
          </p:cNvSpPr>
          <p:nvPr/>
        </p:nvSpPr>
        <p:spPr bwMode="auto">
          <a:xfrm>
            <a:off x="4876800" y="533400"/>
            <a:ext cx="3810000" cy="8302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US" sz="4800" b="1">
                <a:solidFill>
                  <a:schemeClr val="bg1"/>
                </a:solidFill>
              </a:rPr>
              <a:t>2 </a:t>
            </a:r>
            <a:r>
              <a:rPr lang="ru-RU" sz="4800" b="1">
                <a:solidFill>
                  <a:schemeClr val="bg1"/>
                </a:solidFill>
              </a:rPr>
              <a:t>Петра</a:t>
            </a:r>
            <a:r>
              <a:rPr lang="en-US" sz="4800" b="1">
                <a:solidFill>
                  <a:schemeClr val="bg1"/>
                </a:solidFill>
              </a:rPr>
              <a:t> 3:8</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idx="4294967295"/>
          </p:nvPr>
        </p:nvSpPr>
        <p:spPr/>
        <p:txBody>
          <a:bodyPr/>
          <a:lstStyle/>
          <a:p>
            <a:pPr eaLnBrk="1" hangingPunct="1"/>
            <a:r>
              <a:rPr lang="en-US">
                <a:latin typeface="Arial" charset="0"/>
                <a:cs typeface="Arial" charset="0"/>
              </a:rPr>
              <a:t>Joshua around Jericho</a:t>
            </a:r>
          </a:p>
        </p:txBody>
      </p:sp>
      <p:pic>
        <p:nvPicPr>
          <p:cNvPr id="115715" name="Picture 3" descr="005 JoshMarch96"/>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4" descr="\\.psf\Host\Users\mmurphy\Desktop\Joshua + Jericho March 00297.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7" name="TextBox 1"/>
          <p:cNvSpPr txBox="1">
            <a:spLocks noChangeArrowheads="1"/>
          </p:cNvSpPr>
          <p:nvPr/>
        </p:nvSpPr>
        <p:spPr bwMode="auto">
          <a:xfrm>
            <a:off x="6096000" y="914400"/>
            <a:ext cx="990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ru-RU" sz="1400" b="1"/>
              <a:t>Иерихон</a:t>
            </a:r>
            <a:endParaRPr lang="en-US" sz="1400" b="1"/>
          </a:p>
        </p:txBody>
      </p:sp>
      <p:sp>
        <p:nvSpPr>
          <p:cNvPr id="115718" name="TextBox 7"/>
          <p:cNvSpPr txBox="1">
            <a:spLocks noChangeArrowheads="1"/>
          </p:cNvSpPr>
          <p:nvPr/>
        </p:nvSpPr>
        <p:spPr bwMode="auto">
          <a:xfrm>
            <a:off x="6556375" y="2794000"/>
            <a:ext cx="990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ru-RU" b="1"/>
              <a:t>КХАА</a:t>
            </a:r>
            <a:r>
              <a:rPr lang="en-US" b="1"/>
              <a:t>!</a:t>
            </a:r>
          </a:p>
          <a:p>
            <a:pPr eaLnBrk="1" hangingPunct="1"/>
            <a:r>
              <a:rPr lang="ru-RU" b="1"/>
              <a:t>КХАА</a:t>
            </a:r>
            <a:r>
              <a:rPr lang="en-US" b="1"/>
              <a:t>!</a:t>
            </a:r>
          </a:p>
          <a:p>
            <a:pPr eaLnBrk="1" hangingPunct="1"/>
            <a:r>
              <a:rPr lang="ru-RU" b="1"/>
              <a:t>КХАА</a:t>
            </a:r>
            <a:r>
              <a:rPr lang="en-US" b="1"/>
              <a: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ctrTitle" idx="4294967295"/>
          </p:nvPr>
        </p:nvSpPr>
        <p:spPr>
          <a:xfrm>
            <a:off x="685800" y="2130425"/>
            <a:ext cx="7772400" cy="1470025"/>
          </a:xfrm>
        </p:spPr>
        <p:txBody>
          <a:bodyPr/>
          <a:lstStyle/>
          <a:p>
            <a:pPr eaLnBrk="1" hangingPunct="1"/>
            <a:r>
              <a:rPr lang="en-US">
                <a:latin typeface="Arial" charset="0"/>
                <a:cs typeface="Arial" charset="0"/>
              </a:rPr>
              <a:t>Jonah–3000 Years in Great Fish? 00296</a:t>
            </a:r>
          </a:p>
        </p:txBody>
      </p:sp>
      <p:pic>
        <p:nvPicPr>
          <p:cNvPr id="116739" name="Picture 4" descr="\\.psf\Host\Users\mmurphy\Desktop\Jonah-3000 Yrs in Great Fish 00296.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228600" y="228600"/>
            <a:ext cx="8686800" cy="5540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sz="3000" b="1">
                <a:solidFill>
                  <a:schemeClr val="bg1"/>
                </a:solidFill>
                <a:effectLst>
                  <a:outerShdw blurRad="38100" dist="38100" dir="2700000" algn="tl">
                    <a:srgbClr val="808080"/>
                  </a:outerShdw>
                </a:effectLst>
              </a:rPr>
              <a:t>Иона</a:t>
            </a:r>
            <a:r>
              <a:rPr lang="en-US" sz="3000" b="1">
                <a:solidFill>
                  <a:schemeClr val="bg1"/>
                </a:solidFill>
                <a:effectLst>
                  <a:outerShdw blurRad="38100" dist="38100" dir="2700000" algn="tl">
                    <a:srgbClr val="808080"/>
                  </a:outerShdw>
                </a:effectLst>
              </a:rPr>
              <a:t>—3</a:t>
            </a:r>
            <a:r>
              <a:rPr lang="ru-RU" sz="3000" b="1">
                <a:solidFill>
                  <a:schemeClr val="bg1"/>
                </a:solidFill>
                <a:effectLst>
                  <a:outerShdw blurRad="38100" dist="38100" dir="2700000" algn="tl">
                    <a:srgbClr val="808080"/>
                  </a:outerShdw>
                </a:effectLst>
              </a:rPr>
              <a:t> </a:t>
            </a:r>
            <a:r>
              <a:rPr lang="en-US" sz="3000" b="1">
                <a:solidFill>
                  <a:schemeClr val="bg1"/>
                </a:solidFill>
                <a:effectLst>
                  <a:outerShdw blurRad="38100" dist="38100" dir="2700000" algn="tl">
                    <a:srgbClr val="808080"/>
                  </a:outerShdw>
                </a:effectLst>
              </a:rPr>
              <a:t>000 </a:t>
            </a:r>
            <a:r>
              <a:rPr lang="ru-RU" sz="3000" b="1">
                <a:solidFill>
                  <a:schemeClr val="bg1"/>
                </a:solidFill>
                <a:effectLst>
                  <a:outerShdw blurRad="38100" dist="38100" dir="2700000" algn="tl">
                    <a:srgbClr val="808080"/>
                  </a:outerShdw>
                </a:effectLst>
              </a:rPr>
              <a:t>лет</a:t>
            </a:r>
            <a:r>
              <a:rPr lang="en-US" sz="3000" b="1">
                <a:solidFill>
                  <a:schemeClr val="bg1"/>
                </a:solidFill>
                <a:effectLst>
                  <a:outerShdw blurRad="38100" dist="38100" dir="2700000" algn="tl">
                    <a:srgbClr val="808080"/>
                  </a:outerShdw>
                </a:effectLst>
              </a:rPr>
              <a:t> </a:t>
            </a:r>
            <a:r>
              <a:rPr lang="ru-RU" sz="3000" b="1">
                <a:solidFill>
                  <a:schemeClr val="bg1"/>
                </a:solidFill>
                <a:effectLst>
                  <a:outerShdw blurRad="38100" dist="38100" dir="2700000" algn="tl">
                    <a:srgbClr val="808080"/>
                  </a:outerShdw>
                </a:effectLst>
              </a:rPr>
              <a:t>во чреве большой рыбы</a:t>
            </a:r>
            <a:r>
              <a:rPr lang="en-US" sz="3000" b="1">
                <a:solidFill>
                  <a:schemeClr val="bg1"/>
                </a:solidFill>
                <a:effectLst>
                  <a:outerShdw blurRad="38100" dist="38100" dir="2700000" algn="tl">
                    <a:srgbClr val="808080"/>
                  </a:outerShdw>
                </a:effectLst>
              </a:rPr>
              <a: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r>
              <a:rPr lang="en-US">
                <a:latin typeface="Arial" charset="0"/>
                <a:cs typeface="Arial" charset="0"/>
              </a:rPr>
              <a:t>Jesus</a:t>
            </a:r>
            <a:r>
              <a:rPr lang="ja-JP" altLang="en-US">
                <a:latin typeface="Arial" charset="0"/>
                <a:cs typeface="Arial" charset="0"/>
              </a:rPr>
              <a:t>’</a:t>
            </a:r>
            <a:r>
              <a:rPr lang="en-US">
                <a:latin typeface="Arial" charset="0"/>
                <a:cs typeface="Arial" charset="0"/>
              </a:rPr>
              <a:t> closed tomb</a:t>
            </a:r>
          </a:p>
        </p:txBody>
      </p:sp>
      <p:sp>
        <p:nvSpPr>
          <p:cNvPr id="117763" name="Rectangle 3"/>
          <p:cNvSpPr>
            <a:spLocks noGrp="1" noChangeArrowheads="1"/>
          </p:cNvSpPr>
          <p:nvPr>
            <p:ph type="body" idx="1"/>
          </p:nvPr>
        </p:nvSpPr>
        <p:spPr/>
        <p:txBody>
          <a:bodyPr/>
          <a:lstStyle/>
          <a:p>
            <a:pPr eaLnBrk="1" hangingPunct="1"/>
            <a:endParaRPr lang="en-US">
              <a:latin typeface="Arial" charset="0"/>
              <a:cs typeface="Arial" charset="0"/>
            </a:endParaRPr>
          </a:p>
        </p:txBody>
      </p:sp>
      <p:pic>
        <p:nvPicPr>
          <p:cNvPr id="117764" name="Picture 4" descr="Kid's Talk Flash Cards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hidden="1"/>
          <p:cNvSpPr>
            <a:spLocks noGrp="1" noChangeArrowheads="1"/>
          </p:cNvSpPr>
          <p:nvPr>
            <p:ph type="title"/>
          </p:nvPr>
        </p:nvSpPr>
        <p:spPr/>
        <p:txBody>
          <a:bodyPr/>
          <a:lstStyle/>
          <a:p>
            <a:pPr eaLnBrk="1" hangingPunct="1"/>
            <a:r>
              <a:rPr lang="en-US">
                <a:latin typeface="Arial" charset="0"/>
                <a:cs typeface="Arial" charset="0"/>
              </a:rPr>
              <a:t>Day 1 02230</a:t>
            </a:r>
          </a:p>
        </p:txBody>
      </p:sp>
      <p:sp>
        <p:nvSpPr>
          <p:cNvPr id="118787" name="Text Box 3"/>
          <p:cNvSpPr txBox="1">
            <a:spLocks noChangeArrowheads="1"/>
          </p:cNvSpPr>
          <p:nvPr/>
        </p:nvSpPr>
        <p:spPr bwMode="auto">
          <a:xfrm>
            <a:off x="609600" y="501650"/>
            <a:ext cx="77724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95000"/>
              </a:lnSpc>
              <a:spcBef>
                <a:spcPct val="50000"/>
              </a:spcBef>
            </a:pPr>
            <a:r>
              <a:rPr lang="ru-RU" sz="4000" b="1">
                <a:solidFill>
                  <a:srgbClr val="FFFF00"/>
                </a:solidFill>
              </a:rPr>
              <a:t>«Буквальных дней не могло быть до сотворения Солнца»</a:t>
            </a:r>
            <a:endParaRPr lang="en-US" sz="4000" b="1">
              <a:solidFill>
                <a:srgbClr val="FFFF00"/>
              </a:solidFill>
            </a:endParaRPr>
          </a:p>
        </p:txBody>
      </p:sp>
      <p:pic>
        <p:nvPicPr>
          <p:cNvPr id="118788" name="Picture 4" descr="Day 1 0223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09738" y="1981200"/>
            <a:ext cx="569277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9" name="Text Box 5"/>
          <p:cNvSpPr txBox="1">
            <a:spLocks noChangeArrowheads="1"/>
          </p:cNvSpPr>
          <p:nvPr/>
        </p:nvSpPr>
        <p:spPr bwMode="auto">
          <a:xfrm>
            <a:off x="1784350" y="1879600"/>
            <a:ext cx="22098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4800" b="1">
                <a:latin typeface="Futura XBlk BT" charset="0"/>
              </a:rPr>
              <a:t>ДЕНЬ</a:t>
            </a:r>
            <a:endParaRPr lang="en-US" sz="3200" b="1">
              <a:latin typeface="Futura XBlk BT" charset="0"/>
            </a:endParaRPr>
          </a:p>
        </p:txBody>
      </p:sp>
      <p:sp>
        <p:nvSpPr>
          <p:cNvPr id="1210374" name="Text Box 6"/>
          <p:cNvSpPr txBox="1">
            <a:spLocks noChangeArrowheads="1"/>
          </p:cNvSpPr>
          <p:nvPr/>
        </p:nvSpPr>
        <p:spPr bwMode="auto">
          <a:xfrm>
            <a:off x="1371600" y="5651500"/>
            <a:ext cx="6248400" cy="6159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3400" b="1">
                <a:solidFill>
                  <a:schemeClr val="bg1"/>
                </a:solidFill>
                <a:latin typeface="Arial Narrow" charset="0"/>
              </a:rPr>
              <a:t>ЗЕМЛЯ</a:t>
            </a:r>
            <a:r>
              <a:rPr lang="en-US" sz="3400" b="1">
                <a:solidFill>
                  <a:schemeClr val="bg1"/>
                </a:solidFill>
                <a:latin typeface="Arial Narrow" charset="0"/>
              </a:rPr>
              <a:t>, </a:t>
            </a:r>
            <a:r>
              <a:rPr lang="ru-RU" sz="3400" b="1">
                <a:solidFill>
                  <a:schemeClr val="bg1"/>
                </a:solidFill>
                <a:latin typeface="Arial Narrow" charset="0"/>
              </a:rPr>
              <a:t>КОСМОС</a:t>
            </a:r>
            <a:r>
              <a:rPr lang="en-US" sz="3400" b="1">
                <a:solidFill>
                  <a:schemeClr val="bg1"/>
                </a:solidFill>
                <a:latin typeface="Arial Narrow" charset="0"/>
              </a:rPr>
              <a:t>, </a:t>
            </a:r>
            <a:r>
              <a:rPr lang="ru-RU" sz="3400" b="1">
                <a:solidFill>
                  <a:schemeClr val="bg1"/>
                </a:solidFill>
                <a:latin typeface="Arial Narrow" charset="0"/>
              </a:rPr>
              <a:t>ВРЕМЯ</a:t>
            </a:r>
            <a:r>
              <a:rPr lang="en-US" sz="3400" b="1">
                <a:solidFill>
                  <a:schemeClr val="bg1"/>
                </a:solidFill>
                <a:latin typeface="Arial Narrow" charset="0"/>
              </a:rPr>
              <a:t> </a:t>
            </a:r>
            <a:r>
              <a:rPr lang="ru-RU" sz="3400" b="1">
                <a:solidFill>
                  <a:schemeClr val="bg1"/>
                </a:solidFill>
                <a:latin typeface="Arial Narrow" charset="0"/>
              </a:rPr>
              <a:t>И</a:t>
            </a:r>
            <a:r>
              <a:rPr lang="en-US" sz="3400" b="1">
                <a:solidFill>
                  <a:schemeClr val="bg1"/>
                </a:solidFill>
                <a:latin typeface="Arial Narrow" charset="0"/>
              </a:rPr>
              <a:t> </a:t>
            </a:r>
            <a:r>
              <a:rPr lang="ru-RU" sz="3400" b="1">
                <a:solidFill>
                  <a:schemeClr val="bg1"/>
                </a:solidFill>
                <a:latin typeface="Arial Narrow" charset="0"/>
              </a:rPr>
              <a:t>СВЕТ</a:t>
            </a:r>
            <a:endParaRPr lang="en-US" sz="3400" b="1">
              <a:solidFill>
                <a:schemeClr val="bg1"/>
              </a:solidFill>
              <a:latin typeface="Arial Black"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r>
              <a:rPr lang="en-US">
                <a:latin typeface="Arial" charset="0"/>
                <a:cs typeface="Arial" charset="0"/>
              </a:rPr>
              <a:t>Gen. 1:14-15 NAS</a:t>
            </a:r>
          </a:p>
        </p:txBody>
      </p:sp>
      <p:pic>
        <p:nvPicPr>
          <p:cNvPr id="119811"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9508" name="Text Box 4"/>
          <p:cNvSpPr txBox="1">
            <a:spLocks noChangeArrowheads="1"/>
          </p:cNvSpPr>
          <p:nvPr/>
        </p:nvSpPr>
        <p:spPr bwMode="auto">
          <a:xfrm>
            <a:off x="0" y="457200"/>
            <a:ext cx="9144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Бытие</a:t>
            </a:r>
            <a:r>
              <a:rPr lang="en-US" sz="5400" b="1">
                <a:solidFill>
                  <a:srgbClr val="00FF00"/>
                </a:solidFill>
              </a:rPr>
              <a:t> 1:14-15</a:t>
            </a:r>
          </a:p>
        </p:txBody>
      </p:sp>
      <p:sp>
        <p:nvSpPr>
          <p:cNvPr id="1429509" name="Text Box 5"/>
          <p:cNvSpPr txBox="1">
            <a:spLocks noChangeArrowheads="1"/>
          </p:cNvSpPr>
          <p:nvPr/>
        </p:nvSpPr>
        <p:spPr bwMode="auto">
          <a:xfrm>
            <a:off x="609600" y="1393825"/>
            <a:ext cx="7924800" cy="25860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ru-RU" sz="3000" b="1">
                <a:solidFill>
                  <a:schemeClr val="bg1"/>
                </a:solidFill>
              </a:rPr>
              <a:t>(</a:t>
            </a:r>
            <a:r>
              <a:rPr lang="en-US" sz="3000" b="1">
                <a:solidFill>
                  <a:schemeClr val="bg1"/>
                </a:solidFill>
              </a:rPr>
              <a:t>14</a:t>
            </a:r>
            <a:r>
              <a:rPr lang="ru-RU" sz="3000" b="1">
                <a:solidFill>
                  <a:schemeClr val="bg1"/>
                </a:solidFill>
              </a:rPr>
              <a:t>)</a:t>
            </a:r>
            <a:r>
              <a:rPr lang="en-US" sz="3000" b="1">
                <a:solidFill>
                  <a:schemeClr val="bg1"/>
                </a:solidFill>
              </a:rPr>
              <a:t> </a:t>
            </a:r>
            <a:r>
              <a:rPr lang="ru-RU" sz="3000" b="1">
                <a:solidFill>
                  <a:schemeClr val="bg1"/>
                </a:solidFill>
              </a:rPr>
              <a:t>И сказал Бог:</a:t>
            </a:r>
            <a:r>
              <a:rPr lang="en-US" sz="3000" b="1">
                <a:solidFill>
                  <a:schemeClr val="bg1"/>
                </a:solidFill>
              </a:rPr>
              <a:t> </a:t>
            </a:r>
            <a:r>
              <a:rPr lang="ru-RU" sz="3000" b="1">
                <a:solidFill>
                  <a:schemeClr val="bg1"/>
                </a:solidFill>
              </a:rPr>
              <a:t>«</a:t>
            </a:r>
            <a:r>
              <a:rPr lang="ru-RU" sz="3000" b="1">
                <a:solidFill>
                  <a:srgbClr val="FFFF00"/>
                </a:solidFill>
              </a:rPr>
              <a:t>Да будут</a:t>
            </a:r>
            <a:r>
              <a:rPr lang="en-US" sz="3000" b="1">
                <a:solidFill>
                  <a:schemeClr val="bg1"/>
                </a:solidFill>
              </a:rPr>
              <a:t> </a:t>
            </a:r>
            <a:r>
              <a:rPr lang="ru-RU" sz="3000" b="1">
                <a:solidFill>
                  <a:schemeClr val="bg1"/>
                </a:solidFill>
              </a:rPr>
              <a:t>светила на тверди небесной для отделения дня от ночи, и</a:t>
            </a:r>
            <a:r>
              <a:rPr lang="en-US" sz="3000" b="1">
                <a:solidFill>
                  <a:schemeClr val="bg1"/>
                </a:solidFill>
              </a:rPr>
              <a:t> </a:t>
            </a:r>
            <a:r>
              <a:rPr lang="ru-RU" sz="3000" b="1">
                <a:solidFill>
                  <a:srgbClr val="00FF00"/>
                </a:solidFill>
              </a:rPr>
              <a:t>для знамений, и времен, и дней, и годов</a:t>
            </a:r>
            <a:r>
              <a:rPr lang="en-US" sz="3000" b="1">
                <a:solidFill>
                  <a:schemeClr val="bg1"/>
                </a:solidFill>
              </a:rPr>
              <a:t>. (15) </a:t>
            </a:r>
            <a:r>
              <a:rPr lang="ru-RU" sz="3000" b="1">
                <a:solidFill>
                  <a:schemeClr val="bg1"/>
                </a:solidFill>
              </a:rPr>
              <a:t>И да будут они светильниками на тверди небесной, чтобы светить на землю.</a:t>
            </a:r>
            <a:r>
              <a:rPr lang="en-US" sz="3000" b="1">
                <a:solidFill>
                  <a:schemeClr val="bg1"/>
                </a:solidFill>
              </a:rPr>
              <a:t> </a:t>
            </a:r>
            <a:r>
              <a:rPr lang="ru-RU" sz="3000" b="1">
                <a:solidFill>
                  <a:srgbClr val="FFFF00"/>
                </a:solidFill>
              </a:rPr>
              <a:t>И стало так</a:t>
            </a:r>
            <a:r>
              <a:rPr lang="en-US" sz="3000" b="1">
                <a:solidFill>
                  <a:schemeClr val="bg1"/>
                </a:solidFill>
              </a:rPr>
              <a:t>.</a:t>
            </a:r>
          </a:p>
        </p:txBody>
      </p:sp>
      <p:sp>
        <p:nvSpPr>
          <p:cNvPr id="1429510" name="Text Box 6"/>
          <p:cNvSpPr txBox="1">
            <a:spLocks noChangeArrowheads="1"/>
          </p:cNvSpPr>
          <p:nvPr/>
        </p:nvSpPr>
        <p:spPr bwMode="auto">
          <a:xfrm>
            <a:off x="533400" y="4572000"/>
            <a:ext cx="8458200" cy="16430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30000"/>
              </a:spcBef>
            </a:pPr>
            <a:r>
              <a:rPr lang="ru-RU" sz="2800" b="1">
                <a:solidFill>
                  <a:srgbClr val="FFFF00"/>
                </a:solidFill>
              </a:rPr>
              <a:t>Да будет</a:t>
            </a:r>
            <a:r>
              <a:rPr lang="en-US" sz="2800" b="1">
                <a:solidFill>
                  <a:srgbClr val="FFFF00"/>
                </a:solidFill>
              </a:rPr>
              <a:t> … </a:t>
            </a:r>
            <a:r>
              <a:rPr lang="ru-RU" sz="2800" b="1">
                <a:solidFill>
                  <a:srgbClr val="FFFF00"/>
                </a:solidFill>
              </a:rPr>
              <a:t>ст</a:t>
            </a:r>
            <a:r>
              <a:rPr lang="en-US" sz="2800" b="1">
                <a:solidFill>
                  <a:srgbClr val="FFFF00"/>
                </a:solidFill>
              </a:rPr>
              <a:t>. 3, 6, 9, 11, 14, 20, 24, 26</a:t>
            </a:r>
          </a:p>
          <a:p>
            <a:pPr eaLnBrk="1" hangingPunct="1">
              <a:spcBef>
                <a:spcPct val="30000"/>
              </a:spcBef>
            </a:pPr>
            <a:r>
              <a:rPr lang="ru-RU" sz="2800" b="1">
                <a:solidFill>
                  <a:srgbClr val="FFFF00"/>
                </a:solidFill>
              </a:rPr>
              <a:t>И стало так</a:t>
            </a:r>
            <a:r>
              <a:rPr lang="en-US" sz="2800" b="1">
                <a:solidFill>
                  <a:srgbClr val="FFFF00"/>
                </a:solidFill>
              </a:rPr>
              <a:t> …</a:t>
            </a:r>
            <a:r>
              <a:rPr lang="ru-RU" sz="2800" b="1">
                <a:solidFill>
                  <a:srgbClr val="FFFF00"/>
                </a:solidFill>
              </a:rPr>
              <a:t> ст</a:t>
            </a:r>
            <a:r>
              <a:rPr lang="en-US" sz="2800" b="1">
                <a:solidFill>
                  <a:srgbClr val="FFFF00"/>
                </a:solidFill>
              </a:rPr>
              <a:t>. 3, 7, 9, 11, 15, 24, 30</a:t>
            </a:r>
          </a:p>
          <a:p>
            <a:pPr eaLnBrk="1" hangingPunct="1">
              <a:spcBef>
                <a:spcPct val="30000"/>
              </a:spcBef>
            </a:pPr>
            <a:r>
              <a:rPr lang="ru-RU" sz="2800" b="1">
                <a:solidFill>
                  <a:srgbClr val="FFFF00"/>
                </a:solidFill>
              </a:rPr>
              <a:t>Увидел Бог</a:t>
            </a:r>
            <a:r>
              <a:rPr lang="en-US" sz="2800" b="1">
                <a:solidFill>
                  <a:srgbClr val="FFFF00"/>
                </a:solidFill>
              </a:rPr>
              <a:t> … </a:t>
            </a:r>
            <a:r>
              <a:rPr lang="ru-RU" sz="2800" b="1">
                <a:solidFill>
                  <a:srgbClr val="FFFF00"/>
                </a:solidFill>
              </a:rPr>
              <a:t>хорошо </a:t>
            </a:r>
            <a:r>
              <a:rPr lang="en-US" sz="2800" b="1">
                <a:solidFill>
                  <a:srgbClr val="FFFF00"/>
                </a:solidFill>
              </a:rPr>
              <a:t>… </a:t>
            </a:r>
            <a:r>
              <a:rPr lang="ru-RU" sz="2800" b="1">
                <a:solidFill>
                  <a:srgbClr val="FFFF00"/>
                </a:solidFill>
              </a:rPr>
              <a:t>ст</a:t>
            </a:r>
            <a:r>
              <a:rPr lang="en-US" sz="2800" b="1">
                <a:solidFill>
                  <a:srgbClr val="FFFF00"/>
                </a:solidFill>
              </a:rPr>
              <a:t>. 4, 10, 12, 18, 21, 25</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29510"/>
                                        </p:tgtEl>
                                        <p:attrNameLst>
                                          <p:attrName>style.visibility</p:attrName>
                                        </p:attrNameLst>
                                      </p:cBhvr>
                                      <p:to>
                                        <p:strVal val="visible"/>
                                      </p:to>
                                    </p:set>
                                    <p:animEffect transition="in" filter="wipe(left)">
                                      <p:cBhvr>
                                        <p:cTn id="7" dur="500"/>
                                        <p:tgtEl>
                                          <p:spTgt spid="1429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9510"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457200" y="381000"/>
            <a:ext cx="8229600" cy="1143000"/>
          </a:xfrm>
        </p:spPr>
        <p:txBody>
          <a:bodyPr/>
          <a:lstStyle/>
          <a:p>
            <a:pPr eaLnBrk="1" hangingPunct="1"/>
            <a:r>
              <a:rPr lang="en-US" sz="6000" b="1">
                <a:solidFill>
                  <a:schemeClr val="bg1"/>
                </a:solidFill>
                <a:latin typeface="Arial" charset="0"/>
                <a:cs typeface="Arial" charset="0"/>
              </a:rPr>
              <a:t>John 2:11 NAS</a:t>
            </a:r>
          </a:p>
        </p:txBody>
      </p:sp>
      <p:pic>
        <p:nvPicPr>
          <p:cNvPr id="120835"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1556" name="Text Box 4"/>
          <p:cNvSpPr txBox="1">
            <a:spLocks noChangeArrowheads="1"/>
          </p:cNvSpPr>
          <p:nvPr/>
        </p:nvSpPr>
        <p:spPr bwMode="auto">
          <a:xfrm>
            <a:off x="914400" y="1524000"/>
            <a:ext cx="7391400" cy="20859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ru-RU" sz="3600" b="1">
                <a:solidFill>
                  <a:schemeClr val="bg1"/>
                </a:solidFill>
              </a:rPr>
              <a:t>Так положил Иисус начало чудесам в Кане Галилейской и явил славу Свою; и уверовали в Него ученики Его.</a:t>
            </a:r>
            <a:endParaRPr lang="en-US" sz="3600" b="1">
              <a:solidFill>
                <a:schemeClr val="bg1"/>
              </a:solidFill>
            </a:endParaRPr>
          </a:p>
        </p:txBody>
      </p:sp>
      <p:sp>
        <p:nvSpPr>
          <p:cNvPr id="1431557" name="Text Box 5"/>
          <p:cNvSpPr txBox="1">
            <a:spLocks noChangeArrowheads="1"/>
          </p:cNvSpPr>
          <p:nvPr/>
        </p:nvSpPr>
        <p:spPr bwMode="auto">
          <a:xfrm>
            <a:off x="914400" y="457200"/>
            <a:ext cx="7239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Иоанна</a:t>
            </a:r>
            <a:r>
              <a:rPr lang="en-US" sz="5400" b="1">
                <a:solidFill>
                  <a:srgbClr val="00FF00"/>
                </a:solidFill>
              </a:rPr>
              <a:t> 2:11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ChangeArrowheads="1"/>
          </p:cNvSpPr>
          <p:nvPr>
            <p:ph type="title"/>
          </p:nvPr>
        </p:nvSpPr>
        <p:spPr/>
        <p:txBody>
          <a:bodyPr/>
          <a:lstStyle/>
          <a:p>
            <a:r>
              <a:rPr lang="en-US">
                <a:latin typeface="Arial" charset="0"/>
                <a:cs typeface="Arial" charset="0"/>
              </a:rPr>
              <a:t>Psalm 33:6, 8-9 NAS</a:t>
            </a:r>
          </a:p>
        </p:txBody>
      </p:sp>
      <p:pic>
        <p:nvPicPr>
          <p:cNvPr id="540675"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40676" name="Text Box 4"/>
          <p:cNvSpPr txBox="1">
            <a:spLocks noChangeArrowheads="1"/>
          </p:cNvSpPr>
          <p:nvPr/>
        </p:nvSpPr>
        <p:spPr bwMode="auto">
          <a:xfrm>
            <a:off x="914400" y="1524000"/>
            <a:ext cx="7315200" cy="15541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Aft>
                <a:spcPct val="30000"/>
              </a:spcAft>
            </a:pPr>
            <a:r>
              <a:rPr lang="en-US" sz="3200" b="1">
                <a:solidFill>
                  <a:schemeClr val="bg1"/>
                </a:solidFill>
              </a:rPr>
              <a:t>6.  </a:t>
            </a:r>
            <a:r>
              <a:rPr lang="en-US" sz="3200" b="1">
                <a:solidFill>
                  <a:srgbClr val="FFFF00"/>
                </a:solidFill>
              </a:rPr>
              <a:t>By the word of the LORD</a:t>
            </a:r>
            <a:r>
              <a:rPr lang="en-US" sz="3200" b="1">
                <a:solidFill>
                  <a:schemeClr val="bg1"/>
                </a:solidFill>
              </a:rPr>
              <a:t> </a:t>
            </a:r>
            <a:r>
              <a:rPr lang="en-US" sz="3200" b="1">
                <a:solidFill>
                  <a:srgbClr val="FFFF00"/>
                </a:solidFill>
              </a:rPr>
              <a:t>the heavens were made, and</a:t>
            </a:r>
            <a:r>
              <a:rPr lang="en-US" sz="3200" b="1">
                <a:solidFill>
                  <a:schemeClr val="bg1"/>
                </a:solidFill>
              </a:rPr>
              <a:t> by the breath of His mouth </a:t>
            </a:r>
            <a:r>
              <a:rPr lang="en-US" sz="3200" b="1">
                <a:solidFill>
                  <a:srgbClr val="FFFF00"/>
                </a:solidFill>
              </a:rPr>
              <a:t>all their host</a:t>
            </a:r>
            <a:r>
              <a:rPr lang="en-US" sz="3200" b="1">
                <a:solidFill>
                  <a:schemeClr val="bg1"/>
                </a:solidFill>
              </a:rPr>
              <a:t>.</a:t>
            </a:r>
          </a:p>
        </p:txBody>
      </p:sp>
      <p:sp>
        <p:nvSpPr>
          <p:cNvPr id="540677" name="Text Box 5"/>
          <p:cNvSpPr txBox="1">
            <a:spLocks noChangeArrowheads="1"/>
          </p:cNvSpPr>
          <p:nvPr/>
        </p:nvSpPr>
        <p:spPr bwMode="auto">
          <a:xfrm>
            <a:off x="0" y="457200"/>
            <a:ext cx="9144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5400" b="1">
                <a:solidFill>
                  <a:srgbClr val="00FF00"/>
                </a:solidFill>
              </a:rPr>
              <a:t>Psalm 33:6, 8-9</a:t>
            </a:r>
          </a:p>
        </p:txBody>
      </p:sp>
      <p:sp>
        <p:nvSpPr>
          <p:cNvPr id="540678" name="Text Box 6"/>
          <p:cNvSpPr txBox="1">
            <a:spLocks noChangeArrowheads="1"/>
          </p:cNvSpPr>
          <p:nvPr/>
        </p:nvSpPr>
        <p:spPr bwMode="auto">
          <a:xfrm>
            <a:off x="914400" y="3276600"/>
            <a:ext cx="7315200" cy="25288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3200" b="1">
                <a:solidFill>
                  <a:schemeClr val="bg1"/>
                </a:solidFill>
              </a:rPr>
              <a:t>8. Let all the earth fear the LORD; Let all the inhabitants of the world stand in awe of Him.</a:t>
            </a:r>
          </a:p>
          <a:p>
            <a:r>
              <a:rPr lang="en-US" sz="3200" b="1">
                <a:solidFill>
                  <a:schemeClr val="bg1"/>
                </a:solidFill>
              </a:rPr>
              <a:t>9.  </a:t>
            </a:r>
            <a:r>
              <a:rPr lang="en-US" sz="3200" b="1">
                <a:solidFill>
                  <a:srgbClr val="FFFF00"/>
                </a:solidFill>
              </a:rPr>
              <a:t>For He spoke, and it was done; He commanded, and it stood fast.</a:t>
            </a:r>
            <a:endParaRPr lang="en-US" sz="320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eaLnBrk="1" hangingPunct="1"/>
            <a:r>
              <a:rPr lang="en-US">
                <a:latin typeface="Arial" charset="0"/>
                <a:cs typeface="Arial" charset="0"/>
              </a:rPr>
              <a:t>Gen. 1:16 NAS</a:t>
            </a:r>
          </a:p>
        </p:txBody>
      </p:sp>
      <p:pic>
        <p:nvPicPr>
          <p:cNvPr id="121859"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04" name="Text Box 4"/>
          <p:cNvSpPr txBox="1">
            <a:spLocks noChangeArrowheads="1"/>
          </p:cNvSpPr>
          <p:nvPr/>
        </p:nvSpPr>
        <p:spPr bwMode="auto">
          <a:xfrm>
            <a:off x="0" y="457200"/>
            <a:ext cx="9144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Бытие</a:t>
            </a:r>
            <a:r>
              <a:rPr lang="en-US" sz="5400" b="1">
                <a:solidFill>
                  <a:srgbClr val="00FF00"/>
                </a:solidFill>
              </a:rPr>
              <a:t> 1:16</a:t>
            </a:r>
          </a:p>
        </p:txBody>
      </p:sp>
      <p:sp>
        <p:nvSpPr>
          <p:cNvPr id="1433605" name="Text Box 5"/>
          <p:cNvSpPr txBox="1">
            <a:spLocks noChangeArrowheads="1"/>
          </p:cNvSpPr>
          <p:nvPr/>
        </p:nvSpPr>
        <p:spPr bwMode="auto">
          <a:xfrm>
            <a:off x="838200" y="1736725"/>
            <a:ext cx="7467600" cy="25781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5000"/>
              </a:lnSpc>
            </a:pPr>
            <a:r>
              <a:rPr lang="ru-RU" sz="3400" b="1">
                <a:solidFill>
                  <a:schemeClr val="bg1"/>
                </a:solidFill>
              </a:rPr>
              <a:t>И</a:t>
            </a:r>
            <a:r>
              <a:rPr lang="en-US" sz="3400" b="1">
                <a:solidFill>
                  <a:schemeClr val="bg1"/>
                </a:solidFill>
              </a:rPr>
              <a:t> </a:t>
            </a:r>
            <a:r>
              <a:rPr lang="ru-RU" sz="3400" b="1">
                <a:solidFill>
                  <a:srgbClr val="FFFF00"/>
                </a:solidFill>
              </a:rPr>
              <a:t>создал</a:t>
            </a:r>
            <a:r>
              <a:rPr lang="en-US" sz="3400" b="1">
                <a:solidFill>
                  <a:schemeClr val="bg1"/>
                </a:solidFill>
              </a:rPr>
              <a:t> </a:t>
            </a:r>
            <a:r>
              <a:rPr lang="ru-RU" sz="3400" b="1">
                <a:solidFill>
                  <a:schemeClr val="bg1"/>
                </a:solidFill>
              </a:rPr>
              <a:t>Бог два светила великие: светило большее, для управления  днем, и светило меньшее, для управления ночью, и</a:t>
            </a:r>
            <a:r>
              <a:rPr lang="en-US" sz="3400" b="1">
                <a:solidFill>
                  <a:schemeClr val="bg1"/>
                </a:solidFill>
              </a:rPr>
              <a:t> [</a:t>
            </a:r>
            <a:r>
              <a:rPr lang="ru-RU" sz="3400" b="1" i="1">
                <a:solidFill>
                  <a:srgbClr val="FFFF00"/>
                </a:solidFill>
              </a:rPr>
              <a:t>создал</a:t>
            </a:r>
            <a:r>
              <a:rPr lang="en-US" sz="3400" b="1">
                <a:solidFill>
                  <a:schemeClr val="bg1"/>
                </a:solidFill>
              </a:rPr>
              <a:t>] </a:t>
            </a:r>
            <a:r>
              <a:rPr lang="ru-RU" sz="3400" b="1">
                <a:solidFill>
                  <a:schemeClr val="bg1"/>
                </a:solidFill>
              </a:rPr>
              <a:t>звезды</a:t>
            </a:r>
            <a:r>
              <a:rPr lang="en-US" sz="3400" b="1">
                <a:solidFill>
                  <a:schemeClr val="bg1"/>
                </a:solidFill>
              </a:rPr>
              <a:t>.</a:t>
            </a:r>
          </a:p>
        </p:txBody>
      </p:sp>
      <p:sp>
        <p:nvSpPr>
          <p:cNvPr id="1433606" name="Line 6"/>
          <p:cNvSpPr>
            <a:spLocks noChangeShapeType="1"/>
          </p:cNvSpPr>
          <p:nvPr/>
        </p:nvSpPr>
        <p:spPr bwMode="auto">
          <a:xfrm flipV="1">
            <a:off x="3124200" y="4267200"/>
            <a:ext cx="1524000" cy="0"/>
          </a:xfrm>
          <a:prstGeom prst="line">
            <a:avLst/>
          </a:prstGeom>
          <a:noFill/>
          <a:ln w="76200">
            <a:solidFill>
              <a:srgbClr val="FFFF00"/>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0.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2.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6.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7.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8.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9.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20.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2.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6.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7.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8.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5.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6.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7.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8.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9.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Office Theme">
  <a:themeElements>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7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9_Office Theme">
  <a:themeElements>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9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
        <a:cs typeface="Arial"/>
      </a:majorFont>
      <a:minorFont>
        <a:latin typeface="Gill San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Default Design">
  <a:themeElements>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7_Default Design">
  <a:themeElements>
    <a:clrScheme name="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2_Office Theme">
  <a:themeElements>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2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1_Office Theme">
  <a:themeElements>
    <a:clrScheme name="5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1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2_Office Theme">
  <a:themeElements>
    <a:clrScheme name="5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2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3_Office Theme">
  <a:themeElements>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3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3_Office Theme">
  <a:themeElements>
    <a:clrScheme name="5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3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_Default Design">
  <a:themeElements>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Custom Design">
  <a:themeElements>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3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1_Default Design">
  <a:themeElements>
    <a:clrScheme name="1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4_Office Theme">
  <a:themeElements>
    <a:clrScheme name="2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1_Office Theme">
  <a:themeElements>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1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0_Office Theme">
  <a:themeElements>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0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0_Office Theme">
  <a:themeElements>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0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5_Office Theme">
  <a:themeElements>
    <a:clrScheme name="6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5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5426</TotalTime>
  <Words>9080</Words>
  <Application>Microsoft Macintosh PowerPoint</Application>
  <PresentationFormat>On-screen Show (4:3)</PresentationFormat>
  <Paragraphs>974</Paragraphs>
  <Slides>128</Slides>
  <Notes>119</Notes>
  <HiddenSlides>1</HiddenSlides>
  <MMClips>2</MMClips>
  <ScaleCrop>false</ScaleCrop>
  <HeadingPairs>
    <vt:vector size="6" baseType="variant">
      <vt:variant>
        <vt:lpstr>Fonts Used</vt:lpstr>
      </vt:variant>
      <vt:variant>
        <vt:i4>15</vt:i4>
      </vt:variant>
      <vt:variant>
        <vt:lpstr>Theme</vt:lpstr>
      </vt:variant>
      <vt:variant>
        <vt:i4>26</vt:i4>
      </vt:variant>
      <vt:variant>
        <vt:lpstr>Slide Titles</vt:lpstr>
      </vt:variant>
      <vt:variant>
        <vt:i4>128</vt:i4>
      </vt:variant>
    </vt:vector>
  </HeadingPairs>
  <TitlesOfParts>
    <vt:vector size="169" baseType="lpstr">
      <vt:lpstr>Arial</vt:lpstr>
      <vt:lpstr>Candara</vt:lpstr>
      <vt:lpstr>Garamond</vt:lpstr>
      <vt:lpstr>Wingdings</vt:lpstr>
      <vt:lpstr>Gill Sans</vt:lpstr>
      <vt:lpstr>Futura Md BT</vt:lpstr>
      <vt:lpstr>Arial Narrow</vt:lpstr>
      <vt:lpstr>Arial Rounded MT Bold</vt:lpstr>
      <vt:lpstr>Calibri</vt:lpstr>
      <vt:lpstr>MS PGothic</vt:lpstr>
      <vt:lpstr>Helvetica</vt:lpstr>
      <vt:lpstr>Hebraica</vt:lpstr>
      <vt:lpstr>Times New Roman</vt:lpstr>
      <vt:lpstr>Arial Black</vt:lpstr>
      <vt:lpstr>Futura XBlk BT</vt:lpstr>
      <vt:lpstr>1_Default Design</vt:lpstr>
      <vt:lpstr>2_Default Design</vt:lpstr>
      <vt:lpstr>4_Default Design</vt:lpstr>
      <vt:lpstr>5_Default Design</vt:lpstr>
      <vt:lpstr>21_Office Theme</vt:lpstr>
      <vt:lpstr>20_Office Theme</vt:lpstr>
      <vt:lpstr>Stream</vt:lpstr>
      <vt:lpstr>50_Office Theme</vt:lpstr>
      <vt:lpstr>65_Office Theme</vt:lpstr>
      <vt:lpstr>17_Office Theme</vt:lpstr>
      <vt:lpstr>Default Design</vt:lpstr>
      <vt:lpstr>6_Default Design</vt:lpstr>
      <vt:lpstr>29_Office Theme</vt:lpstr>
      <vt:lpstr>Bullets</vt:lpstr>
      <vt:lpstr>10_Default Design</vt:lpstr>
      <vt:lpstr>8_Default Design</vt:lpstr>
      <vt:lpstr>7_Default Design</vt:lpstr>
      <vt:lpstr>22_Office Theme</vt:lpstr>
      <vt:lpstr>51_Office Theme</vt:lpstr>
      <vt:lpstr>52_Office Theme</vt:lpstr>
      <vt:lpstr>23_Office Theme</vt:lpstr>
      <vt:lpstr>53_Office Theme</vt:lpstr>
      <vt:lpstr>9_Default Design</vt:lpstr>
      <vt:lpstr>3_Custom Design</vt:lpstr>
      <vt:lpstr>11_Default Design</vt:lpstr>
      <vt:lpstr>24_Office Theme</vt:lpstr>
      <vt:lpstr>Template Suite 1-Title 01359</vt:lpstr>
      <vt:lpstr>AiG web site #1</vt:lpstr>
      <vt:lpstr>Template Suite 1-Title 01359</vt:lpstr>
      <vt:lpstr>Christian College 1</vt:lpstr>
      <vt:lpstr>Christian College 2</vt:lpstr>
      <vt:lpstr>Bill Craig interview Canada 2009</vt:lpstr>
      <vt:lpstr>Green – theological quote--blank</vt:lpstr>
      <vt:lpstr>Green – theological quote--blank</vt:lpstr>
      <vt:lpstr>Green – theological quote--blank</vt:lpstr>
      <vt:lpstr>Genesis 1:1 NAS</vt:lpstr>
      <vt:lpstr>Gen. 1:14 NAS</vt:lpstr>
      <vt:lpstr>Ex. 20:11 NAS</vt:lpstr>
      <vt:lpstr>Template Suite 1-Blank 01362</vt:lpstr>
      <vt:lpstr>Green – theological quote--blank</vt:lpstr>
      <vt:lpstr>Big Bang and Bible order compared</vt:lpstr>
      <vt:lpstr>Evolution vs Bible timeline</vt:lpstr>
      <vt:lpstr>Big Bang Time line</vt:lpstr>
      <vt:lpstr>Bill Craig interview Canada 2009--still</vt:lpstr>
      <vt:lpstr>Inconsistent belief</vt:lpstr>
      <vt:lpstr>Coyne, Jerry 2009—Theistic Evol inconsistent #2</vt:lpstr>
      <vt:lpstr>Template Suite 1-Content 01360</vt:lpstr>
      <vt:lpstr>Three views of Earth history</vt:lpstr>
      <vt:lpstr>Template Suite 1-Content 01360</vt:lpstr>
      <vt:lpstr>Gen. 1:1-5 NAS</vt:lpstr>
      <vt:lpstr>Coming to Grips with Genesis 04702</vt:lpstr>
      <vt:lpstr>Template Suite 1-Content 01360</vt:lpstr>
      <vt:lpstr>Gen. 1:1-5 NAS</vt:lpstr>
      <vt:lpstr>Psa. 136:1-2 NAS</vt:lpstr>
      <vt:lpstr>Supposed parallelism NAS</vt:lpstr>
      <vt:lpstr>Coming to Grips with Genesis 04702</vt:lpstr>
      <vt:lpstr>Template Suite 1-Content 01360</vt:lpstr>
      <vt:lpstr>Psa. 136:13-15 NAS</vt:lpstr>
      <vt:lpstr>Template Suite 1-Content 01360</vt:lpstr>
      <vt:lpstr>Template Suite 1-Content 01360</vt:lpstr>
      <vt:lpstr>Toledoth examples NAS</vt:lpstr>
      <vt:lpstr>Template Suite 1-Content 01360</vt:lpstr>
      <vt:lpstr>Template Suite 1-Content 01360</vt:lpstr>
      <vt:lpstr>Иисус настаивал на авторитете Писания.</vt:lpstr>
      <vt:lpstr>PowerPoint Presentation</vt:lpstr>
      <vt:lpstr>Иисус и возраст Вселенной</vt:lpstr>
      <vt:lpstr>Coming to Grips with Genesis 04702</vt:lpstr>
      <vt:lpstr>Template Suite 1-Content 01360</vt:lpstr>
      <vt:lpstr>Mt. 7:28-29 NAS</vt:lpstr>
      <vt:lpstr>Mt. 22:29 NAS</vt:lpstr>
      <vt:lpstr>John 5:45-47 NAS</vt:lpstr>
      <vt:lpstr>Template Suite 1-Content 01360</vt:lpstr>
      <vt:lpstr>Job 31:33 NAS</vt:lpstr>
      <vt:lpstr>Ezek. 14:14 NAS</vt:lpstr>
      <vt:lpstr>Luke 3:23-38 NAS</vt:lpstr>
      <vt:lpstr>Rom. 5:12 NAS</vt:lpstr>
      <vt:lpstr>2 Pet. 2:5-6 NAS</vt:lpstr>
      <vt:lpstr>Rom. 1:20 NAS</vt:lpstr>
      <vt:lpstr>Isa. 40:21 NAS</vt:lpstr>
      <vt:lpstr>Ps. 19:1 NAS/KJV</vt:lpstr>
      <vt:lpstr>Job 12:7-10 NAS</vt:lpstr>
      <vt:lpstr>Template Suite 1-Content 01360</vt:lpstr>
      <vt:lpstr>2 Tim. 4:4 NAS</vt:lpstr>
      <vt:lpstr>Template Suite 1-Content 01360</vt:lpstr>
      <vt:lpstr>Operation vs Origin science</vt:lpstr>
      <vt:lpstr>Operation science defined</vt:lpstr>
      <vt:lpstr>Observational Science 01160</vt:lpstr>
      <vt:lpstr>Origin science defined</vt:lpstr>
      <vt:lpstr>Historical Science painter 01159</vt:lpstr>
      <vt:lpstr>History Book of the Universe 02022</vt:lpstr>
      <vt:lpstr>Genesis literal history</vt:lpstr>
      <vt:lpstr>Template Suite 1-Content 01360</vt:lpstr>
      <vt:lpstr>NAS &amp; KJV on toledoths</vt:lpstr>
      <vt:lpstr>PowerPoint Presentation</vt:lpstr>
      <vt:lpstr>Template Suite 1-Content 01360</vt:lpstr>
      <vt:lpstr>Genesis 1:1-2 gap NAS</vt:lpstr>
      <vt:lpstr>Gen. 1:1-5 NAS</vt:lpstr>
      <vt:lpstr>Jer. 4:23 NAS</vt:lpstr>
      <vt:lpstr>Gen. 1:28 KJV</vt:lpstr>
      <vt:lpstr>Template Suite 1-Content 01360</vt:lpstr>
      <vt:lpstr>Ezek. 28:13, 15 NAS</vt:lpstr>
      <vt:lpstr>Template Suite 1-Content 01360</vt:lpstr>
      <vt:lpstr>Unformed and Unfilled 04093</vt:lpstr>
      <vt:lpstr>Ex. 20:11 NAS</vt:lpstr>
      <vt:lpstr>PowerPoint Presentation</vt:lpstr>
      <vt:lpstr>Template Suite 1-Content 01360</vt:lpstr>
      <vt:lpstr>Indefinite Hebrew time words</vt:lpstr>
      <vt:lpstr>Indefinite Hebrew time words</vt:lpstr>
      <vt:lpstr>Blank NAS</vt:lpstr>
      <vt:lpstr>Blank NAS</vt:lpstr>
      <vt:lpstr>Common Element 4</vt:lpstr>
      <vt:lpstr>PowerPoint Presentation</vt:lpstr>
      <vt:lpstr>PowerPoint Presentation</vt:lpstr>
      <vt:lpstr>PowerPoint Presentation</vt:lpstr>
      <vt:lpstr>Template Suite 1-Content 01360</vt:lpstr>
      <vt:lpstr>Day-2 Peter 3:8a NAS</vt:lpstr>
      <vt:lpstr>Day-2 Peter 3:8b NAS</vt:lpstr>
      <vt:lpstr>Joshua around Jericho</vt:lpstr>
      <vt:lpstr>Jonah–3000 Years in Great Fish? 00296</vt:lpstr>
      <vt:lpstr>Jesus’ closed tomb</vt:lpstr>
      <vt:lpstr>Day 1 02230</vt:lpstr>
      <vt:lpstr>Gen. 1:14-15 NAS</vt:lpstr>
      <vt:lpstr>John 2:11 NAS</vt:lpstr>
      <vt:lpstr>Psalm 33:6, 8-9 NAS</vt:lpstr>
      <vt:lpstr>Gen. 1:16 NAS</vt:lpstr>
      <vt:lpstr>Asah &amp; Rahah &amp; Ps 147:7 NAS</vt:lpstr>
      <vt:lpstr>When did God make them?</vt:lpstr>
      <vt:lpstr>Gen. 1:14-17 expanse NAS</vt:lpstr>
      <vt:lpstr>Conclusion--Stars MADE on Day 4</vt:lpstr>
      <vt:lpstr>Yom non-literal in Gen. 2:4</vt:lpstr>
      <vt:lpstr>Blank NAS</vt:lpstr>
      <vt:lpstr>Too much happened on Day 6</vt:lpstr>
      <vt:lpstr>Gen 1 &amp; 2 not contradictory</vt:lpstr>
      <vt:lpstr>Dr. Bright’s statement 2001</vt:lpstr>
      <vt:lpstr>It doesn’t matter what God said</vt:lpstr>
      <vt:lpstr>PowerPoint Presentation</vt:lpstr>
      <vt:lpstr>PowerPoint Presentation</vt:lpstr>
      <vt:lpstr>PowerPoint Presentation</vt:lpstr>
      <vt:lpstr>Q872 Waltke 2001</vt:lpstr>
      <vt:lpstr>Kline 1996—science exegetes Scripture--short</vt:lpstr>
      <vt:lpstr>Q 706 Archer</vt:lpstr>
      <vt:lpstr>Q 708 Boice—YEC strong arguments but…</vt:lpstr>
      <vt:lpstr>Sailhamer 1996—Genesis at peace with science</vt:lpstr>
      <vt:lpstr>Grudem 1994—Science shows old earth</vt:lpstr>
      <vt:lpstr>Geisler 2000—science proves long ages--animated</vt:lpstr>
      <vt:lpstr>Lewis &amp; Demarest 1996</vt:lpstr>
      <vt:lpstr>Which authority?</vt:lpstr>
      <vt:lpstr>Coming to Grips with Genesis 04702</vt:lpstr>
      <vt:lpstr>Evolution rings</vt:lpstr>
      <vt:lpstr>AiG web site #1</vt:lpstr>
      <vt:lpstr>blank</vt:lpstr>
      <vt:lpstr>Psalm  40:4 &amp; Prov. 29:25 NAS</vt:lpstr>
      <vt:lpstr>PowerPoint Presentation</vt:lpstr>
      <vt:lpstr>Cоздание • BibleStudyDownloads.org</vt:lpstr>
    </vt:vector>
  </TitlesOfParts>
  <Company>Answers in Genesis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 secular quote--blank</dc:title>
  <dc:creator>Terry Mortenson</dc:creator>
  <cp:lastModifiedBy>Rick Griffith</cp:lastModifiedBy>
  <cp:revision>139</cp:revision>
  <dcterms:created xsi:type="dcterms:W3CDTF">2002-07-05T19:44:56Z</dcterms:created>
  <dcterms:modified xsi:type="dcterms:W3CDTF">2018-09-04T18:39:39Z</dcterms:modified>
</cp:coreProperties>
</file>