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7.xml" ContentType="application/vnd.openxmlformats-officedocument.presentationml.tags+xml"/>
  <Override PartName="/ppt/notesSlides/notesSlide82.xml" ContentType="application/vnd.openxmlformats-officedocument.presentationml.notesSlide+xml"/>
  <Override PartName="/ppt/tags/tag18.xml" ContentType="application/vnd.openxmlformats-officedocument.presentationml.tags+xml"/>
  <Override PartName="/ppt/notesSlides/notesSlide83.xml" ContentType="application/vnd.openxmlformats-officedocument.presentationml.notesSlide+xml"/>
  <Override PartName="/ppt/tags/tag19.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20.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21.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22.xml" ContentType="application/vnd.openxmlformats-officedocument.presentationml.tags+xml"/>
  <Override PartName="/ppt/notesSlides/notesSlide104.xml" ContentType="application/vnd.openxmlformats-officedocument.presentationml.notesSlide+xml"/>
  <Override PartName="/ppt/tags/tag23.xml" ContentType="application/vnd.openxmlformats-officedocument.presentationml.tags+xml"/>
  <Override PartName="/ppt/notesSlides/notesSlide105.xml" ContentType="application/vnd.openxmlformats-officedocument.presentationml.notesSlide+xml"/>
  <Override PartName="/ppt/tags/tag24.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25.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26.xml" ContentType="application/vnd.openxmlformats-officedocument.presentationml.tags+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4" r:id="rId4"/>
    <p:sldMasterId id="2147483657" r:id="rId5"/>
    <p:sldMasterId id="2147483658" r:id="rId6"/>
    <p:sldMasterId id="2147483659" r:id="rId7"/>
    <p:sldMasterId id="2147483660" r:id="rId8"/>
    <p:sldMasterId id="2147483661" r:id="rId9"/>
    <p:sldMasterId id="2147483662" r:id="rId10"/>
    <p:sldMasterId id="2147483663" r:id="rId11"/>
    <p:sldMasterId id="2147483664" r:id="rId12"/>
    <p:sldMasterId id="2147483665" r:id="rId13"/>
    <p:sldMasterId id="2147483666" r:id="rId14"/>
    <p:sldMasterId id="2147483667" r:id="rId15"/>
    <p:sldMasterId id="2147483668" r:id="rId16"/>
    <p:sldMasterId id="2147483669" r:id="rId17"/>
    <p:sldMasterId id="2147483670" r:id="rId18"/>
    <p:sldMasterId id="2147483671" r:id="rId19"/>
    <p:sldMasterId id="2147483672" r:id="rId20"/>
    <p:sldMasterId id="2147483680" r:id="rId21"/>
    <p:sldMasterId id="2147483681" r:id="rId22"/>
    <p:sldMasterId id="2147483683" r:id="rId23"/>
    <p:sldMasterId id="2147483684" r:id="rId24"/>
    <p:sldMasterId id="2147483688" r:id="rId25"/>
    <p:sldMasterId id="2147483689" r:id="rId26"/>
    <p:sldMasterId id="2147483693" r:id="rId27"/>
    <p:sldMasterId id="2147483694" r:id="rId28"/>
    <p:sldMasterId id="2147483695" r:id="rId29"/>
    <p:sldMasterId id="2147483697" r:id="rId30"/>
    <p:sldMasterId id="2147483700" r:id="rId31"/>
    <p:sldMasterId id="2147483703" r:id="rId32"/>
    <p:sldMasterId id="2147483704" r:id="rId33"/>
    <p:sldMasterId id="2147483705" r:id="rId34"/>
    <p:sldMasterId id="2147483706" r:id="rId35"/>
    <p:sldMasterId id="2147483707" r:id="rId36"/>
    <p:sldMasterId id="2147483708" r:id="rId37"/>
    <p:sldMasterId id="2147483709" r:id="rId38"/>
    <p:sldMasterId id="2147483710" r:id="rId39"/>
    <p:sldMasterId id="2147483711" r:id="rId40"/>
  </p:sldMasterIdLst>
  <p:notesMasterIdLst>
    <p:notesMasterId r:id="rId177"/>
  </p:notesMasterIdLst>
  <p:sldIdLst>
    <p:sldId id="1310" r:id="rId41"/>
    <p:sldId id="745" r:id="rId42"/>
    <p:sldId id="923" r:id="rId43"/>
    <p:sldId id="1100" r:id="rId44"/>
    <p:sldId id="1003" r:id="rId45"/>
    <p:sldId id="1004" r:id="rId46"/>
    <p:sldId id="1101" r:id="rId47"/>
    <p:sldId id="1262" r:id="rId48"/>
    <p:sldId id="1162" r:id="rId49"/>
    <p:sldId id="1163" r:id="rId50"/>
    <p:sldId id="1164" r:id="rId51"/>
    <p:sldId id="1253" r:id="rId52"/>
    <p:sldId id="1167" r:id="rId53"/>
    <p:sldId id="1170" r:id="rId54"/>
    <p:sldId id="1172" r:id="rId55"/>
    <p:sldId id="1178" r:id="rId56"/>
    <p:sldId id="1179" r:id="rId57"/>
    <p:sldId id="1180" r:id="rId58"/>
    <p:sldId id="1254" r:id="rId59"/>
    <p:sldId id="1263" r:id="rId60"/>
    <p:sldId id="1294" r:id="rId61"/>
    <p:sldId id="1185" r:id="rId62"/>
    <p:sldId id="1277" r:id="rId63"/>
    <p:sldId id="1027" r:id="rId64"/>
    <p:sldId id="1028" r:id="rId65"/>
    <p:sldId id="1307" r:id="rId66"/>
    <p:sldId id="1018" r:id="rId67"/>
    <p:sldId id="1031" r:id="rId68"/>
    <p:sldId id="1020" r:id="rId69"/>
    <p:sldId id="1021" r:id="rId70"/>
    <p:sldId id="1022" r:id="rId71"/>
    <p:sldId id="1023" r:id="rId72"/>
    <p:sldId id="1255" r:id="rId73"/>
    <p:sldId id="1259" r:id="rId74"/>
    <p:sldId id="1258" r:id="rId75"/>
    <p:sldId id="1257" r:id="rId76"/>
    <p:sldId id="1288" r:id="rId77"/>
    <p:sldId id="1127" r:id="rId78"/>
    <p:sldId id="1264" r:id="rId79"/>
    <p:sldId id="1292" r:id="rId80"/>
    <p:sldId id="1195" r:id="rId81"/>
    <p:sldId id="1196" r:id="rId82"/>
    <p:sldId id="1197" r:id="rId83"/>
    <p:sldId id="1198" r:id="rId84"/>
    <p:sldId id="1103" r:id="rId85"/>
    <p:sldId id="1034" r:id="rId86"/>
    <p:sldId id="1104" r:id="rId87"/>
    <p:sldId id="1280" r:id="rId88"/>
    <p:sldId id="1042" r:id="rId89"/>
    <p:sldId id="1265" r:id="rId90"/>
    <p:sldId id="1043" r:id="rId91"/>
    <p:sldId id="1284" r:id="rId92"/>
    <p:sldId id="774" r:id="rId93"/>
    <p:sldId id="1285" r:id="rId94"/>
    <p:sldId id="775" r:id="rId95"/>
    <p:sldId id="1286" r:id="rId96"/>
    <p:sldId id="1199" r:id="rId97"/>
    <p:sldId id="1045" r:id="rId98"/>
    <p:sldId id="1046" r:id="rId99"/>
    <p:sldId id="1047" r:id="rId100"/>
    <p:sldId id="1200" r:id="rId101"/>
    <p:sldId id="1048" r:id="rId102"/>
    <p:sldId id="1281" r:id="rId103"/>
    <p:sldId id="1201" r:id="rId104"/>
    <p:sldId id="1202" r:id="rId105"/>
    <p:sldId id="1203" r:id="rId106"/>
    <p:sldId id="1051" r:id="rId107"/>
    <p:sldId id="1233" r:id="rId108"/>
    <p:sldId id="1234" r:id="rId109"/>
    <p:sldId id="1235" r:id="rId110"/>
    <p:sldId id="1236" r:id="rId111"/>
    <p:sldId id="1237" r:id="rId112"/>
    <p:sldId id="1238" r:id="rId113"/>
    <p:sldId id="1210" r:id="rId114"/>
    <p:sldId id="1211" r:id="rId115"/>
    <p:sldId id="1212" r:id="rId116"/>
    <p:sldId id="1213" r:id="rId117"/>
    <p:sldId id="1214" r:id="rId118"/>
    <p:sldId id="1295" r:id="rId119"/>
    <p:sldId id="1298" r:id="rId120"/>
    <p:sldId id="1296" r:id="rId121"/>
    <p:sldId id="1266" r:id="rId122"/>
    <p:sldId id="838" r:id="rId123"/>
    <p:sldId id="1155" r:id="rId124"/>
    <p:sldId id="693" r:id="rId125"/>
    <p:sldId id="1293" r:id="rId126"/>
    <p:sldId id="699" r:id="rId127"/>
    <p:sldId id="695" r:id="rId128"/>
    <p:sldId id="983" r:id="rId129"/>
    <p:sldId id="984" r:id="rId130"/>
    <p:sldId id="1134" r:id="rId131"/>
    <p:sldId id="1275" r:id="rId132"/>
    <p:sldId id="792" r:id="rId133"/>
    <p:sldId id="1267" r:id="rId134"/>
    <p:sldId id="1291" r:id="rId135"/>
    <p:sldId id="1220" r:id="rId136"/>
    <p:sldId id="1222" r:id="rId137"/>
    <p:sldId id="1260" r:id="rId138"/>
    <p:sldId id="1136" r:id="rId139"/>
    <p:sldId id="1065" r:id="rId140"/>
    <p:sldId id="1137" r:id="rId141"/>
    <p:sldId id="1139" r:id="rId142"/>
    <p:sldId id="1068" r:id="rId143"/>
    <p:sldId id="1216" r:id="rId144"/>
    <p:sldId id="1217" r:id="rId145"/>
    <p:sldId id="1268" r:id="rId146"/>
    <p:sldId id="1157" r:id="rId147"/>
    <p:sldId id="1158" r:id="rId148"/>
    <p:sldId id="1159" r:id="rId149"/>
    <p:sldId id="1140" r:id="rId150"/>
    <p:sldId id="1150" r:id="rId151"/>
    <p:sldId id="1142" r:id="rId152"/>
    <p:sldId id="1223" r:id="rId153"/>
    <p:sldId id="1224" r:id="rId154"/>
    <p:sldId id="1227" r:id="rId155"/>
    <p:sldId id="1256" r:id="rId156"/>
    <p:sldId id="1270" r:id="rId157"/>
    <p:sldId id="1274" r:id="rId158"/>
    <p:sldId id="1154" r:id="rId159"/>
    <p:sldId id="1282" r:id="rId160"/>
    <p:sldId id="1290" r:id="rId161"/>
    <p:sldId id="1093" r:id="rId162"/>
    <p:sldId id="1247" r:id="rId163"/>
    <p:sldId id="1096" r:id="rId164"/>
    <p:sldId id="1297" r:id="rId165"/>
    <p:sldId id="1252" r:id="rId166"/>
    <p:sldId id="1097" r:id="rId167"/>
    <p:sldId id="1287" r:id="rId168"/>
    <p:sldId id="990" r:id="rId169"/>
    <p:sldId id="1229" r:id="rId170"/>
    <p:sldId id="1232" r:id="rId171"/>
    <p:sldId id="1278" r:id="rId172"/>
    <p:sldId id="1299" r:id="rId173"/>
    <p:sldId id="1306" r:id="rId174"/>
    <p:sldId id="1308" r:id="rId175"/>
    <p:sldId id="1309" r:id="rId1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FF9933"/>
    <a:srgbClr val="663300"/>
    <a:srgbClr val="FF3300"/>
    <a:srgbClr val="CC9900"/>
    <a:srgbClr val="C761C0"/>
    <a:srgbClr val="00FF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667" autoAdjust="0"/>
  </p:normalViewPr>
  <p:slideViewPr>
    <p:cSldViewPr>
      <p:cViewPr>
        <p:scale>
          <a:sx n="85" d="100"/>
          <a:sy n="85" d="100"/>
        </p:scale>
        <p:origin x="1936"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slide" Target="slides/slide95.xml"/><Relationship Id="rId151" Type="http://schemas.openxmlformats.org/officeDocument/2006/relationships/slide" Target="slides/slide111.xml"/><Relationship Id="rId156" Type="http://schemas.openxmlformats.org/officeDocument/2006/relationships/slide" Target="slides/slide116.xml"/><Relationship Id="rId177" Type="http://schemas.openxmlformats.org/officeDocument/2006/relationships/notesMaster" Target="notesMasters/notesMaster1.xml"/><Relationship Id="rId172" Type="http://schemas.openxmlformats.org/officeDocument/2006/relationships/slide" Target="slides/slide13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presProps" Target="presProps.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5F8C2B4-DA8B-C049-969E-81CC67340F60}" type="slidenum">
              <a:rPr lang="en-US"/>
              <a:pPr/>
              <a:t>‹#›</a:t>
            </a:fld>
            <a:endParaRPr lang="en-US"/>
          </a:p>
        </p:txBody>
      </p:sp>
    </p:spTree>
    <p:extLst>
      <p:ext uri="{BB962C8B-B14F-4D97-AF65-F5344CB8AC3E}">
        <p14:creationId xmlns:p14="http://schemas.microsoft.com/office/powerpoint/2010/main" val="1070232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ucmp.berkeley.edu/diapsids/birds/birdintro.html" TargetMode="External"/><Relationship Id="rId3" Type="http://schemas.openxmlformats.org/officeDocument/2006/relationships/hyperlink" Target="http://www.ucmp.berkeley.edu/diapsids/diapsids.html" TargetMode="External"/><Relationship Id="rId7" Type="http://schemas.openxmlformats.org/officeDocument/2006/relationships/hyperlink" Target="http://www.ucmp.berkeley.edu/anapsids/anapsida.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ucmp.berkeley.edu/mesozoic/mesozoic.html" TargetMode="External"/><Relationship Id="rId5" Type="http://schemas.openxmlformats.org/officeDocument/2006/relationships/hyperlink" Target="http://www.ucmp.berkeley.edu/permian/permian.html" TargetMode="External"/><Relationship Id="rId10" Type="http://schemas.openxmlformats.org/officeDocument/2006/relationships/hyperlink" Target="http://www.ucmp.berkeley.edu/diapsids/dinosaur.html" TargetMode="External"/><Relationship Id="rId4" Type="http://schemas.openxmlformats.org/officeDocument/2006/relationships/hyperlink" Target="http://www.ucmp.berkeley.edu/vertebrates/tetrapods/tetraintro.html" TargetMode="External"/><Relationship Id="rId9" Type="http://schemas.openxmlformats.org/officeDocument/2006/relationships/hyperlink" Target="http://www.ucmp.berkeley.edu/diapsids/avians.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E591E7-7B71-F84D-B9B3-CA1EC98D1200}" type="slidenum">
              <a:rPr lang="en-US"/>
              <a:pPr eaLnBrk="1" hangingPunct="1"/>
              <a:t>1</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extLst>
      <p:ext uri="{BB962C8B-B14F-4D97-AF65-F5344CB8AC3E}">
        <p14:creationId xmlns:p14="http://schemas.microsoft.com/office/powerpoint/2010/main" val="1299852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8973912-EB8B-4A43-9FE9-F433E25C9F14}" type="slidenum">
              <a:rPr lang="en-US"/>
              <a:pPr eaLnBrk="1" hangingPunct="1"/>
              <a:t>10</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0D4996D-2A97-FB44-AA42-75F7EF0C2903}" type="slidenum">
              <a:rPr lang="en-US"/>
              <a:pPr eaLnBrk="1" hangingPunct="1"/>
              <a:t>101</a:t>
            </a:fld>
            <a:endParaRPr lang="en-US"/>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And Adam gave names to all cattle, and to the fowl of the air, and to every beast of the field; but for Adam there was not found an help meet for him.</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44798A-700B-7046-849D-ACEA3D3FA276}" type="slidenum">
              <a:rPr lang="en-US"/>
              <a:pPr eaLnBrk="1" hangingPunct="1"/>
              <a:t>102</a:t>
            </a:fld>
            <a:endParaRPr lang="en-US"/>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9CC5E8F-21B2-7D4E-8587-D0C84B59E089}" type="slidenum">
              <a:rPr lang="en-US"/>
              <a:pPr eaLnBrk="1" hangingPunct="1"/>
              <a:t>103</a:t>
            </a:fld>
            <a:endParaRPr lang="en-US"/>
          </a:p>
        </p:txBody>
      </p:sp>
      <p:sp>
        <p:nvSpPr>
          <p:cNvPr id="2846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8128E9A0-D8BE-F14A-AE00-B17E95357B2A}" type="slidenum">
              <a:rPr lang="en-US" sz="1200"/>
              <a:pPr algn="r" eaLnBrk="1" hangingPunct="1"/>
              <a:t>103</a:t>
            </a:fld>
            <a:endParaRPr lang="en-US" sz="1200"/>
          </a:p>
        </p:txBody>
      </p:sp>
      <p:sp>
        <p:nvSpPr>
          <p:cNvPr id="284676" name="Rectangle 2"/>
          <p:cNvSpPr>
            <a:spLocks noGrp="1" noRot="1" noChangeAspect="1" noChangeArrowheads="1" noTextEdit="1"/>
          </p:cNvSpPr>
          <p:nvPr>
            <p:ph type="sldImg"/>
          </p:nvPr>
        </p:nvSpPr>
        <p:spPr>
          <a:ln/>
        </p:spPr>
      </p:sp>
      <p:sp>
        <p:nvSpPr>
          <p:cNvPr id="2846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Mention that we celebrate the death and resurrection of Christ at Easter time.</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3E3B686-6AA4-A348-9076-9C740918ECA7}" type="slidenum">
              <a:rPr lang="en-US"/>
              <a:pPr eaLnBrk="1" hangingPunct="1"/>
              <a:t>106</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45A9551-D694-1347-B208-87B7E717AB8E}" type="slidenum">
              <a:rPr lang="en-US"/>
              <a:pPr eaLnBrk="1" hangingPunct="1"/>
              <a:t>107</a:t>
            </a:fld>
            <a:endParaRPr lang="en-US"/>
          </a:p>
        </p:txBody>
      </p:sp>
      <p:sp>
        <p:nvSpPr>
          <p:cNvPr id="2867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9024847-82F0-F54A-B01C-3BC43CF1DB9E}" type="slidenum">
              <a:rPr lang="en-US" sz="1200">
                <a:cs typeface="Arial" charset="0"/>
              </a:rPr>
              <a:pPr algn="r" eaLnBrk="1" hangingPunct="1"/>
              <a:t>107</a:t>
            </a:fld>
            <a:endParaRPr lang="en-US" sz="1200">
              <a:cs typeface="Arial" charset="0"/>
            </a:endParaRPr>
          </a:p>
        </p:txBody>
      </p:sp>
      <p:sp>
        <p:nvSpPr>
          <p:cNvPr id="286724" name="Rectangle 2"/>
          <p:cNvSpPr>
            <a:spLocks noGrp="1" noRot="1" noChangeAspect="1" noChangeArrowheads="1" noTextEdit="1"/>
          </p:cNvSpPr>
          <p:nvPr>
            <p:ph type="sldImg"/>
          </p:nvPr>
        </p:nvSpPr>
        <p:spPr>
          <a:ln/>
        </p:spPr>
      </p:sp>
      <p:sp>
        <p:nvSpPr>
          <p:cNvPr id="28672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21885E-125B-6848-8661-B2384E9B3115}" type="slidenum">
              <a:rPr lang="en-US"/>
              <a:pPr eaLnBrk="1" hangingPunct="1"/>
              <a:t>108</a:t>
            </a:fld>
            <a:endParaRPr lang="en-US"/>
          </a:p>
        </p:txBody>
      </p:sp>
      <p:sp>
        <p:nvSpPr>
          <p:cNvPr id="2877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3463DA3-AD25-4D44-9EF9-003BDD57E3AB}" type="slidenum">
              <a:rPr lang="en-US" sz="1200">
                <a:cs typeface="Arial" charset="0"/>
              </a:rPr>
              <a:pPr algn="r" eaLnBrk="1" hangingPunct="1"/>
              <a:t>108</a:t>
            </a:fld>
            <a:endParaRPr lang="en-US" sz="1200">
              <a:cs typeface="Arial" charset="0"/>
            </a:endParaRPr>
          </a:p>
        </p:txBody>
      </p:sp>
      <p:sp>
        <p:nvSpPr>
          <p:cNvPr id="287748" name="Rectangle 2"/>
          <p:cNvSpPr>
            <a:spLocks noGrp="1" noRot="1" noChangeAspect="1" noChangeArrowheads="1" noTextEdit="1"/>
          </p:cNvSpPr>
          <p:nvPr>
            <p:ph type="sldImg"/>
          </p:nvPr>
        </p:nvSpPr>
        <p:spPr>
          <a:ln/>
        </p:spPr>
      </p:sp>
      <p:sp>
        <p:nvSpPr>
          <p:cNvPr id="2877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5423E53-9F2F-724E-B206-4AEFDD696C9E}" type="slidenum">
              <a:rPr lang="en-US"/>
              <a:pPr eaLnBrk="1" hangingPunct="1"/>
              <a:t>109</a:t>
            </a:fld>
            <a:endParaRPr lang="en-US"/>
          </a:p>
        </p:txBody>
      </p:sp>
      <p:sp>
        <p:nvSpPr>
          <p:cNvPr id="2887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185BB30-2E51-2B46-9067-86B9684E81FA}" type="slidenum">
              <a:rPr lang="en-US" sz="1200">
                <a:cs typeface="Arial" charset="0"/>
              </a:rPr>
              <a:pPr algn="r" eaLnBrk="1" hangingPunct="1"/>
              <a:t>109</a:t>
            </a:fld>
            <a:endParaRPr lang="en-US" sz="1200">
              <a:cs typeface="Arial" charset="0"/>
            </a:endParaRPr>
          </a:p>
        </p:txBody>
      </p:sp>
      <p:sp>
        <p:nvSpPr>
          <p:cNvPr id="288772" name="Rectangle 2"/>
          <p:cNvSpPr>
            <a:spLocks noGrp="1" noRot="1" noChangeAspect="1" noChangeArrowheads="1" noTextEdit="1"/>
          </p:cNvSpPr>
          <p:nvPr>
            <p:ph type="sldImg"/>
          </p:nvPr>
        </p:nvSpPr>
        <p:spPr>
          <a:ln/>
        </p:spPr>
      </p:sp>
      <p:sp>
        <p:nvSpPr>
          <p:cNvPr id="28877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74F1F97-5BD1-0F4E-9020-53C86AAC179A}" type="slidenum">
              <a:rPr lang="en-US"/>
              <a:pPr eaLnBrk="1" hangingPunct="1"/>
              <a:t>110</a:t>
            </a:fld>
            <a:endParaRPr lang="en-US"/>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5BDF977-D7D5-BB42-B5F3-E11E42B90340}" type="slidenum">
              <a:rPr lang="en-US"/>
              <a:pPr eaLnBrk="1" hangingPunct="1"/>
              <a:t>111</a:t>
            </a:fld>
            <a:endParaRPr lang="en-US"/>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Rom. 8:23 uses the same Greek word to say that believers </a:t>
            </a:r>
            <a:r>
              <a:rPr lang="ja-JP" altLang="en-US"/>
              <a:t>“</a:t>
            </a:r>
            <a:r>
              <a:rPr lang="en-US"/>
              <a:t>wait eagerly</a:t>
            </a:r>
            <a:r>
              <a:rPr lang="ja-JP" altLang="en-US"/>
              <a:t>”</a:t>
            </a:r>
            <a:r>
              <a:rPr lang="en-US"/>
              <a:t> for the redemption of our bodies.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0B1833-D8BB-3D4D-ABB7-1A6C10313D63}" type="slidenum">
              <a:rPr lang="en-US"/>
              <a:pPr eaLnBrk="1" hangingPunct="1"/>
              <a:t>112</a:t>
            </a:fld>
            <a:endParaRPr lang="en-US"/>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1FDE56-3D93-F846-9F5A-CD2E52CF4E25}" type="slidenum">
              <a:rPr lang="en-US"/>
              <a:pPr eaLnBrk="1" hangingPunct="1"/>
              <a:t>11</a:t>
            </a:fld>
            <a:endParaRPr lang="en-US"/>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DC58F1-0F52-FE4D-9806-F98ED566D7EE}" type="slidenum">
              <a:rPr lang="en-US"/>
              <a:pPr eaLnBrk="1" hangingPunct="1"/>
              <a:t>113</a:t>
            </a:fld>
            <a:endParaRPr lang="en-US"/>
          </a:p>
        </p:txBody>
      </p:sp>
      <p:sp>
        <p:nvSpPr>
          <p:cNvPr id="2928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1C0232C-F4A6-5847-BFE0-9ABC935C3216}" type="slidenum">
              <a:rPr lang="en-US" sz="1200"/>
              <a:pPr algn="r" eaLnBrk="1" hangingPunct="1"/>
              <a:t>113</a:t>
            </a:fld>
            <a:endParaRPr lang="en-US" sz="1200"/>
          </a:p>
        </p:txBody>
      </p:sp>
      <p:sp>
        <p:nvSpPr>
          <p:cNvPr id="292868" name="Rectangle 2"/>
          <p:cNvSpPr>
            <a:spLocks noGrp="1" noRot="1" noChangeAspect="1" noChangeArrowheads="1" noTextEdit="1"/>
          </p:cNvSpPr>
          <p:nvPr>
            <p:ph type="sldImg"/>
          </p:nvPr>
        </p:nvSpPr>
        <p:spPr>
          <a:ln/>
        </p:spPr>
      </p:sp>
      <p:sp>
        <p:nvSpPr>
          <p:cNvPr id="2928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9A629E-A7F0-7F4B-B8D3-5FE1E62E7769}" type="slidenum">
              <a:rPr lang="en-US"/>
              <a:pPr eaLnBrk="1" hangingPunct="1"/>
              <a:t>114</a:t>
            </a:fld>
            <a:endParaRPr lang="en-US"/>
          </a:p>
        </p:txBody>
      </p:sp>
      <p:sp>
        <p:nvSpPr>
          <p:cNvPr id="293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9603403-04BC-8C4F-89C2-E008F22633AD}" type="slidenum">
              <a:rPr lang="en-US" sz="1200"/>
              <a:pPr algn="r" eaLnBrk="1" hangingPunct="1"/>
              <a:t>114</a:t>
            </a:fld>
            <a:endParaRPr lang="en-US" sz="1200"/>
          </a:p>
        </p:txBody>
      </p:sp>
      <p:sp>
        <p:nvSpPr>
          <p:cNvPr id="293892" name="Rectangle 2"/>
          <p:cNvSpPr>
            <a:spLocks noGrp="1" noRot="1" noChangeAspect="1" noChangeArrowheads="1" noTextEdit="1"/>
          </p:cNvSpPr>
          <p:nvPr>
            <p:ph type="sldImg"/>
          </p:nvPr>
        </p:nvSpPr>
        <p:spPr>
          <a:ln/>
        </p:spPr>
      </p:sp>
      <p:sp>
        <p:nvSpPr>
          <p:cNvPr id="2938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39E19B3-FE71-D54E-8129-8A602E78B926}" type="slidenum">
              <a:rPr lang="en-US"/>
              <a:pPr eaLnBrk="1" hangingPunct="1"/>
              <a:t>115</a:t>
            </a:fld>
            <a:endParaRPr lang="en-US"/>
          </a:p>
        </p:txBody>
      </p:sp>
      <p:sp>
        <p:nvSpPr>
          <p:cNvPr id="2949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DBC207E-DB41-3B45-BC1F-CEEDBBDE0675}" type="slidenum">
              <a:rPr lang="en-US" sz="1200"/>
              <a:pPr algn="r" eaLnBrk="1" hangingPunct="1"/>
              <a:t>115</a:t>
            </a:fld>
            <a:endParaRPr lang="en-US" sz="1200"/>
          </a:p>
        </p:txBody>
      </p:sp>
      <p:sp>
        <p:nvSpPr>
          <p:cNvPr id="294916" name="Rectangle 2"/>
          <p:cNvSpPr>
            <a:spLocks noGrp="1" noRot="1" noChangeAspect="1" noChangeArrowheads="1" noTextEdit="1"/>
          </p:cNvSpPr>
          <p:nvPr>
            <p:ph type="sldImg"/>
          </p:nvPr>
        </p:nvSpPr>
        <p:spPr>
          <a:ln/>
        </p:spPr>
      </p:sp>
      <p:sp>
        <p:nvSpPr>
          <p:cNvPr id="2949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11B195-D528-D54B-976E-0BA05585F006}" type="slidenum">
              <a:rPr lang="en-US">
                <a:cs typeface="Arial" charset="0"/>
              </a:rPr>
              <a:pPr eaLnBrk="1" hangingPunct="1"/>
              <a:t>116</a:t>
            </a:fld>
            <a:endParaRPr lang="en-US">
              <a:cs typeface="Arial"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821A9A-02BC-6A4B-B8C9-B709989E91F3}" type="slidenum">
              <a:rPr lang="en-US"/>
              <a:pPr eaLnBrk="1" hangingPunct="1"/>
              <a:t>117</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CA259A1-6798-D14A-AA1D-AB0D01C7D18B}" type="slidenum">
              <a:rPr lang="en-US">
                <a:cs typeface="Arial" charset="0"/>
              </a:rPr>
              <a:pPr eaLnBrk="1" hangingPunct="1"/>
              <a:t>118</a:t>
            </a:fld>
            <a:endParaRPr lang="en-US">
              <a:cs typeface="Arial"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CEB920A-216F-1A46-B343-CD24DF386686}" type="slidenum">
              <a:rPr lang="en-US"/>
              <a:pPr eaLnBrk="1" hangingPunct="1"/>
              <a:t>119</a:t>
            </a:fld>
            <a:endParaRPr lang="en-US"/>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6ED8504-F038-C041-ACBF-F655C0AA3284}" type="slidenum">
              <a:rPr lang="en-US"/>
              <a:pPr eaLnBrk="1" hangingPunct="1"/>
              <a:t>120</a:t>
            </a:fld>
            <a:endParaRPr lang="en-US"/>
          </a:p>
        </p:txBody>
      </p:sp>
      <p:sp>
        <p:nvSpPr>
          <p:cNvPr id="3000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09CDCD7-8E5F-0348-B19A-7DEB031442B8}" type="slidenum">
              <a:rPr lang="en-US" sz="1200">
                <a:cs typeface="Arial" charset="0"/>
              </a:rPr>
              <a:pPr algn="r" eaLnBrk="1" hangingPunct="1"/>
              <a:t>120</a:t>
            </a:fld>
            <a:endParaRPr lang="en-US" sz="1200">
              <a:cs typeface="Arial" charset="0"/>
            </a:endParaRPr>
          </a:p>
        </p:txBody>
      </p:sp>
      <p:sp>
        <p:nvSpPr>
          <p:cNvPr id="300036" name="Rectangle 2"/>
          <p:cNvSpPr>
            <a:spLocks noGrp="1" noRot="1" noChangeAspect="1" noChangeArrowheads="1" noTextEdit="1"/>
          </p:cNvSpPr>
          <p:nvPr>
            <p:ph type="sldImg"/>
          </p:nvPr>
        </p:nvSpPr>
        <p:spPr>
          <a:ln/>
        </p:spPr>
      </p:sp>
      <p:sp>
        <p:nvSpPr>
          <p:cNvPr id="3000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After book sales and before final statements: </a:t>
            </a:r>
          </a:p>
          <a:p>
            <a:pPr eaLnBrk="1" hangingPunct="1"/>
            <a:r>
              <a:rPr lang="ja-JP" altLang="en-US"/>
              <a:t>“</a:t>
            </a:r>
            <a:r>
              <a:rPr lang="en-US"/>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a:t>“</a:t>
            </a:r>
            <a:r>
              <a:rPr lang="en-US"/>
              <a:t>That was a nice message, I believe Genesis</a:t>
            </a:r>
            <a:r>
              <a:rPr lang="ja-JP" altLang="en-US"/>
              <a:t>”</a:t>
            </a:r>
            <a:r>
              <a:rPr lang="en-US"/>
              <a:t> but don</a:t>
            </a:r>
            <a:r>
              <a:rPr lang="ja-JP" altLang="en-US"/>
              <a:t>’</a:t>
            </a:r>
            <a:r>
              <a:rPr lang="en-US"/>
              <a:t>t get any resources for your kids and grandkids and make sure that they believe Genesis and know how to defend their faith, then you don</a:t>
            </a:r>
            <a:r>
              <a:rPr lang="ja-JP" altLang="en-US"/>
              <a:t>’</a:t>
            </a:r>
            <a:r>
              <a:rPr lang="en-US"/>
              <a:t>t care enough.  And when they crumble under the intellectual pressure, you will be partly responsible for not equipping them with answers.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7055C61-2FF3-E848-BA89-7487EB3C6C62}" type="slidenum">
              <a:rPr lang="en-US"/>
              <a:pPr eaLnBrk="1" hangingPunct="1"/>
              <a:t>121</a:t>
            </a:fld>
            <a:endParaRPr lang="en-US"/>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E792C4-F269-4D4A-91D2-2AF5CB42BCCE}" type="slidenum">
              <a:rPr lang="en-US"/>
              <a:pPr eaLnBrk="1" hangingPunct="1"/>
              <a:t>122</a:t>
            </a:fld>
            <a:endParaRPr lang="en-US"/>
          </a:p>
        </p:txBody>
      </p:sp>
      <p:sp>
        <p:nvSpPr>
          <p:cNvPr id="3020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CF26306-5B71-DD4B-B746-D225FC34D4CC}" type="slidenum">
              <a:rPr lang="en-US" sz="1200"/>
              <a:pPr algn="r" eaLnBrk="1" hangingPunct="1"/>
              <a:t>122</a:t>
            </a:fld>
            <a:endParaRPr lang="en-US" sz="1200"/>
          </a:p>
        </p:txBody>
      </p:sp>
      <p:sp>
        <p:nvSpPr>
          <p:cNvPr id="302084" name="Rectangle 2"/>
          <p:cNvSpPr>
            <a:spLocks noGrp="1" noRot="1" noChangeAspect="1" noChangeArrowheads="1" noTextEdit="1"/>
          </p:cNvSpPr>
          <p:nvPr>
            <p:ph type="sldImg"/>
          </p:nvPr>
        </p:nvSpPr>
        <p:spPr>
          <a:ln/>
        </p:spPr>
      </p:sp>
      <p:sp>
        <p:nvSpPr>
          <p:cNvPr id="3020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88C38D-1C78-D248-9D06-E8605D270915}" type="slidenum">
              <a:rPr lang="en-US"/>
              <a:pPr eaLnBrk="1" hangingPunct="1"/>
              <a:t>13</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A7BE972-F544-8744-9450-23C6506F9426}" type="slidenum">
              <a:rPr lang="en-US"/>
              <a:pPr eaLnBrk="1" hangingPunct="1"/>
              <a:t>123</a:t>
            </a:fld>
            <a:endParaRPr lang="en-US"/>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9688" eaLnBrk="1" hangingPunct="1">
              <a:spcBef>
                <a:spcPts val="413"/>
              </a:spcBef>
            </a:pPr>
            <a:r>
              <a:rPr lang="en-US">
                <a:solidFill>
                  <a:srgbClr val="000000"/>
                </a:solidFill>
                <a:sym typeface="Arial" charset="0"/>
              </a:rPr>
              <a:t>This is fully animated. The Scripture text frame is editable so you can insert a different version if you so desire.</a:t>
            </a:r>
          </a:p>
          <a:p>
            <a:pPr marL="39688" eaLnBrk="1" hangingPunct="1">
              <a:spcBef>
                <a:spcPts val="413"/>
              </a:spcBef>
            </a:pPr>
            <a:endParaRPr lang="en-US">
              <a:solidFill>
                <a:srgbClr val="000000"/>
              </a:solidFill>
              <a:sym typeface="Arial" charset="0"/>
            </a:endParaRPr>
          </a:p>
          <a:p>
            <a:pPr marL="39688" eaLnBrk="1" hangingPunct="1">
              <a:spcBef>
                <a:spcPts val="413"/>
              </a:spcBef>
            </a:pPr>
            <a:r>
              <a:rPr lang="en-US">
                <a:solidFill>
                  <a:srgbClr val="000000"/>
                </a:solidFill>
                <a:sym typeface="Arial" charset="0"/>
              </a:rPr>
              <a:t>In case you want to know. Each element is a TIFF image with alpha channels. This whole page totals 1.1 MB rather than 11+ MB that flat JPEGs would produce.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FFEC3C-2985-814E-BC48-C4FA39488122}" type="slidenum">
              <a:rPr lang="en-US"/>
              <a:pPr eaLnBrk="1" hangingPunct="1"/>
              <a:t>124</a:t>
            </a:fld>
            <a:endParaRPr lang="en-US"/>
          </a:p>
        </p:txBody>
      </p:sp>
      <p:sp>
        <p:nvSpPr>
          <p:cNvPr id="3041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7D150F3-9451-7A48-BD72-0D304640B4B5}" type="slidenum">
              <a:rPr lang="en-US" sz="1200"/>
              <a:pPr algn="r" eaLnBrk="1" hangingPunct="1"/>
              <a:t>124</a:t>
            </a:fld>
            <a:endParaRPr lang="en-US" sz="1200"/>
          </a:p>
        </p:txBody>
      </p:sp>
      <p:sp>
        <p:nvSpPr>
          <p:cNvPr id="304132" name="Rectangle 2"/>
          <p:cNvSpPr>
            <a:spLocks noGrp="1" noRot="1" noChangeAspect="1" noChangeArrowheads="1" noTextEdit="1"/>
          </p:cNvSpPr>
          <p:nvPr>
            <p:ph type="sldImg"/>
          </p:nvPr>
        </p:nvSpPr>
        <p:spPr>
          <a:ln/>
        </p:spPr>
      </p:sp>
      <p:sp>
        <p:nvSpPr>
          <p:cNvPr id="304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bg-BG"/>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FCEC456-E60C-594E-A4D6-94076FA78E3D}" type="slidenum">
              <a:rPr lang="en-US"/>
              <a:pPr eaLnBrk="1" hangingPunct="1"/>
              <a:t>125</a:t>
            </a:fld>
            <a:endParaRPr lang="en-US"/>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8C1807-B60F-C345-9124-0D93954A6925}" type="slidenum">
              <a:rPr lang="en-US"/>
              <a:pPr eaLnBrk="1" hangingPunct="1"/>
              <a:t>127</a:t>
            </a:fld>
            <a:endParaRPr lang="en-US"/>
          </a:p>
        </p:txBody>
      </p:sp>
      <p:sp>
        <p:nvSpPr>
          <p:cNvPr id="3061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036C64F-DFB8-A740-9400-B93977676551}" type="slidenum">
              <a:rPr lang="en-US" sz="1200"/>
              <a:pPr algn="r" eaLnBrk="1" hangingPunct="1"/>
              <a:t>127</a:t>
            </a:fld>
            <a:endParaRPr lang="en-US" sz="1200"/>
          </a:p>
        </p:txBody>
      </p:sp>
      <p:sp>
        <p:nvSpPr>
          <p:cNvPr id="306180" name="Rectangle 2"/>
          <p:cNvSpPr>
            <a:spLocks noGrp="1" noRot="1" noChangeAspect="1" noChangeArrowheads="1" noTextEdit="1"/>
          </p:cNvSpPr>
          <p:nvPr>
            <p:ph type="sldImg"/>
          </p:nvPr>
        </p:nvSpPr>
        <p:spPr>
          <a:ln/>
        </p:spPr>
      </p:sp>
      <p:sp>
        <p:nvSpPr>
          <p:cNvPr id="3061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AD09EDC-E7A7-7B43-ACB4-43E4128AD4CD}" type="slidenum">
              <a:rPr lang="en-US"/>
              <a:pPr eaLnBrk="1" hangingPunct="1"/>
              <a:t>128</a:t>
            </a:fld>
            <a:endParaRPr lang="en-US"/>
          </a:p>
        </p:txBody>
      </p:sp>
      <p:sp>
        <p:nvSpPr>
          <p:cNvPr id="3072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2386B68-0011-B74C-AF68-44E01C9E49FE}" type="slidenum">
              <a:rPr lang="en-US" sz="1200">
                <a:cs typeface="Arial" charset="0"/>
              </a:rPr>
              <a:pPr algn="r" eaLnBrk="1" hangingPunct="1"/>
              <a:t>128</a:t>
            </a:fld>
            <a:endParaRPr lang="en-US" sz="1200">
              <a:cs typeface="Arial" charset="0"/>
            </a:endParaRPr>
          </a:p>
        </p:txBody>
      </p:sp>
      <p:sp>
        <p:nvSpPr>
          <p:cNvPr id="307204" name="Rectangle 2"/>
          <p:cNvSpPr>
            <a:spLocks noGrp="1" noRot="1" noChangeAspect="1" noChangeArrowheads="1" noTextEdit="1"/>
          </p:cNvSpPr>
          <p:nvPr>
            <p:ph type="sldImg"/>
          </p:nvPr>
        </p:nvSpPr>
        <p:spPr>
          <a:ln/>
        </p:spPr>
      </p:sp>
      <p:sp>
        <p:nvSpPr>
          <p:cNvPr id="3072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45E3A92-5A1B-0441-9347-6B2C91FC25DF}" type="slidenum">
              <a:rPr lang="en-US"/>
              <a:pPr eaLnBrk="1" hangingPunct="1"/>
              <a:t>129</a:t>
            </a:fld>
            <a:endParaRPr lang="en-US"/>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24EE41-CB51-9442-B2BE-DCEE6F7D6B42}" type="slidenum">
              <a:rPr lang="en-US"/>
              <a:pPr eaLnBrk="1" hangingPunct="1"/>
              <a:t>130</a:t>
            </a:fld>
            <a:endParaRPr lang="en-US"/>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From John Morris, Noah</a:t>
            </a:r>
            <a:r>
              <a:rPr lang="ja-JP" altLang="en-US"/>
              <a:t>’</a:t>
            </a:r>
            <a:r>
              <a:rPr lang="en-US"/>
              <a:t>s Ark and the Ararat Adventure, p. 10.</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716FB6-6770-CA4E-B971-9ECE3F399991}" type="slidenum">
              <a:rPr lang="en-US"/>
              <a:pPr eaLnBrk="1" hangingPunct="1"/>
              <a:t>131</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t>Погребенные существа ногами вверх</a:t>
            </a:r>
          </a:p>
          <a:p>
            <a:pPr eaLnBrk="1" hangingPunct="1"/>
            <a:endParaRPr lang="ru-RU"/>
          </a:p>
          <a:p>
            <a:pPr eaLnBrk="1" hangingPunct="1"/>
            <a:r>
              <a:rPr lang="ru-RU"/>
              <a:t>Птица: «Не беспокойтесь обо мне, ребята, я в ковчеге»</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FA74AD-B01B-EB46-9A4C-5CBFB81B4523}" type="slidenum">
              <a:rPr lang="en-US"/>
              <a:pPr eaLnBrk="1" hangingPunct="1"/>
              <a:t>132</a:t>
            </a:fld>
            <a:endParaRPr lang="en-US"/>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D5A5A50-0218-634F-B29B-5DE15A059645}" type="slidenum">
              <a:rPr lang="en-US"/>
              <a:pPr eaLnBrk="1" hangingPunct="1"/>
              <a:t>133</a:t>
            </a:fld>
            <a:endParaRPr lang="en-US"/>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t>ГРЕХОПАДЕНИЕ, КАТАСТРОФА, РАССЕЯНИЕ, ХРИСТОС, КРЕСТ, ЗАВЕРШЕНИЕ, ТВОРЕНИЕ</a:t>
            </a:r>
          </a:p>
          <a:p>
            <a:r>
              <a:rPr lang="ru-RU"/>
              <a:t>СЕМЬ ГЛАВ ИСТОРИИ ЧЕЛОВЕЧЕСТВА</a:t>
            </a:r>
            <a:endParaRPr lang="en-US"/>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E47EC2E-E992-CB4A-B843-AA88E579CC0B}" type="slidenum">
              <a:rPr lang="en-US"/>
              <a:pPr eaLnBrk="1" hangingPunct="1"/>
              <a:t>14</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D936D8-B278-6448-B0FE-CB7BB5FC3630}" type="slidenum">
              <a:rPr lang="en-US"/>
              <a:pPr eaLnBrk="1" hangingPunct="1"/>
              <a:t>134</a:t>
            </a:fld>
            <a:endParaRPr lang="en-US"/>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custDataLst>
              <p:tags r:id="rId1"/>
            </p:custDataLst>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a:t>new evolve tree 102.jpg</a:t>
            </a:r>
            <a:br>
              <a:rPr lang="en-US" sz="1600"/>
            </a:br>
            <a:endParaRPr lang="en-US" sz="16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(cr)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352EA8-37E7-FC43-9206-45600047EA13}" type="slidenum">
              <a:rPr lang="en-US"/>
              <a:pPr eaLnBrk="1" hangingPunct="1"/>
              <a:t>15</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E2BBE63-A0EF-E945-9EF5-D159030CA693}" type="slidenum">
              <a:rPr lang="en-US"/>
              <a:pPr eaLnBrk="1" hangingPunct="1"/>
              <a:t>16</a:t>
            </a:fld>
            <a:endParaRPr lang="en-US"/>
          </a:p>
        </p:txBody>
      </p:sp>
      <p:sp>
        <p:nvSpPr>
          <p:cNvPr id="1955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956C3D2-445C-9242-BDDF-3A91E38A48C9}" type="slidenum">
              <a:rPr lang="en-US" sz="1200"/>
              <a:pPr algn="r" eaLnBrk="1" hangingPunct="1"/>
              <a:t>16</a:t>
            </a:fld>
            <a:endParaRPr lang="en-US" sz="1200"/>
          </a:p>
        </p:txBody>
      </p:sp>
      <p:sp>
        <p:nvSpPr>
          <p:cNvPr id="195588" name="Rectangle 2"/>
          <p:cNvSpPr>
            <a:spLocks noGrp="1" noRot="1" noChangeAspect="1" noChangeArrowheads="1" noTextEdit="1"/>
          </p:cNvSpPr>
          <p:nvPr>
            <p:ph type="sldImg"/>
          </p:nvPr>
        </p:nvSpPr>
        <p:spPr>
          <a:ln/>
        </p:spPr>
      </p:sp>
      <p:sp>
        <p:nvSpPr>
          <p:cNvPr id="1955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A3A009-D694-2645-82CF-37F07C1A38F8}" type="slidenum">
              <a:rPr lang="en-US"/>
              <a:pPr eaLnBrk="1" hangingPunct="1"/>
              <a:t>17</a:t>
            </a:fld>
            <a:endParaRPr lang="en-US"/>
          </a:p>
        </p:txBody>
      </p:sp>
      <p:sp>
        <p:nvSpPr>
          <p:cNvPr id="196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0A6BC16-EBA2-CB4B-96D4-F4DBDC2AE4D2}" type="slidenum">
              <a:rPr lang="en-US" sz="1200"/>
              <a:pPr algn="r" eaLnBrk="1" hangingPunct="1"/>
              <a:t>17</a:t>
            </a:fld>
            <a:endParaRPr lang="en-US" sz="1200"/>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8E73FC3-26A4-684D-AF65-5CF36168FAEC}" type="slidenum">
              <a:rPr lang="en-US"/>
              <a:pPr eaLnBrk="1" hangingPunct="1"/>
              <a:t>18</a:t>
            </a:fld>
            <a:endParaRPr lang="en-US"/>
          </a:p>
        </p:txBody>
      </p:sp>
      <p:sp>
        <p:nvSpPr>
          <p:cNvPr id="1976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036C879-AC29-6E40-83B1-901A1D2F39F3}" type="slidenum">
              <a:rPr lang="en-US" sz="1200"/>
              <a:pPr algn="r" eaLnBrk="1" hangingPunct="1"/>
              <a:t>18</a:t>
            </a:fld>
            <a:endParaRPr lang="en-US" sz="1200"/>
          </a:p>
        </p:txBody>
      </p:sp>
      <p:sp>
        <p:nvSpPr>
          <p:cNvPr id="197636" name="Rectangle 2"/>
          <p:cNvSpPr>
            <a:spLocks noGrp="1" noRot="1" noChangeAspect="1" noChangeArrowheads="1" noTextEdit="1"/>
          </p:cNvSpPr>
          <p:nvPr>
            <p:ph type="sldImg"/>
          </p:nvPr>
        </p:nvSpPr>
        <p:spPr>
          <a:ln/>
        </p:spPr>
      </p:sp>
      <p:sp>
        <p:nvSpPr>
          <p:cNvPr id="1976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EABC84-E17E-F842-932E-94F249526486}" type="slidenum">
              <a:rPr lang="en-US"/>
              <a:pPr eaLnBrk="1" hangingPunct="1"/>
              <a:t>19</a:t>
            </a:fld>
            <a:endParaRPr lang="en-US"/>
          </a:p>
        </p:txBody>
      </p:sp>
      <p:sp>
        <p:nvSpPr>
          <p:cNvPr id="198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6AB8E71-F5EF-654F-91D2-B3DAD50D97DD}" type="slidenum">
              <a:rPr lang="en-US" sz="1200"/>
              <a:pPr algn="r" eaLnBrk="1" hangingPunct="1"/>
              <a:t>19</a:t>
            </a:fld>
            <a:endParaRPr lang="en-US" sz="1200"/>
          </a:p>
        </p:txBody>
      </p:sp>
      <p:sp>
        <p:nvSpPr>
          <p:cNvPr id="198660" name="Rectangle 2"/>
          <p:cNvSpPr>
            <a:spLocks noGrp="1" noRot="1" noChangeAspect="1" noChangeArrowheads="1" noTextEdit="1"/>
          </p:cNvSpPr>
          <p:nvPr>
            <p:ph type="sldImg"/>
          </p:nvPr>
        </p:nvSpPr>
        <p:spPr>
          <a:ln/>
        </p:spPr>
      </p:sp>
      <p:sp>
        <p:nvSpPr>
          <p:cNvPr id="1986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bg-BG"/>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ADEA96-C8BC-A54A-A46E-1A36717EFD33}" type="slidenum">
              <a:rPr lang="en-US"/>
              <a:pPr eaLnBrk="1" hangingPunct="1"/>
              <a:t>20</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8F2012-E6AE-1A4F-9C01-C4F38C996BF2}" type="slidenum">
              <a:rPr lang="en-US"/>
              <a:pPr eaLnBrk="1" hangingPunct="1"/>
              <a:t>2</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t>cover page</a:t>
            </a:r>
            <a:r>
              <a:rPr lang="ja-JP" altLang="en-US"/>
              <a:t>”</a:t>
            </a:r>
            <a:r>
              <a:rPr lang="en-US"/>
              <a:t> feel makes it best used once at the beginning of a presentation. Subtitle can be as its name suggests or the speaker</a:t>
            </a:r>
            <a:r>
              <a:rPr lang="ja-JP" altLang="en-US"/>
              <a:t>’</a:t>
            </a:r>
            <a:r>
              <a:rPr lang="en-US"/>
              <a:t>s name. Presentation Team recommends title text size as 50–72 and subtitle size as 30–48 with optimal sizes already used in this example.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7A8A88-84F2-DD49-B5EB-1FFE8E39A66E}" type="slidenum">
              <a:rPr lang="en-US"/>
              <a:pPr eaLnBrk="1" hangingPunct="1"/>
              <a:t>21</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090D3F-1A98-B740-8E6D-7D9C3FE31148}" type="slidenum">
              <a:rPr lang="en-US"/>
              <a:pPr eaLnBrk="1" hangingPunct="1"/>
              <a:t>22</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Kirby picture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D8A5692-287C-9341-A6DE-584A0B93E6EC}" type="slidenum">
              <a:rPr lang="en-US"/>
              <a:pPr eaLnBrk="1" hangingPunct="1"/>
              <a:t>23</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Replace these pictures with the newer versions of each day and make two versions of the slide with </a:t>
            </a:r>
            <a:r>
              <a:rPr lang="ja-JP" altLang="en-US"/>
              <a:t>“</a:t>
            </a:r>
            <a:r>
              <a:rPr lang="en-US"/>
              <a:t>FIRMAMENT</a:t>
            </a:r>
            <a:r>
              <a:rPr lang="ja-JP" altLang="en-US"/>
              <a:t>”</a:t>
            </a:r>
            <a:r>
              <a:rPr lang="en-US"/>
              <a:t> on Day 2 on one slide (for KJV-only churches) and </a:t>
            </a:r>
            <a:r>
              <a:rPr lang="ja-JP" altLang="en-US"/>
              <a:t>“</a:t>
            </a:r>
            <a:r>
              <a:rPr lang="en-US"/>
              <a:t>EXPANSE</a:t>
            </a:r>
            <a:r>
              <a:rPr lang="ja-JP" altLang="en-US"/>
              <a:t>”</a:t>
            </a:r>
            <a:r>
              <a:rPr lang="en-US"/>
              <a:t> on the other one.(for use in other churches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3667FD0-37D9-B645-8655-656114252C21}" type="slidenum">
              <a:rPr lang="en-US"/>
              <a:pPr eaLnBrk="1" hangingPunct="1"/>
              <a:t>24</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4C20EC3-6618-C249-9873-1503C708DCF4}" type="slidenum">
              <a:rPr lang="en-US"/>
              <a:pPr eaLnBrk="1" hangingPunct="1"/>
              <a:t>25</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115200-2EC9-474B-99EA-4622D359D60A}" type="slidenum">
              <a:rPr lang="en-US"/>
              <a:pPr eaLnBrk="1" hangingPunct="1"/>
              <a:t>27</a:t>
            </a:fld>
            <a:endParaRPr lang="en-US"/>
          </a:p>
        </p:txBody>
      </p:sp>
      <p:sp>
        <p:nvSpPr>
          <p:cNvPr id="206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559E92E-D208-6B4A-86B2-FBBD3B0BF6D6}" type="slidenum">
              <a:rPr lang="en-US" sz="1200"/>
              <a:pPr algn="r" eaLnBrk="1" hangingPunct="1"/>
              <a:t>27</a:t>
            </a:fld>
            <a:endParaRPr lang="en-US" sz="1200"/>
          </a:p>
        </p:txBody>
      </p:sp>
      <p:sp>
        <p:nvSpPr>
          <p:cNvPr id="206852" name="Rectangle 2"/>
          <p:cNvSpPr>
            <a:spLocks noGrp="1" noRot="1" noChangeAspect="1" noChangeArrowheads="1" noTextEdit="1"/>
          </p:cNvSpPr>
          <p:nvPr>
            <p:ph type="sldImg"/>
          </p:nvPr>
        </p:nvSpPr>
        <p:spPr>
          <a:ln/>
        </p:spPr>
      </p:sp>
      <p:sp>
        <p:nvSpPr>
          <p:cNvPr id="20685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Archosaurs: The only picture of Archosaurs I could find on the web were artist</a:t>
            </a:r>
            <a:r>
              <a:rPr lang="ja-JP" altLang="en-US"/>
              <a:t>’</a:t>
            </a:r>
            <a:r>
              <a:rPr lang="en-US"/>
              <a:t>s drawings of the skull.  The UCBerkeley web site below under the icon </a:t>
            </a:r>
            <a:r>
              <a:rPr lang="ja-JP" altLang="en-US"/>
              <a:t>“</a:t>
            </a:r>
            <a:r>
              <a:rPr lang="en-US"/>
              <a:t>Fossil record</a:t>
            </a:r>
            <a:r>
              <a:rPr lang="ja-JP" altLang="en-US"/>
              <a:t>”</a:t>
            </a:r>
            <a:r>
              <a:rPr lang="en-US"/>
              <a:t> has a picture only of an artist</a:t>
            </a:r>
            <a:r>
              <a:rPr lang="ja-JP" altLang="en-US"/>
              <a:t>’</a:t>
            </a:r>
            <a:r>
              <a:rPr lang="en-US"/>
              <a:t>s rendition of an </a:t>
            </a:r>
            <a:r>
              <a:rPr lang="ja-JP" altLang="en-US"/>
              <a:t>“</a:t>
            </a:r>
            <a:r>
              <a:rPr lang="en-US"/>
              <a:t>close relative</a:t>
            </a:r>
            <a:r>
              <a:rPr lang="ja-JP" altLang="en-US"/>
              <a:t>”</a:t>
            </a:r>
            <a:r>
              <a:rPr lang="en-US"/>
              <a:t> of Archosaurs.  No picture of a fossil is shown.  It that page says </a:t>
            </a:r>
            <a:r>
              <a:rPr lang="ja-JP" altLang="en-US"/>
              <a:t>“</a:t>
            </a:r>
            <a:r>
              <a:rPr lang="en-US"/>
              <a:t>Students of archosaur evolution are blessed with a wonderful fossil record for many groups of archosaurs, including some very bizarre extinct taxa.</a:t>
            </a:r>
            <a:r>
              <a:rPr lang="ja-JP" altLang="en-US"/>
              <a:t>”</a:t>
            </a:r>
            <a:r>
              <a:rPr lang="en-US"/>
              <a:t>  We have to take it by faith that they have the majority of or whole skeleton of any of these creatures.  Wikipedia.com tells us that living archosaurs are crocodiles and birds!</a:t>
            </a:r>
          </a:p>
          <a:p>
            <a:pPr eaLnBrk="1" hangingPunct="1"/>
            <a:r>
              <a:rPr lang="ja-JP" altLang="en-US"/>
              <a:t>“</a:t>
            </a:r>
            <a:r>
              <a:rPr lang="en-US"/>
              <a:t>Archosauria (the "ruling reptiles") is a major group of </a:t>
            </a:r>
            <a:r>
              <a:rPr lang="en-US">
                <a:hlinkClick r:id="rId3"/>
              </a:rPr>
              <a:t>diapsids</a:t>
            </a:r>
            <a:r>
              <a:rPr lang="en-US"/>
              <a:t> [see below], differentiated from the other diapsids by the presence of single openings in each side of the skull, in front of the eyes (</a:t>
            </a:r>
            <a:r>
              <a:rPr lang="en-US" i="1"/>
              <a:t>antorbital fenestrae</a:t>
            </a:r>
            <a:r>
              <a:rPr lang="en-US"/>
              <a:t>), among other characteristics.</a:t>
            </a:r>
          </a:p>
          <a:p>
            <a:pPr eaLnBrk="1" hangingPunct="1"/>
            <a:r>
              <a:rPr lang="en-US"/>
              <a:t>This continues the </a:t>
            </a:r>
            <a:r>
              <a:rPr lang="en-US">
                <a:hlinkClick r:id="rId4"/>
              </a:rPr>
              <a:t>tetrapod</a:t>
            </a:r>
            <a:r>
              <a:rPr lang="en-US"/>
              <a:t> trend of the reduction of skull bones by the fusion of multiple bones and the opening of fenestrae in the skull. This helps to lighten the skull, provides more room for muscles and other tissues, and allows more skull flexibility (</a:t>
            </a:r>
            <a:r>
              <a:rPr lang="en-US" i="1"/>
              <a:t>kinesis</a:t>
            </a:r>
            <a:r>
              <a:rPr lang="en-US"/>
              <a:t>) when eating. Other typical archosaurian characteristics include another opening in the lower jaw (the mandibular fenestra), a high narrow skull with a pointed snout, teeth set in sockets (called </a:t>
            </a:r>
            <a:r>
              <a:rPr lang="en-US" i="1"/>
              <a:t>thecodont</a:t>
            </a:r>
            <a:r>
              <a:rPr lang="en-US"/>
              <a:t> tooth implantation), and a modified ankle joint.</a:t>
            </a:r>
          </a:p>
          <a:p>
            <a:pPr eaLnBrk="1" hangingPunct="1"/>
            <a:r>
              <a:rPr lang="en-US"/>
              <a:t>The ancestral archosaurs probably originated some 250 million years or so ago, in the late </a:t>
            </a:r>
            <a:r>
              <a:rPr lang="en-US">
                <a:hlinkClick r:id="rId5"/>
              </a:rPr>
              <a:t>Permian</a:t>
            </a:r>
            <a:r>
              <a:rPr lang="en-US"/>
              <a:t> period. Their descendants (such as the dinosaurs) dominated the realm of the terrestrial vertebrates for a majority of the </a:t>
            </a:r>
            <a:r>
              <a:rPr lang="en-US">
                <a:hlinkClick r:id="rId6"/>
              </a:rPr>
              <a:t>Mesozoic Era</a:t>
            </a:r>
            <a:r>
              <a:rPr lang="en-US"/>
              <a:t>. Today, only the birds and crocodilians exist to provide a glimpse into the past glory of archosaurs.</a:t>
            </a:r>
            <a:r>
              <a:rPr lang="ja-JP" altLang="en-US"/>
              <a:t>”</a:t>
            </a:r>
            <a:r>
              <a:rPr lang="en-US"/>
              <a:t> http://www.ucmp.berkeley.edu/diapsids/archosauria.html, accessed 17 April 2007</a:t>
            </a:r>
          </a:p>
          <a:p>
            <a:pPr eaLnBrk="1" hangingPunct="1"/>
            <a:endParaRPr lang="en-US"/>
          </a:p>
          <a:p>
            <a:pPr eaLnBrk="1" hangingPunct="1"/>
            <a:r>
              <a:rPr lang="ja-JP" altLang="en-US"/>
              <a:t>“</a:t>
            </a:r>
            <a:r>
              <a:rPr lang="en-US"/>
              <a:t>All members of the group called the Reptilia [including all dinosaurs], except for the </a:t>
            </a:r>
            <a:r>
              <a:rPr lang="en-US">
                <a:hlinkClick r:id="rId7"/>
              </a:rPr>
              <a:t>anapsids</a:t>
            </a:r>
            <a:r>
              <a:rPr lang="en-US"/>
              <a:t> (turtles and their ilk), and a few extinct groups, are diapsids. The main diagnostic physical character for a diapsid is the presence of two openings on each side of the skull; the upper and lower temporal openings. Even the </a:t>
            </a:r>
            <a:r>
              <a:rPr lang="en-US">
                <a:hlinkClick r:id="rId8"/>
              </a:rPr>
              <a:t>birds</a:t>
            </a:r>
            <a:r>
              <a:rPr lang="en-US"/>
              <a:t> are considered diapsids (and hence reptiles), because they are </a:t>
            </a:r>
            <a:r>
              <a:rPr lang="en-US">
                <a:hlinkClick r:id="rId9"/>
              </a:rPr>
              <a:t>descended from</a:t>
            </a:r>
            <a:r>
              <a:rPr lang="en-US"/>
              <a:t> certain </a:t>
            </a:r>
            <a:r>
              <a:rPr lang="en-US">
                <a:hlinkClick r:id="rId10"/>
              </a:rPr>
              <a:t>dinosaurs</a:t>
            </a:r>
            <a:r>
              <a:rPr lang="en-US"/>
              <a:t> (which are also diapsids), …</a:t>
            </a:r>
            <a:r>
              <a:rPr lang="ja-JP" altLang="en-US"/>
              <a:t>”</a:t>
            </a:r>
            <a:r>
              <a:rPr lang="en-US"/>
              <a:t> http://www.ucmp.berkeley.edu/diapsids/index.html, accessed 17 April 2007.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230E78E-D214-9E49-956D-EAD98FF2B1F0}" type="slidenum">
              <a:rPr lang="en-US"/>
              <a:pPr eaLnBrk="1" hangingPunct="1"/>
              <a:t>28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96FE544-C439-CE4E-9BCB-163C12E0ECD3}" type="slidenum">
              <a:rPr lang="en-US"/>
              <a:pPr eaLnBrk="1" hangingPunct="1"/>
              <a:t>29</a:t>
            </a:fld>
            <a:endParaRPr lang="en-US"/>
          </a:p>
        </p:txBody>
      </p:sp>
      <p:sp>
        <p:nvSpPr>
          <p:cNvPr id="208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7697745-D4EB-B64B-AEB2-45040FD48D6F}" type="slidenum">
              <a:rPr lang="en-US" sz="1200"/>
              <a:pPr algn="r" eaLnBrk="1" hangingPunct="1"/>
              <a:t>29</a:t>
            </a:fld>
            <a:endParaRPr lang="en-US" sz="1200"/>
          </a:p>
        </p:txBody>
      </p:sp>
      <p:sp>
        <p:nvSpPr>
          <p:cNvPr id="208900" name="Rectangle 2"/>
          <p:cNvSpPr>
            <a:spLocks noGrp="1" noRot="1" noChangeAspect="1" noChangeArrowheads="1" noTextEdit="1"/>
          </p:cNvSpPr>
          <p:nvPr>
            <p:ph type="sldImg"/>
          </p:nvPr>
        </p:nvSpPr>
        <p:spPr>
          <a:ln/>
        </p:spPr>
      </p:sp>
      <p:sp>
        <p:nvSpPr>
          <p:cNvPr id="20890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8ED1808-0999-0140-8035-040E6FCB858D}" type="slidenum">
              <a:rPr lang="en-US"/>
              <a:pPr eaLnBrk="1" hangingPunct="1"/>
              <a:t>30</a:t>
            </a:fld>
            <a:endParaRPr lang="en-US"/>
          </a:p>
        </p:txBody>
      </p:sp>
      <p:sp>
        <p:nvSpPr>
          <p:cNvPr id="209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5471C04-CB81-2144-971D-4FA740D79A78}" type="slidenum">
              <a:rPr lang="en-US" sz="1200"/>
              <a:pPr algn="r" eaLnBrk="1" hangingPunct="1"/>
              <a:t>30</a:t>
            </a:fld>
            <a:endParaRPr lang="en-US" sz="1200"/>
          </a:p>
        </p:txBody>
      </p:sp>
      <p:sp>
        <p:nvSpPr>
          <p:cNvPr id="209924" name="Rectangle 2"/>
          <p:cNvSpPr>
            <a:spLocks noGrp="1" noRot="1" noChangeAspect="1" noChangeArrowheads="1" noTextEdit="1"/>
          </p:cNvSpPr>
          <p:nvPr>
            <p:ph type="sldImg"/>
          </p:nvPr>
        </p:nvSpPr>
        <p:spPr>
          <a:ln/>
        </p:spPr>
      </p:sp>
      <p:sp>
        <p:nvSpPr>
          <p:cNvPr id="20992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BFC050E-3693-0842-9223-8B7B15AD33AC}" type="slidenum">
              <a:rPr lang="en-US"/>
              <a:pPr eaLnBrk="1" hangingPunct="1"/>
              <a:t>3</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3CB9EE9-5E0B-8B4A-9D32-BB57301F5B80}" type="slidenum">
              <a:rPr lang="en-US"/>
              <a:pPr eaLnBrk="1" hangingPunct="1"/>
              <a:t>31</a:t>
            </a:fld>
            <a:endParaRPr lang="en-US"/>
          </a:p>
        </p:txBody>
      </p:sp>
      <p:sp>
        <p:nvSpPr>
          <p:cNvPr id="210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0C5E50B-7399-0D49-AF57-B2109A5A184F}" type="slidenum">
              <a:rPr lang="en-US" sz="1200"/>
              <a:pPr algn="r" eaLnBrk="1" hangingPunct="1"/>
              <a:t>31</a:t>
            </a:fld>
            <a:endParaRPr lang="en-US" sz="1200"/>
          </a:p>
        </p:txBody>
      </p:sp>
      <p:sp>
        <p:nvSpPr>
          <p:cNvPr id="210948" name="Rectangle 2"/>
          <p:cNvSpPr>
            <a:spLocks noGrp="1" noRot="1" noChangeAspect="1" noChangeArrowheads="1" noTextEdit="1"/>
          </p:cNvSpPr>
          <p:nvPr>
            <p:ph type="sldImg"/>
          </p:nvPr>
        </p:nvSpPr>
        <p:spPr>
          <a:ln/>
        </p:spPr>
      </p:sp>
      <p:sp>
        <p:nvSpPr>
          <p:cNvPr id="21094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818C75-1651-3C4D-B10D-3E651DAC5708}" type="slidenum">
              <a:rPr lang="en-US"/>
              <a:pPr eaLnBrk="1" hangingPunct="1"/>
              <a:t>32</a:t>
            </a:fld>
            <a:endParaRPr lang="en-US"/>
          </a:p>
        </p:txBody>
      </p:sp>
      <p:sp>
        <p:nvSpPr>
          <p:cNvPr id="211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F27659D-E2F4-1D41-BA42-E1944C480FBF}" type="slidenum">
              <a:rPr lang="en-US" sz="1200"/>
              <a:pPr algn="r" eaLnBrk="1" hangingPunct="1"/>
              <a:t>32</a:t>
            </a:fld>
            <a:endParaRPr lang="en-US" sz="1200"/>
          </a:p>
        </p:txBody>
      </p:sp>
      <p:sp>
        <p:nvSpPr>
          <p:cNvPr id="211972" name="Rectangle 2"/>
          <p:cNvSpPr>
            <a:spLocks noGrp="1" noRot="1" noChangeAspect="1" noChangeArrowheads="1" noTextEdit="1"/>
          </p:cNvSpPr>
          <p:nvPr>
            <p:ph type="sldImg"/>
          </p:nvPr>
        </p:nvSpPr>
        <p:spPr>
          <a:ln/>
        </p:spPr>
      </p:sp>
      <p:sp>
        <p:nvSpPr>
          <p:cNvPr id="2119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05A233-F9F2-E042-9EB6-7711381AC545}" type="slidenum">
              <a:rPr lang="en-US">
                <a:cs typeface="Arial" charset="0"/>
              </a:rPr>
              <a:pPr eaLnBrk="1" hangingPunct="1"/>
              <a:t>33</a:t>
            </a:fld>
            <a:endParaRPr lang="en-US">
              <a:cs typeface="Arial"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249AE15-EB2B-E441-A22C-A0E2C348C40C}" type="slidenum">
              <a:rPr lang="en-US">
                <a:cs typeface="Arial" charset="0"/>
              </a:rPr>
              <a:pPr eaLnBrk="1" hangingPunct="1"/>
              <a:t>34</a:t>
            </a:fld>
            <a:endParaRPr lang="en-US">
              <a:cs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89972AD-0FF7-4749-87C2-E94969FCB9E9}" type="slidenum">
              <a:rPr lang="en-US">
                <a:cs typeface="Arial" charset="0"/>
              </a:rPr>
              <a:pPr eaLnBrk="1" hangingPunct="1"/>
              <a:t>35</a:t>
            </a:fld>
            <a:endParaRPr lang="en-US">
              <a:cs typeface="Arial"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F89D62-C939-E243-A88B-5C4CE1602606}" type="slidenum">
              <a:rPr lang="en-US">
                <a:cs typeface="Arial" charset="0"/>
              </a:rPr>
              <a:pPr eaLnBrk="1" hangingPunct="1"/>
              <a:t>36</a:t>
            </a:fld>
            <a:endParaRPr lang="en-US">
              <a:cs typeface="Arial"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68DB7E4-CA47-3347-A2D9-209B2F904601}" type="slidenum">
              <a:rPr lang="en-US"/>
              <a:pPr eaLnBrk="1" hangingPunct="1"/>
              <a:t>37</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51A7089-0176-CB44-AFED-116EAC32B3BD}" type="slidenum">
              <a:rPr lang="en-US"/>
              <a:pPr eaLnBrk="1" hangingPunct="1"/>
              <a:t>38</a:t>
            </a:fld>
            <a:endParaRPr 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F01B8B-DBF0-2948-83EA-243999E0FD66}" type="slidenum">
              <a:rPr lang="en-US"/>
              <a:pPr eaLnBrk="1" hangingPunct="1"/>
              <a:t>39</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14CD59-6B1C-8F4E-BE28-B44F0D72962A}" type="slidenum">
              <a:rPr lang="en-US">
                <a:cs typeface="Arial" charset="0"/>
              </a:rPr>
              <a:pPr eaLnBrk="1" hangingPunct="1"/>
              <a:t>40</a:t>
            </a:fld>
            <a:endParaRPr lang="en-US">
              <a:cs typeface="Arial" charset="0"/>
            </a:endParaRPr>
          </a:p>
        </p:txBody>
      </p:sp>
      <p:sp>
        <p:nvSpPr>
          <p:cNvPr id="220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4ED101E-7003-5347-BF22-4CC31633AEA2}" type="slidenum">
              <a:rPr lang="en-US" sz="1200"/>
              <a:pPr algn="r" eaLnBrk="1" hangingPunct="1"/>
              <a:t>40</a:t>
            </a:fld>
            <a:endParaRPr lang="en-US" sz="120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3A8C63-4137-8A4B-B9E5-EF342C86C490}" type="slidenum">
              <a:rPr lang="en-US"/>
              <a:pPr eaLnBrk="1" hangingPunct="1"/>
              <a:t>4</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E9B7F8E-7819-E043-9491-48ED01B79C76}" type="slidenum">
              <a:rPr lang="en-US"/>
              <a:pPr eaLnBrk="1" hangingPunct="1"/>
              <a:t>41</a:t>
            </a:fld>
            <a:endParaRPr lang="en-US"/>
          </a:p>
        </p:txBody>
      </p:sp>
      <p:sp>
        <p:nvSpPr>
          <p:cNvPr id="221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4387047-9E90-E546-82B3-EBAF1F93A57E}" type="slidenum">
              <a:rPr lang="en-US" sz="1200"/>
              <a:pPr algn="r" eaLnBrk="1" hangingPunct="1"/>
              <a:t>41</a:t>
            </a:fld>
            <a:endParaRPr lang="en-US" sz="120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CCA8BE0-4A27-444B-AD7A-E6DC99886498}" type="slidenum">
              <a:rPr lang="en-US"/>
              <a:pPr eaLnBrk="1" hangingPunct="1"/>
              <a:t>42</a:t>
            </a:fld>
            <a:endParaRPr 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B751D2-F29A-0042-920D-FE00E3350EF1}" type="slidenum">
              <a:rPr lang="en-US"/>
              <a:pPr eaLnBrk="1" hangingPunct="1"/>
              <a:t>43</a:t>
            </a:fld>
            <a:endParaRPr lang="en-US"/>
          </a:p>
        </p:txBody>
      </p:sp>
      <p:sp>
        <p:nvSpPr>
          <p:cNvPr id="223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96DC33B-BF93-0842-A105-326C246207E5}" type="slidenum">
              <a:rPr lang="en-US" sz="1200"/>
              <a:pPr algn="r" eaLnBrk="1" hangingPunct="1"/>
              <a:t>43</a:t>
            </a:fld>
            <a:endParaRPr lang="en-US" sz="1200"/>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6214F0-AC52-994D-A4C1-0A4C4C85D32C}" type="slidenum">
              <a:rPr lang="en-US"/>
              <a:pPr eaLnBrk="1" hangingPunct="1"/>
              <a:t>44</a:t>
            </a:fld>
            <a:endParaRPr lang="en-US"/>
          </a:p>
        </p:txBody>
      </p:sp>
      <p:sp>
        <p:nvSpPr>
          <p:cNvPr id="224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FCE2112-9FCB-184C-BD3B-55B7FF6507F3}" type="slidenum">
              <a:rPr lang="en-US" sz="1200"/>
              <a:pPr algn="r" eaLnBrk="1" hangingPunct="1"/>
              <a:t>44</a:t>
            </a:fld>
            <a:endParaRPr lang="en-US" sz="120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http://en.wikipedia.org/wiki/Carnivore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669D568-82C0-D84B-AC7F-27D421F552BC}" type="slidenum">
              <a:rPr lang="en-US"/>
              <a:pPr eaLnBrk="1" hangingPunct="1"/>
              <a:t>45</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3C6F12-CD9E-FC44-AA7C-FDB0457B1758}" type="slidenum">
              <a:rPr lang="en-US"/>
              <a:pPr eaLnBrk="1" hangingPunct="1"/>
              <a:t>46</a:t>
            </a:fld>
            <a:endParaRPr lang="en-US"/>
          </a:p>
        </p:txBody>
      </p:sp>
      <p:sp>
        <p:nvSpPr>
          <p:cNvPr id="2263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6A5B97B-AA43-994B-AAC7-08D0EC9CBF37}" type="slidenum">
              <a:rPr lang="en-US" sz="1200"/>
              <a:pPr algn="r" eaLnBrk="1" hangingPunct="1"/>
              <a:t>46</a:t>
            </a:fld>
            <a:endParaRPr lang="en-US" sz="1200"/>
          </a:p>
        </p:txBody>
      </p:sp>
      <p:sp>
        <p:nvSpPr>
          <p:cNvPr id="226308" name="Rectangle 2"/>
          <p:cNvSpPr>
            <a:spLocks noGrp="1" noRot="1" noChangeAspect="1" noChangeArrowheads="1" noTextEdit="1"/>
          </p:cNvSpPr>
          <p:nvPr>
            <p:ph type="sldImg"/>
          </p:nvPr>
        </p:nvSpPr>
        <p:spPr>
          <a:ln/>
        </p:spPr>
      </p:sp>
      <p:sp>
        <p:nvSpPr>
          <p:cNvPr id="2263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from Dinosaur National Monument (national park) in Utah &amp; Colorado</a:t>
            </a:r>
          </a:p>
          <a:p>
            <a:pPr eaLnBrk="1" hangingPunct="1"/>
            <a:r>
              <a:rPr lang="en-US"/>
              <a:t>Show my fossil shells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43F9244-F743-7545-8A1B-2DE5D1AE5ED3}" type="slidenum">
              <a:rPr lang="en-US"/>
              <a:pPr eaLnBrk="1" hangingPunct="1"/>
              <a:t>47</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EC4D44-02CD-3942-86C8-A08AF1485079}" type="slidenum">
              <a:rPr lang="en-US"/>
              <a:pPr eaLnBrk="1" hangingPunct="1"/>
              <a:t>48</a:t>
            </a:fld>
            <a:endParaRPr lang="en-US"/>
          </a:p>
        </p:txBody>
      </p:sp>
      <p:sp>
        <p:nvSpPr>
          <p:cNvPr id="2283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6A0EEC0-CE0F-F949-9130-B7F4F143A363}" type="slidenum">
              <a:rPr lang="en-US" sz="1200"/>
              <a:pPr algn="r" eaLnBrk="1" hangingPunct="1"/>
              <a:t>48</a:t>
            </a:fld>
            <a:endParaRPr lang="en-US" sz="1200"/>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Do these two views agree?  </a:t>
            </a:r>
          </a:p>
          <a:p>
            <a:pPr eaLnBrk="1" hangingPunct="1"/>
            <a:r>
              <a:rPr lang="en-US"/>
              <a:t>No, of course not.  They are diametrically opposed to each other.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EBF7B4-7B46-0444-BA8D-4F0C265558A7}" type="slidenum">
              <a:rPr lang="en-US"/>
              <a:pPr eaLnBrk="1" hangingPunct="1"/>
              <a:t>49</a:t>
            </a:fld>
            <a:endParaRPr lang="en-US"/>
          </a:p>
        </p:txBody>
      </p:sp>
      <p:sp>
        <p:nvSpPr>
          <p:cNvPr id="2293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5B10593-FBA5-594A-BA21-74055C8E1236}" type="slidenum">
              <a:rPr lang="en-US" sz="1200"/>
              <a:pPr algn="r" eaLnBrk="1" hangingPunct="1"/>
              <a:t>49</a:t>
            </a:fld>
            <a:endParaRPr lang="en-US" sz="1200"/>
          </a:p>
        </p:txBody>
      </p:sp>
      <p:sp>
        <p:nvSpPr>
          <p:cNvPr id="229380" name="Rectangle 2"/>
          <p:cNvSpPr>
            <a:spLocks noGrp="1" noRot="1" noChangeAspect="1" noChangeArrowheads="1" noTextEdit="1"/>
          </p:cNvSpPr>
          <p:nvPr>
            <p:ph type="sldImg"/>
          </p:nvPr>
        </p:nvSpPr>
        <p:spPr>
          <a:ln/>
        </p:spPr>
      </p:sp>
      <p:sp>
        <p:nvSpPr>
          <p:cNvPr id="2293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Source: Gary Parker, Creation: Facts of Life (Master Books), p. 152.</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2900E28-5573-D141-8232-56EB6251BA9C}" type="slidenum">
              <a:rPr lang="en-US"/>
              <a:pPr eaLnBrk="1" hangingPunct="1"/>
              <a:t>50</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A000720-8A25-2145-91C2-3F8D36B10042}" type="slidenum">
              <a:rPr lang="en-US"/>
              <a:pPr eaLnBrk="1" hangingPunct="1"/>
              <a:t>5</a:t>
            </a:fld>
            <a:endParaRPr lang="en-US"/>
          </a:p>
        </p:txBody>
      </p:sp>
      <p:sp>
        <p:nvSpPr>
          <p:cNvPr id="1853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F2597F3-2AD9-294D-A0E6-0F78937B9C5A}" type="slidenum">
              <a:rPr lang="en-US" sz="1200"/>
              <a:pPr algn="r" eaLnBrk="1" hangingPunct="1"/>
              <a:t>5</a:t>
            </a:fld>
            <a:endParaRPr lang="en-US" sz="1200"/>
          </a:p>
        </p:txBody>
      </p:sp>
      <p:sp>
        <p:nvSpPr>
          <p:cNvPr id="185348" name="Rectangle 2"/>
          <p:cNvSpPr>
            <a:spLocks noGrp="1" noRot="1" noChangeAspect="1" noChangeArrowheads="1" noTextEdit="1"/>
          </p:cNvSpPr>
          <p:nvPr>
            <p:ph type="sldImg"/>
          </p:nvPr>
        </p:nvSpPr>
        <p:spPr>
          <a:ln/>
        </p:spPr>
      </p:sp>
      <p:sp>
        <p:nvSpPr>
          <p:cNvPr id="18534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0ED70B-A24F-4C47-AE9E-FDB8F1E29F45}" type="slidenum">
              <a:rPr lang="en-US"/>
              <a:pPr eaLnBrk="1" hangingPunct="1"/>
              <a:t>51</a:t>
            </a:fld>
            <a:endParaRPr lang="en-US"/>
          </a:p>
        </p:txBody>
      </p:sp>
      <p:sp>
        <p:nvSpPr>
          <p:cNvPr id="2314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A09CE0E-AF43-2A43-B3CE-7AD64FB6C895}" type="slidenum">
              <a:rPr lang="en-US" sz="1200"/>
              <a:pPr algn="r" eaLnBrk="1" hangingPunct="1"/>
              <a:t>51</a:t>
            </a:fld>
            <a:endParaRPr lang="en-US" sz="1200"/>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What was the Flood going to destroy?</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C94D010-BAA9-7843-B3AC-4B3C011BC94C}" type="slidenum">
              <a:rPr lang="en-US"/>
              <a:pPr eaLnBrk="1" hangingPunct="1"/>
              <a:t>52</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 underlined word is </a:t>
            </a:r>
            <a:r>
              <a:rPr lang="en-US" i="1"/>
              <a:t>eretz</a:t>
            </a:r>
            <a:r>
              <a:rPr lang="en-US"/>
              <a:t>, the same word translated earth in Gen. 1:1 and 2:1 and 2:4.  </a:t>
            </a:r>
            <a:r>
              <a:rPr lang="en-US" i="1"/>
              <a:t>Eretz</a:t>
            </a:r>
            <a:r>
              <a:rPr lang="en-US"/>
              <a:t> is used 45 times in the Flood account in Gen. 6:5-9:17.  The circled word is </a:t>
            </a:r>
            <a:r>
              <a:rPr lang="en-US" i="1"/>
              <a:t>adamah</a:t>
            </a:r>
            <a:r>
              <a:rPr lang="en-US"/>
              <a:t>, which in modern translations is rendered more accurately as </a:t>
            </a:r>
            <a:r>
              <a:rPr lang="ja-JP" altLang="en-US"/>
              <a:t>“</a:t>
            </a:r>
            <a:r>
              <a:rPr lang="en-US"/>
              <a:t>ground</a:t>
            </a:r>
            <a:r>
              <a:rPr lang="ja-JP" altLang="en-US"/>
              <a:t>”</a:t>
            </a:r>
            <a:r>
              <a:rPr lang="en-US"/>
              <a:t> or </a:t>
            </a:r>
            <a:r>
              <a:rPr lang="ja-JP" altLang="en-US"/>
              <a:t>“</a:t>
            </a:r>
            <a:r>
              <a:rPr lang="en-US"/>
              <a:t>land.</a:t>
            </a:r>
            <a:r>
              <a:rPr lang="ja-JP" altLang="en-US"/>
              <a:t>”</a:t>
            </a:r>
            <a:r>
              <a:rPr lang="en-US"/>
              <a:t>  It is used only 9 times in the Flood account.  In his rejection of the global Flood, OT scholar Dr. Walter Kaiser said in the Feb. 2006 John Ankerberg debates on creation that </a:t>
            </a:r>
            <a:r>
              <a:rPr lang="en-US" i="1"/>
              <a:t>eretz</a:t>
            </a:r>
            <a:r>
              <a:rPr lang="en-US"/>
              <a:t> is never used in the flood account, but that only </a:t>
            </a:r>
            <a:r>
              <a:rPr lang="en-US" i="1"/>
              <a:t>adamah</a:t>
            </a:r>
            <a:r>
              <a:rPr lang="en-US"/>
              <a:t> is used.  He was seriously in error.</a:t>
            </a:r>
          </a:p>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2449E1-19BE-254E-8C1A-65306C4F796C}" type="slidenum">
              <a:rPr lang="en-US"/>
              <a:pPr eaLnBrk="1" hangingPunct="1"/>
              <a:t>53</a:t>
            </a:fld>
            <a:endParaRPr lang="en-US"/>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6B37F7A-B3D5-2B47-8F65-3DF837639F1D}" type="slidenum">
              <a:rPr lang="en-US"/>
              <a:pPr eaLnBrk="1" hangingPunct="1"/>
              <a:t>54</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Tsunamis caused by seaquakes can travel at speeds up to 500 mph for thousands of miles.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24151E-D4FC-3342-A01E-114D4BE3365E}" type="slidenum">
              <a:rPr lang="en-US"/>
              <a:pPr eaLnBrk="1" hangingPunct="1"/>
              <a:t>55</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1EDF3B-B9EB-2A4A-946F-E8C0BAF93734}" type="slidenum">
              <a:rPr lang="en-US"/>
              <a:pPr eaLnBrk="1" hangingPunct="1"/>
              <a:t>56</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Where did the water come from?  Fountains of the deep==under the ground and ocean floor.  Lou Bergeron, </a:t>
            </a:r>
            <a:r>
              <a:rPr lang="ja-JP" altLang="en-US"/>
              <a:t>“</a:t>
            </a:r>
            <a:r>
              <a:rPr lang="en-US"/>
              <a:t>Deep waters,</a:t>
            </a:r>
            <a:r>
              <a:rPr lang="ja-JP" altLang="en-US"/>
              <a:t>”</a:t>
            </a:r>
            <a:r>
              <a:rPr lang="en-US"/>
              <a:t> </a:t>
            </a:r>
            <a:r>
              <a:rPr lang="en-US" i="1"/>
              <a:t>New Scientist</a:t>
            </a:r>
            <a:r>
              <a:rPr lang="en-US"/>
              <a:t>, 2097 (30 Aug. 1997), p. 22, reports that studies suggest that there is at least </a:t>
            </a:r>
            <a:r>
              <a:rPr lang="en-US" b="1"/>
              <a:t>10 times</a:t>
            </a:r>
            <a:r>
              <a:rPr lang="en-US"/>
              <a:t> as much water in the mantle of the earth (400 km deep) as in all the oceans.  Some of this water is brought to the surface in volcanic eruptions today.</a:t>
            </a:r>
          </a:p>
          <a:p>
            <a:pPr eaLnBrk="1" hangingPunct="1"/>
            <a:r>
              <a:rPr lang="en-US"/>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7E6119-5BA9-2E42-A989-B96CE3249ED5}" type="slidenum">
              <a:rPr lang="en-US"/>
              <a:pPr eaLnBrk="1" hangingPunct="1"/>
              <a:t>57</a:t>
            </a:fld>
            <a:endParaRPr lang="en-US"/>
          </a:p>
        </p:txBody>
      </p:sp>
      <p:sp>
        <p:nvSpPr>
          <p:cNvPr id="2375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0989E3D-090D-6E44-9EE5-390C957CC76F}" type="slidenum">
              <a:rPr lang="en-US" sz="1200"/>
              <a:pPr algn="r" eaLnBrk="1" hangingPunct="1"/>
              <a:t>57</a:t>
            </a:fld>
            <a:endParaRPr lang="en-US" sz="1200"/>
          </a:p>
        </p:txBody>
      </p:sp>
      <p:sp>
        <p:nvSpPr>
          <p:cNvPr id="237572" name="Rectangle 2"/>
          <p:cNvSpPr>
            <a:spLocks noGrp="1" noRot="1" noChangeAspect="1" noChangeArrowheads="1" noTextEdit="1"/>
          </p:cNvSpPr>
          <p:nvPr>
            <p:ph type="sldImg"/>
          </p:nvPr>
        </p:nvSpPr>
        <p:spPr>
          <a:ln/>
        </p:spPr>
      </p:sp>
      <p:sp>
        <p:nvSpPr>
          <p:cNvPr id="2375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Canadian Rockies, picture adapted from http://www.rocky-mountains-vacation.com/images/photogallery/03_yoho_nat_park_bc.jpg</a:t>
            </a:r>
          </a:p>
          <a:p>
            <a:pPr eaLnBrk="1" hangingPunct="1"/>
            <a:r>
              <a:rPr lang="en-US"/>
              <a:t>If possible, have a child pour colored liquid from a pitcher over two different size large rocks in a clear glass pan to illustrate to kids how water seeks a level plane and only a global flood could cover all the mountains.</a:t>
            </a:r>
          </a:p>
          <a:p>
            <a:pPr eaLnBrk="1" hangingPunct="1"/>
            <a:r>
              <a:rPr lang="en-US"/>
              <a:t>But explain that the present mountain ranges were produced as the waters of the Flood receded to produce new dry land and that creationists believe there are good reasons to think that the pre-flood mountains were not as high as our mountains today.  Reasons would be evidence in Gen. 1 that there was only one land mass, possibly no rain before the flood and long ages of patriarchs, fossil evidence of global tropical/subtropical climate worldwide all suggest less extremes in climate which would imply less variations in topography.</a:t>
            </a:r>
          </a:p>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8929771-2BFC-5046-8420-CDF05DC4AFE7}" type="slidenum">
              <a:rPr lang="en-US"/>
              <a:pPr eaLnBrk="1" hangingPunct="1"/>
              <a:t>58</a:t>
            </a:fld>
            <a:endParaRPr lang="en-US"/>
          </a:p>
        </p:txBody>
      </p:sp>
      <p:sp>
        <p:nvSpPr>
          <p:cNvPr id="2385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3ABBA13-3DF9-EE48-BE14-203954D5BB46}" type="slidenum">
              <a:rPr lang="en-US" sz="1200"/>
              <a:pPr algn="r" eaLnBrk="1" hangingPunct="1"/>
              <a:t>58</a:t>
            </a:fld>
            <a:endParaRPr lang="en-US" sz="1200"/>
          </a:p>
        </p:txBody>
      </p:sp>
      <p:sp>
        <p:nvSpPr>
          <p:cNvPr id="238596" name="Rectangle 2"/>
          <p:cNvSpPr>
            <a:spLocks noGrp="1" noRot="1" noChangeAspect="1" noChangeArrowheads="1" noTextEdit="1"/>
          </p:cNvSpPr>
          <p:nvPr>
            <p:ph type="sldImg"/>
          </p:nvPr>
        </p:nvSpPr>
        <p:spPr>
          <a:ln/>
        </p:spPr>
      </p:sp>
      <p:sp>
        <p:nvSpPr>
          <p:cNvPr id="2385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821CA11-0455-7043-B21E-D54771656057}" type="slidenum">
              <a:rPr lang="en-US"/>
              <a:pPr eaLnBrk="1" hangingPunct="1"/>
              <a:t>59</a:t>
            </a:fld>
            <a:endParaRPr lang="en-US"/>
          </a:p>
        </p:txBody>
      </p:sp>
      <p:sp>
        <p:nvSpPr>
          <p:cNvPr id="2396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25BC91F-13A1-B74A-991F-EB3B230CBE0E}" type="slidenum">
              <a:rPr lang="en-US" sz="1200"/>
              <a:pPr algn="r" eaLnBrk="1" hangingPunct="1"/>
              <a:t>59</a:t>
            </a:fld>
            <a:endParaRPr lang="en-US" sz="1200"/>
          </a:p>
        </p:txBody>
      </p:sp>
      <p:sp>
        <p:nvSpPr>
          <p:cNvPr id="239620" name="Rectangle 2"/>
          <p:cNvSpPr>
            <a:spLocks noGrp="1" noRot="1" noChangeAspect="1" noChangeArrowheads="1" noTextEdit="1"/>
          </p:cNvSpPr>
          <p:nvPr>
            <p:ph type="sldImg"/>
          </p:nvPr>
        </p:nvSpPr>
        <p:spPr>
          <a:ln/>
        </p:spPr>
      </p:sp>
      <p:sp>
        <p:nvSpPr>
          <p:cNvPr id="2396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6625090-849F-B44B-AF7D-EC65709DD1A4}" type="slidenum">
              <a:rPr lang="en-US"/>
              <a:pPr eaLnBrk="1" hangingPunct="1"/>
              <a:t>60</a:t>
            </a:fld>
            <a:endParaRPr lang="en-US"/>
          </a:p>
        </p:txBody>
      </p:sp>
      <p:sp>
        <p:nvSpPr>
          <p:cNvPr id="240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A7D5281-B864-CE47-A20C-AF254E1378C2}" type="slidenum">
              <a:rPr lang="en-US" sz="1200"/>
              <a:pPr algn="r" eaLnBrk="1" hangingPunct="1"/>
              <a:t>60</a:t>
            </a:fld>
            <a:endParaRPr lang="en-US" sz="1200"/>
          </a:p>
        </p:txBody>
      </p:sp>
      <p:sp>
        <p:nvSpPr>
          <p:cNvPr id="240644" name="Rectangle 2"/>
          <p:cNvSpPr>
            <a:spLocks noGrp="1" noRot="1" noChangeAspect="1" noChangeArrowheads="1" noTextEdit="1"/>
          </p:cNvSpPr>
          <p:nvPr>
            <p:ph type="sldImg"/>
          </p:nvPr>
        </p:nvSpPr>
        <p:spPr>
          <a:ln/>
        </p:spPr>
      </p:sp>
      <p:sp>
        <p:nvSpPr>
          <p:cNvPr id="2406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F795DD7-D953-934D-8EE3-14D87A3DBEDB}" type="slidenum">
              <a:rPr lang="en-US"/>
              <a:pPr eaLnBrk="1" hangingPunct="1"/>
              <a:t>6</a:t>
            </a:fld>
            <a:endParaRPr lang="en-US"/>
          </a:p>
        </p:txBody>
      </p:sp>
      <p:sp>
        <p:nvSpPr>
          <p:cNvPr id="186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3223171-7778-DC42-9DC5-DD81FF1ADD6B}" type="slidenum">
              <a:rPr lang="en-US" sz="1200"/>
              <a:pPr algn="r" eaLnBrk="1" hangingPunct="1"/>
              <a:t>6</a:t>
            </a:fld>
            <a:endParaRPr lang="en-US" sz="1200"/>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D08C1D-8DCD-4845-A42D-4ECB989F24CC}" type="slidenum">
              <a:rPr lang="en-US"/>
              <a:pPr eaLnBrk="1" hangingPunct="1"/>
              <a:t>61</a:t>
            </a:fld>
            <a:endParaRPr lang="en-US"/>
          </a:p>
        </p:txBody>
      </p:sp>
      <p:sp>
        <p:nvSpPr>
          <p:cNvPr id="241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3D04F8E-64C0-5546-8659-E57D249483D7}" type="slidenum">
              <a:rPr lang="en-US" sz="1200"/>
              <a:pPr algn="r" eaLnBrk="1" hangingPunct="1"/>
              <a:t>61</a:t>
            </a:fld>
            <a:endParaRPr lang="en-US" sz="1200"/>
          </a:p>
        </p:txBody>
      </p:sp>
      <p:sp>
        <p:nvSpPr>
          <p:cNvPr id="241668" name="Rectangle 2"/>
          <p:cNvSpPr>
            <a:spLocks noGrp="1" noRot="1" noChangeAspect="1" noChangeArrowheads="1" noTextEdit="1"/>
          </p:cNvSpPr>
          <p:nvPr>
            <p:ph type="sldImg"/>
          </p:nvPr>
        </p:nvSpPr>
        <p:spPr>
          <a:ln/>
        </p:spPr>
      </p:sp>
      <p:sp>
        <p:nvSpPr>
          <p:cNvPr id="24166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31D58C9-D8D8-F24E-8DE5-2A7C06EE891A}" type="slidenum">
              <a:rPr lang="en-US"/>
              <a:pPr eaLnBrk="1" hangingPunct="1"/>
              <a:t>62</a:t>
            </a:fld>
            <a:endParaRPr lang="en-US"/>
          </a:p>
        </p:txBody>
      </p:sp>
      <p:sp>
        <p:nvSpPr>
          <p:cNvPr id="2426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F7B1C56-F12E-5A44-932B-A6481038D182}" type="slidenum">
              <a:rPr lang="en-US" sz="1200"/>
              <a:pPr algn="r" eaLnBrk="1" hangingPunct="1"/>
              <a:t>62</a:t>
            </a:fld>
            <a:endParaRPr lang="en-US" sz="1200"/>
          </a:p>
        </p:txBody>
      </p:sp>
      <p:sp>
        <p:nvSpPr>
          <p:cNvPr id="242692" name="Rectangle 2"/>
          <p:cNvSpPr>
            <a:spLocks noGrp="1" noRot="1" noChangeAspect="1" noChangeArrowheads="1" noTextEdit="1"/>
          </p:cNvSpPr>
          <p:nvPr>
            <p:ph type="sldImg"/>
          </p:nvPr>
        </p:nvSpPr>
        <p:spPr>
          <a:ln/>
        </p:spPr>
      </p:sp>
      <p:sp>
        <p:nvSpPr>
          <p:cNvPr id="2426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C88802-3246-BE4E-B1C0-B0339BDF5D86}" type="slidenum">
              <a:rPr lang="en-US"/>
              <a:pPr eaLnBrk="1" hangingPunct="1"/>
              <a:t>63</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C87339-55B1-C943-B070-78F477149D0F}" type="slidenum">
              <a:rPr lang="en-US"/>
              <a:pPr eaLnBrk="1" hangingPunct="1"/>
              <a:t>64</a:t>
            </a:fld>
            <a:endParaRPr lang="en-US"/>
          </a:p>
        </p:txBody>
      </p:sp>
      <p:sp>
        <p:nvSpPr>
          <p:cNvPr id="2447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2242283-DB22-B94B-9CC3-33A567E6107B}" type="slidenum">
              <a:rPr lang="en-US" sz="1200"/>
              <a:pPr algn="r" eaLnBrk="1" hangingPunct="1"/>
              <a:t>64</a:t>
            </a:fld>
            <a:endParaRPr lang="en-US" sz="1200"/>
          </a:p>
        </p:txBody>
      </p:sp>
      <p:sp>
        <p:nvSpPr>
          <p:cNvPr id="244740" name="Rectangle 2"/>
          <p:cNvSpPr>
            <a:spLocks noGrp="1" noRot="1" noChangeAspect="1" noChangeArrowheads="1" noTextEdit="1"/>
          </p:cNvSpPr>
          <p:nvPr>
            <p:ph type="sldImg"/>
          </p:nvPr>
        </p:nvSpPr>
        <p:spPr>
          <a:ln/>
        </p:spPr>
      </p:sp>
      <p:sp>
        <p:nvSpPr>
          <p:cNvPr id="2447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Photo from </a:t>
            </a:r>
            <a:r>
              <a:rPr lang="ja-JP" altLang="en-US"/>
              <a:t>“</a:t>
            </a:r>
            <a:r>
              <a:rPr lang="en-US"/>
              <a:t>Grand Canyon 2004 Engagement Calendar</a:t>
            </a:r>
            <a:r>
              <a:rPr lang="ja-JP" altLang="en-US"/>
              <a:t>”</a:t>
            </a:r>
            <a:r>
              <a:rPr lang="en-US"/>
              <a:t> (August) produced by Smith-Southwestern, Inc., P.O. box 20100, Mesa, AZ 85277-100.</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F527EE5-E1A2-144D-AF3F-584DB2722D2F}" type="slidenum">
              <a:rPr lang="en-US"/>
              <a:pPr eaLnBrk="1" hangingPunct="1"/>
              <a:t>65</a:t>
            </a:fld>
            <a:endParaRPr lang="en-US"/>
          </a:p>
        </p:txBody>
      </p:sp>
      <p:sp>
        <p:nvSpPr>
          <p:cNvPr id="2457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5E19B41-D798-0E43-856B-00A813D216A7}" type="slidenum">
              <a:rPr lang="en-US" sz="1200"/>
              <a:pPr algn="r" eaLnBrk="1" hangingPunct="1"/>
              <a:t>65</a:t>
            </a:fld>
            <a:endParaRPr lang="en-US" sz="1200"/>
          </a:p>
        </p:txBody>
      </p:sp>
      <p:sp>
        <p:nvSpPr>
          <p:cNvPr id="245764" name="Rectangle 2"/>
          <p:cNvSpPr>
            <a:spLocks noGrp="1" noRot="1" noChangeAspect="1" noChangeArrowheads="1" noTextEdit="1"/>
          </p:cNvSpPr>
          <p:nvPr>
            <p:ph type="sldImg"/>
          </p:nvPr>
        </p:nvSpPr>
        <p:spPr>
          <a:ln/>
        </p:spPr>
      </p:sp>
      <p:sp>
        <p:nvSpPr>
          <p:cNvPr id="2457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BB6B680-7467-0A49-869C-2736755E2949}" type="slidenum">
              <a:rPr lang="en-US"/>
              <a:pPr eaLnBrk="1" hangingPunct="1"/>
              <a:t>66</a:t>
            </a:fld>
            <a:endParaRPr lang="en-US"/>
          </a:p>
        </p:txBody>
      </p:sp>
      <p:sp>
        <p:nvSpPr>
          <p:cNvPr id="246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F78C3C5-DB7C-F84C-B439-B7F273D8D2A2}" type="slidenum">
              <a:rPr lang="en-US" sz="1200"/>
              <a:pPr algn="r" eaLnBrk="1" hangingPunct="1"/>
              <a:t>66</a:t>
            </a:fld>
            <a:endParaRPr lang="en-US" sz="1200"/>
          </a:p>
        </p:txBody>
      </p:sp>
      <p:sp>
        <p:nvSpPr>
          <p:cNvPr id="246788" name="Rectangle 2"/>
          <p:cNvSpPr>
            <a:spLocks noGrp="1" noRot="1" noChangeAspect="1" noChangeArrowheads="1" noTextEdit="1"/>
          </p:cNvSpPr>
          <p:nvPr>
            <p:ph type="sldImg"/>
          </p:nvPr>
        </p:nvSpPr>
        <p:spPr>
          <a:ln/>
        </p:spPr>
      </p:sp>
      <p:sp>
        <p:nvSpPr>
          <p:cNvPr id="2467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from Dinosaur National Monument (national park) in Utah &amp; Colorado</a:t>
            </a:r>
          </a:p>
          <a:p>
            <a:pPr eaLnBrk="1" hangingPunct="1"/>
            <a:r>
              <a:rPr lang="en-US"/>
              <a:t>Show my fossil shells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A1F84A8-2C74-C048-9932-7E5DFA1206F3}" type="slidenum">
              <a:rPr lang="en-US"/>
              <a:pPr eaLnBrk="1" hangingPunct="1"/>
              <a:t>67</a:t>
            </a:fld>
            <a:endParaRPr lang="en-US"/>
          </a:p>
        </p:txBody>
      </p:sp>
      <p:sp>
        <p:nvSpPr>
          <p:cNvPr id="2478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0C62A2D-5B87-A745-AE26-9C91D4AFCA9F}" type="slidenum">
              <a:rPr lang="en-US" sz="1200"/>
              <a:pPr algn="r" eaLnBrk="1" hangingPunct="1"/>
              <a:t>67</a:t>
            </a:fld>
            <a:endParaRPr lang="en-US" sz="1200"/>
          </a:p>
        </p:txBody>
      </p:sp>
      <p:sp>
        <p:nvSpPr>
          <p:cNvPr id="247812" name="Rectangle 2"/>
          <p:cNvSpPr>
            <a:spLocks noGrp="1" noRot="1" noChangeAspect="1" noChangeArrowheads="1" noTextEdit="1"/>
          </p:cNvSpPr>
          <p:nvPr>
            <p:ph type="sldImg"/>
          </p:nvPr>
        </p:nvSpPr>
        <p:spPr>
          <a:ln/>
        </p:spPr>
      </p:sp>
      <p:sp>
        <p:nvSpPr>
          <p:cNvPr id="2478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Source:</a:t>
            </a:r>
            <a:r>
              <a:rPr lang="en-US" i="1"/>
              <a:t> The Genesis Flood</a:t>
            </a:r>
            <a:r>
              <a:rPr lang="en-US"/>
              <a:t>, pp. 157-61.  At Agate Springs are 1000s of fossils of rhinos, camels, giant boars and many other exotic animals all mixed together in the limestone stratum.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432A0B-C5A1-2C42-BE7F-15E773CA83E0}" type="slidenum">
              <a:rPr lang="en-US"/>
              <a:pPr eaLnBrk="1" hangingPunct="1"/>
              <a:t>68</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B85A69-F338-6C4B-85CC-A522030058E1}" type="slidenum">
              <a:rPr lang="en-US"/>
              <a:pPr eaLnBrk="1" hangingPunct="1"/>
              <a:t>69</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163BFD-ED44-BD44-BC95-ECF23E2DE867}" type="slidenum">
              <a:rPr lang="en-US"/>
              <a:pPr eaLnBrk="1" hangingPunct="1"/>
              <a:t>70</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B740A1-FC21-1A49-8F20-26D280237EBD}" type="slidenum">
              <a:rPr lang="en-US"/>
              <a:pPr eaLnBrk="1" hangingPunct="1"/>
              <a:t>7</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16796F3-10EB-0444-B9C6-0ABC537550E1}" type="slidenum">
              <a:rPr lang="en-US"/>
              <a:pPr eaLnBrk="1" hangingPunct="1"/>
              <a:t>71</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0565AEB-7134-9248-9B06-C91EC28F3253}" type="slidenum">
              <a:rPr lang="en-US"/>
              <a:pPr eaLnBrk="1" hangingPunct="1"/>
              <a:t>72</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2297A3-FB9F-674C-ACDC-DE2241B2AD8C}" type="slidenum">
              <a:rPr lang="en-US"/>
              <a:pPr eaLnBrk="1" hangingPunct="1"/>
              <a:t>73</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D689282-E23E-0A44-B083-97FC98EB88FB}" type="slidenum">
              <a:rPr lang="en-US"/>
              <a:pPr eaLnBrk="1" hangingPunct="1"/>
              <a:t>74</a:t>
            </a:fld>
            <a:endParaRPr lang="en-US"/>
          </a:p>
        </p:txBody>
      </p:sp>
      <p:sp>
        <p:nvSpPr>
          <p:cNvPr id="254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F53C7B1-E8EC-094F-9427-7D12E6332EFF}" type="slidenum">
              <a:rPr lang="en-US" sz="1200"/>
              <a:pPr algn="r" eaLnBrk="1" hangingPunct="1"/>
              <a:t>74</a:t>
            </a:fld>
            <a:endParaRPr lang="en-US" sz="1200"/>
          </a:p>
        </p:txBody>
      </p:sp>
      <p:sp>
        <p:nvSpPr>
          <p:cNvPr id="254980" name="Rectangle 2"/>
          <p:cNvSpPr>
            <a:spLocks noGrp="1" noRot="1" noChangeAspect="1" noChangeArrowheads="1" noTextEdit="1"/>
          </p:cNvSpPr>
          <p:nvPr>
            <p:ph type="sldImg"/>
          </p:nvPr>
        </p:nvSpPr>
        <p:spPr>
          <a:ln/>
        </p:spPr>
      </p:sp>
      <p:sp>
        <p:nvSpPr>
          <p:cNvPr id="2549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E0993C-D903-0A46-B998-A86DB1F9AF70}" type="slidenum">
              <a:rPr lang="en-US"/>
              <a:pPr eaLnBrk="1" hangingPunct="1"/>
              <a:t>75</a:t>
            </a:fld>
            <a:endParaRPr lang="en-US"/>
          </a:p>
        </p:txBody>
      </p:sp>
      <p:sp>
        <p:nvSpPr>
          <p:cNvPr id="2560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DEF5375-46C8-2544-88A7-DA32362AD2AC}" type="slidenum">
              <a:rPr lang="en-US" sz="1200"/>
              <a:pPr algn="r" eaLnBrk="1" hangingPunct="1"/>
              <a:t>75</a:t>
            </a:fld>
            <a:endParaRPr lang="en-US" sz="1200"/>
          </a:p>
        </p:txBody>
      </p:sp>
      <p:sp>
        <p:nvSpPr>
          <p:cNvPr id="256004" name="Rectangle 2"/>
          <p:cNvSpPr>
            <a:spLocks noGrp="1" noRot="1" noChangeAspect="1" noChangeArrowheads="1" noTextEdit="1"/>
          </p:cNvSpPr>
          <p:nvPr>
            <p:ph type="sldImg"/>
          </p:nvPr>
        </p:nvSpPr>
        <p:spPr>
          <a:ln/>
        </p:spPr>
      </p:sp>
      <p:sp>
        <p:nvSpPr>
          <p:cNvPr id="2560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E10C90A-09F1-314A-A868-73B07BF51738}" type="slidenum">
              <a:rPr lang="en-US"/>
              <a:pPr eaLnBrk="1" hangingPunct="1"/>
              <a:t>76</a:t>
            </a:fld>
            <a:endParaRPr lang="en-US"/>
          </a:p>
        </p:txBody>
      </p:sp>
      <p:sp>
        <p:nvSpPr>
          <p:cNvPr id="2570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4C3FCEA6-2643-E04C-9D01-AA9FDC248C83}" type="slidenum">
              <a:rPr lang="en-US" sz="1200"/>
              <a:pPr algn="r" eaLnBrk="1" hangingPunct="1"/>
              <a:t>76</a:t>
            </a:fld>
            <a:endParaRPr lang="en-US" sz="1200"/>
          </a:p>
        </p:txBody>
      </p:sp>
      <p:sp>
        <p:nvSpPr>
          <p:cNvPr id="257028" name="Rectangle 2"/>
          <p:cNvSpPr>
            <a:spLocks noGrp="1" noRot="1" noChangeAspect="1" noChangeArrowheads="1" noTextEdit="1"/>
          </p:cNvSpPr>
          <p:nvPr>
            <p:ph type="sldImg"/>
          </p:nvPr>
        </p:nvSpPr>
        <p:spPr>
          <a:ln/>
        </p:spPr>
      </p:sp>
      <p:sp>
        <p:nvSpPr>
          <p:cNvPr id="2570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52E501-81F7-3249-BF69-6D4069CE4079}" type="slidenum">
              <a:rPr lang="en-US"/>
              <a:pPr eaLnBrk="1" hangingPunct="1"/>
              <a:t>77</a:t>
            </a:fld>
            <a:endParaRPr lang="en-US"/>
          </a:p>
        </p:txBody>
      </p:sp>
      <p:sp>
        <p:nvSpPr>
          <p:cNvPr id="2580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67DDEE5-542E-AB43-85B1-0467B9FE298D}" type="slidenum">
              <a:rPr lang="en-US" sz="1200"/>
              <a:pPr algn="r" eaLnBrk="1" hangingPunct="1"/>
              <a:t>77</a:t>
            </a:fld>
            <a:endParaRPr lang="en-US" sz="1200"/>
          </a:p>
        </p:txBody>
      </p:sp>
      <p:sp>
        <p:nvSpPr>
          <p:cNvPr id="258052" name="Rectangle 2"/>
          <p:cNvSpPr>
            <a:spLocks noGrp="1" noRot="1" noChangeAspect="1" noChangeArrowheads="1" noTextEdit="1"/>
          </p:cNvSpPr>
          <p:nvPr>
            <p:ph type="sldImg"/>
          </p:nvPr>
        </p:nvSpPr>
        <p:spPr>
          <a:ln/>
        </p:spPr>
      </p:sp>
      <p:sp>
        <p:nvSpPr>
          <p:cNvPr id="2580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CD7F8F-0757-CB4E-9D6C-103A1434DC7E}" type="slidenum">
              <a:rPr lang="en-US"/>
              <a:pPr eaLnBrk="1" hangingPunct="1"/>
              <a:t>78</a:t>
            </a:fld>
            <a:endParaRPr lang="en-US"/>
          </a:p>
        </p:txBody>
      </p:sp>
      <p:sp>
        <p:nvSpPr>
          <p:cNvPr id="2590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44B57FD-D348-2049-B582-F0D4E2747BF9}" type="slidenum">
              <a:rPr lang="en-US" sz="1200"/>
              <a:pPr algn="r" eaLnBrk="1" hangingPunct="1"/>
              <a:t>78</a:t>
            </a:fld>
            <a:endParaRPr lang="en-US" sz="1200"/>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925B43-FAB1-E249-A335-571251896013}" type="slidenum">
              <a:rPr lang="en-US"/>
              <a:pPr eaLnBrk="1" hangingPunct="1"/>
              <a:t>79</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i="1"/>
              <a:t>Creation</a:t>
            </a:r>
            <a:r>
              <a:rPr lang="en-US"/>
              <a:t>, </a:t>
            </a:r>
            <a:r>
              <a:rPr lang="ru-RU"/>
              <a:t>том</a:t>
            </a:r>
            <a:r>
              <a:rPr lang="en-US"/>
              <a:t>. 23, No. 1 (</a:t>
            </a:r>
            <a:r>
              <a:rPr lang="ru-RU"/>
              <a:t>декабрь</a:t>
            </a:r>
            <a:r>
              <a:rPr lang="en-US"/>
              <a:t> 2000-</a:t>
            </a:r>
            <a:r>
              <a:rPr lang="ru-RU"/>
              <a:t>февраль </a:t>
            </a:r>
            <a:r>
              <a:rPr lang="en-US"/>
              <a:t>2001), </a:t>
            </a:r>
            <a:r>
              <a:rPr lang="ru-RU"/>
              <a:t>стр</a:t>
            </a:r>
            <a:r>
              <a:rPr lang="en-US"/>
              <a:t>. 10-11.</a:t>
            </a:r>
            <a:endParaRPr lang="ru-RU"/>
          </a:p>
          <a:p>
            <a:pPr eaLnBrk="1" hangingPunct="1"/>
            <a:endParaRPr lang="ru-RU"/>
          </a:p>
          <a:p>
            <a:pPr eaLnBrk="1" hangingPunct="1"/>
            <a:r>
              <a:rPr lang="ru-RU"/>
              <a:t>Ихтиозавр, дающий жизнь</a:t>
            </a:r>
          </a:p>
          <a:p>
            <a:pPr eaLnBrk="1" hangingPunct="1"/>
            <a:r>
              <a:rPr lang="ru-RU"/>
              <a:t>Завтракающая рыба</a:t>
            </a:r>
          </a:p>
          <a:p>
            <a:pPr eaLnBrk="1" hangingPunct="1"/>
            <a:endParaRPr lang="en-US"/>
          </a:p>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486380-6A0D-1840-9970-D11DFB06B677}" type="slidenum">
              <a:rPr lang="en-US"/>
              <a:pPr eaLnBrk="1" hangingPunct="1"/>
              <a:t>80</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6E591E7-7B71-F84D-B9B3-CA1EC98D1200}" type="slidenum">
              <a:rPr lang="en-US"/>
              <a:pPr eaLnBrk="1" hangingPunct="1"/>
              <a:t>8</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80B5C2-231D-E64D-8B10-C3E0F62E6D21}" type="slidenum">
              <a:rPr lang="en-US"/>
              <a:pPr eaLnBrk="1" hangingPunct="1"/>
              <a:t>81</a:t>
            </a:fld>
            <a:endParaRPr lang="en-US"/>
          </a:p>
        </p:txBody>
      </p:sp>
      <p:sp>
        <p:nvSpPr>
          <p:cNvPr id="2621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8E6BEE05-F7AB-424E-A8CC-1E432B1F0D48}" type="slidenum">
              <a:rPr lang="en-US" sz="1200">
                <a:cs typeface="Arial" charset="0"/>
              </a:rPr>
              <a:pPr algn="r" eaLnBrk="1" hangingPunct="1"/>
              <a:t>81</a:t>
            </a:fld>
            <a:endParaRPr lang="en-US" sz="1200">
              <a:cs typeface="Arial" charset="0"/>
            </a:endParaRPr>
          </a:p>
        </p:txBody>
      </p:sp>
      <p:sp>
        <p:nvSpPr>
          <p:cNvPr id="262148" name="Rectangle 2"/>
          <p:cNvSpPr>
            <a:spLocks noGrp="1" noRot="1" noChangeAspect="1" noChangeArrowheads="1" noTextEdit="1"/>
          </p:cNvSpPr>
          <p:nvPr>
            <p:ph type="sldImg"/>
          </p:nvPr>
        </p:nvSpPr>
        <p:spPr>
          <a:ln/>
        </p:spPr>
      </p:sp>
      <p:sp>
        <p:nvSpPr>
          <p:cNvPr id="26214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608E8E3-659F-B144-A93E-1F699313306B}" type="slidenum">
              <a:rPr lang="en-US"/>
              <a:pPr eaLnBrk="1" hangingPunct="1"/>
              <a:t>82</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73E782C-F55B-2D45-B952-7397D4628E7A}" type="slidenum">
              <a:rPr lang="en-US"/>
              <a:pPr eaLnBrk="1" hangingPunct="1"/>
              <a:t>83</a:t>
            </a:fld>
            <a:endParaRPr lang="en-US"/>
          </a:p>
        </p:txBody>
      </p:sp>
      <p:sp>
        <p:nvSpPr>
          <p:cNvPr id="2641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5F11C57-830B-C049-B450-CCD75411C952}" type="slidenum">
              <a:rPr lang="en-US" sz="1200">
                <a:latin typeface="Calibri" charset="0"/>
              </a:rPr>
              <a:pPr algn="r" eaLnBrk="1" hangingPunct="1"/>
              <a:t>83</a:t>
            </a:fld>
            <a:endParaRPr lang="en-US" sz="1200">
              <a:latin typeface="Calibri" charset="0"/>
            </a:endParaRPr>
          </a:p>
        </p:txBody>
      </p:sp>
      <p:sp>
        <p:nvSpPr>
          <p:cNvPr id="264196" name="Rectangle 2"/>
          <p:cNvSpPr>
            <a:spLocks noGrp="1" noRot="1" noChangeAspect="1" noChangeArrowheads="1" noTextEdit="1"/>
          </p:cNvSpPr>
          <p:nvPr>
            <p:ph type="sldImg"/>
          </p:nvPr>
        </p:nvSpPr>
        <p:spPr>
          <a:ln/>
        </p:spPr>
      </p:sp>
      <p:sp>
        <p:nvSpPr>
          <p:cNvPr id="2641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FBD11D-C94D-034C-B782-D8DDF9C52631}" type="slidenum">
              <a:rPr lang="en-US"/>
              <a:pPr eaLnBrk="1" hangingPunct="1"/>
              <a:t>84</a:t>
            </a:fld>
            <a:endParaRPr lang="en-US"/>
          </a:p>
        </p:txBody>
      </p:sp>
      <p:sp>
        <p:nvSpPr>
          <p:cNvPr id="2652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CF0A95C6-CD03-A14F-9C33-EC2C41015A48}" type="slidenum">
              <a:rPr lang="en-US" sz="1200">
                <a:cs typeface="Arial" charset="0"/>
              </a:rPr>
              <a:pPr algn="r" eaLnBrk="1" hangingPunct="1"/>
              <a:t>84</a:t>
            </a:fld>
            <a:endParaRPr lang="en-US" sz="1200">
              <a:cs typeface="Arial" charset="0"/>
            </a:endParaRPr>
          </a:p>
        </p:txBody>
      </p:sp>
      <p:sp>
        <p:nvSpPr>
          <p:cNvPr id="26522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BF2A9C8-8299-284C-B7D9-0C6103640A46}" type="slidenum">
              <a:rPr lang="en-US" sz="1200">
                <a:latin typeface="Calibri" charset="0"/>
                <a:cs typeface="Arial" charset="0"/>
              </a:rPr>
              <a:pPr algn="r" eaLnBrk="1" hangingPunct="1"/>
              <a:t>84</a:t>
            </a:fld>
            <a:endParaRPr lang="en-US" sz="1200">
              <a:latin typeface="Calibri" charset="0"/>
              <a:cs typeface="Arial" charset="0"/>
            </a:endParaRPr>
          </a:p>
        </p:txBody>
      </p:sp>
      <p:sp>
        <p:nvSpPr>
          <p:cNvPr id="265221" name="Rectangle 2"/>
          <p:cNvSpPr>
            <a:spLocks noGrp="1" noRot="1" noChangeAspect="1" noChangeArrowheads="1" noTextEdit="1"/>
          </p:cNvSpPr>
          <p:nvPr>
            <p:ph type="sldImg"/>
          </p:nvPr>
        </p:nvSpPr>
        <p:spPr>
          <a:ln/>
        </p:spPr>
      </p:sp>
      <p:sp>
        <p:nvSpPr>
          <p:cNvPr id="2652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762326-3E8B-7841-95DD-51BC8DC0586F}" type="slidenum">
              <a:rPr lang="en-US"/>
              <a:pPr eaLnBrk="1" hangingPunct="1"/>
              <a:t>85</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81AFCC-38D0-E540-8268-247928EF6C9D}" type="slidenum">
              <a:rPr lang="en-US">
                <a:cs typeface="Arial" charset="0"/>
              </a:rPr>
              <a:pPr eaLnBrk="1" hangingPunct="1"/>
              <a:t>86</a:t>
            </a:fld>
            <a:endParaRPr lang="en-US">
              <a:cs typeface="Arial" charset="0"/>
            </a:endParaRPr>
          </a:p>
        </p:txBody>
      </p:sp>
      <p:sp>
        <p:nvSpPr>
          <p:cNvPr id="2672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6835311-FDF8-E349-8C2B-D3A32EBCE9F5}" type="slidenum">
              <a:rPr lang="en-US" sz="1200">
                <a:latin typeface="Calibri" charset="0"/>
              </a:rPr>
              <a:pPr algn="r" eaLnBrk="1" hangingPunct="1"/>
              <a:t>86</a:t>
            </a:fld>
            <a:endParaRPr lang="en-US" sz="1200">
              <a:latin typeface="Calibri" charset="0"/>
            </a:endParaRPr>
          </a:p>
        </p:txBody>
      </p:sp>
      <p:sp>
        <p:nvSpPr>
          <p:cNvPr id="267268" name="Rectangle 2"/>
          <p:cNvSpPr>
            <a:spLocks noGrp="1" noRot="1" noChangeAspect="1" noChangeArrowheads="1" noTextEdit="1"/>
          </p:cNvSpPr>
          <p:nvPr>
            <p:ph type="sldImg"/>
          </p:nvPr>
        </p:nvSpPr>
        <p:spPr>
          <a:ln/>
        </p:spPr>
      </p:sp>
      <p:sp>
        <p:nvSpPr>
          <p:cNvPr id="2672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cs typeface="Arial" charset="0"/>
              </a:rPr>
              <a:t>They lost their understanding of God, so God caused them to lose their understanding of each other.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94976A-524B-C24B-8231-A6EBAD7F425F}" type="slidenum">
              <a:rPr lang="en-US"/>
              <a:pPr eaLnBrk="1" hangingPunct="1"/>
              <a:t>87</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840196-E9C9-D447-8A8B-210B590CBA97}" type="slidenum">
              <a:rPr lang="en-US"/>
              <a:pPr eaLnBrk="1" hangingPunct="1"/>
              <a:t>88</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C10E476-2FC5-A944-9D00-C37FD7AFAF0A}" type="slidenum">
              <a:rPr lang="en-US"/>
              <a:pPr eaLnBrk="1" hangingPunct="1"/>
              <a:t>89</a:t>
            </a:fld>
            <a:endParaRPr lang="en-US"/>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Created: September 2005.</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4E9C3C-B543-BC4C-92EF-042976341F8F}" type="slidenum">
              <a:rPr lang="en-US"/>
              <a:pPr eaLnBrk="1" hangingPunct="1"/>
              <a:t>90</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66D1A85-47FE-B841-96AD-1465592892D7}" type="slidenum">
              <a:rPr lang="en-US"/>
              <a:pPr eaLnBrk="1" hangingPunct="1"/>
              <a:t>9</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9445EF-7796-8446-9E8E-33792DFA2F92}" type="slidenum">
              <a:rPr lang="en-US"/>
              <a:pPr eaLnBrk="1" hangingPunct="1"/>
              <a:t>91</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B7CF071-8BBE-8B4D-9D96-1B4DA2D47B57}" type="slidenum">
              <a:rPr lang="en-US"/>
              <a:pPr eaLnBrk="1" hangingPunct="1"/>
              <a:t>92</a:t>
            </a:fld>
            <a:endParaRPr lang="en-US"/>
          </a:p>
        </p:txBody>
      </p:sp>
      <p:sp>
        <p:nvSpPr>
          <p:cNvPr id="2734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EB1B548-F974-AE41-9025-01A8AD61FD06}" type="slidenum">
              <a:rPr lang="en-US" sz="1200"/>
              <a:pPr algn="r" eaLnBrk="1" hangingPunct="1"/>
              <a:t>92</a:t>
            </a:fld>
            <a:endParaRPr lang="en-US" sz="1200"/>
          </a:p>
        </p:txBody>
      </p:sp>
      <p:sp>
        <p:nvSpPr>
          <p:cNvPr id="273412" name="Rectangle 2"/>
          <p:cNvSpPr>
            <a:spLocks noGrp="1" noRot="1" noChangeAspect="1" noChangeArrowheads="1" noTextEdit="1"/>
          </p:cNvSpPr>
          <p:nvPr>
            <p:ph type="sldImg"/>
          </p:nvPr>
        </p:nvSpPr>
        <p:spPr>
          <a:ln/>
        </p:spPr>
      </p:sp>
      <p:sp>
        <p:nvSpPr>
          <p:cNvPr id="27341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626BEDB-712B-6A49-A532-39AE6AF3280F}" type="slidenum">
              <a:rPr lang="en-US"/>
              <a:pPr eaLnBrk="1" hangingPunct="1"/>
              <a:t>93</a:t>
            </a:fld>
            <a:endParaRPr lang="en-US"/>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5E9541-BD92-1A46-A97E-BB45BAADF15C}" type="slidenum">
              <a:rPr lang="en-US"/>
              <a:pPr eaLnBrk="1" hangingPunct="1"/>
              <a:t>94</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is fully animated. The Scripture text frame is editable so you can insert a different version if you so desire.</a:t>
            </a:r>
          </a:p>
          <a:p>
            <a:pPr eaLnBrk="1" hangingPunct="1"/>
            <a:endParaRPr lang="en-US"/>
          </a:p>
          <a:p>
            <a:pPr eaLnBrk="1" hangingPunct="1"/>
            <a:r>
              <a:rPr lang="en-US"/>
              <a:t>In case you want to know. Each element is a TIFF image with alpha channels. This whole page totals 1.1 MB rather than 11+ MB that flat JPEGs would produce.</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C3A9DC8-ED6F-3A41-BC8C-B6C97259C5C6}" type="slidenum">
              <a:rPr lang="en-US">
                <a:cs typeface="Arial" charset="0"/>
              </a:rPr>
              <a:pPr eaLnBrk="1" hangingPunct="1"/>
              <a:t>95</a:t>
            </a:fld>
            <a:endParaRPr lang="en-US">
              <a:cs typeface="Arial" charset="0"/>
            </a:endParaRPr>
          </a:p>
        </p:txBody>
      </p:sp>
      <p:sp>
        <p:nvSpPr>
          <p:cNvPr id="2764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C047741-A287-CD4E-A9FA-4DBFFC2A1D28}" type="slidenum">
              <a:rPr lang="en-US" sz="1200"/>
              <a:pPr algn="r" eaLnBrk="1" hangingPunct="1"/>
              <a:t>95</a:t>
            </a:fld>
            <a:endParaRPr lang="en-US" sz="1200"/>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0EAA819-8854-CC49-9EE7-6943D42EC931}" type="slidenum">
              <a:rPr lang="en-US"/>
              <a:pPr eaLnBrk="1" hangingPunct="1"/>
              <a:t>96</a:t>
            </a:fld>
            <a:endParaRPr lang="en-US"/>
          </a:p>
        </p:txBody>
      </p:sp>
      <p:sp>
        <p:nvSpPr>
          <p:cNvPr id="2775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FBF3467-972E-884E-B1AC-755E7CA22C76}" type="slidenum">
              <a:rPr lang="en-US" sz="1200"/>
              <a:pPr algn="r" eaLnBrk="1" hangingPunct="1"/>
              <a:t>96</a:t>
            </a:fld>
            <a:endParaRPr lang="en-US" sz="1200"/>
          </a:p>
        </p:txBody>
      </p:sp>
      <p:sp>
        <p:nvSpPr>
          <p:cNvPr id="277508" name="Rectangle 2"/>
          <p:cNvSpPr>
            <a:spLocks noGrp="1" noRot="1" noChangeAspect="1" noChangeArrowheads="1" noTextEdit="1"/>
          </p:cNvSpPr>
          <p:nvPr>
            <p:ph type="sldImg"/>
          </p:nvPr>
        </p:nvSpPr>
        <p:spPr>
          <a:ln/>
        </p:spPr>
      </p:sp>
      <p:sp>
        <p:nvSpPr>
          <p:cNvPr id="2775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C6A693-6C99-2043-A545-8A18F9E6A856}" type="slidenum">
              <a:rPr lang="en-US"/>
              <a:pPr eaLnBrk="1" hangingPunct="1"/>
              <a:t>97</a:t>
            </a:fld>
            <a:endParaRPr lang="en-US"/>
          </a:p>
        </p:txBody>
      </p:sp>
      <p:sp>
        <p:nvSpPr>
          <p:cNvPr id="2785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6C63DF6-8995-E64F-822C-CC94A2177076}" type="slidenum">
              <a:rPr lang="en-US" sz="1200"/>
              <a:pPr algn="r" eaLnBrk="1" hangingPunct="1"/>
              <a:t>97</a:t>
            </a:fld>
            <a:endParaRPr lang="en-US" sz="1200"/>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87DE9CF-8910-4D4D-81B3-68FB63C11C53}" type="slidenum">
              <a:rPr lang="en-US"/>
              <a:pPr eaLnBrk="1" hangingPunct="1"/>
              <a:t>98</a:t>
            </a:fld>
            <a:endParaRPr lang="en-US"/>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B77DB4-9866-ED44-BE95-0BEC7D99BDD6}" type="slidenum">
              <a:rPr lang="en-US"/>
              <a:pPr eaLnBrk="1" hangingPunct="1"/>
              <a:t>99</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 Hebrew word here is used in OT in Gen. 24:43, Ex. 2:8, Ps. 68:25, Prov. 30:19, Song 1:3 and 6:8 and refers there to a chaste unmarried maiden. There is no instance where the Hebrew word (</a:t>
            </a:r>
            <a:r>
              <a:rPr lang="en-US" i="1"/>
              <a:t>almah</a:t>
            </a:r>
            <a:r>
              <a:rPr lang="en-US"/>
              <a:t>) can be proved to designate a young woman who is not a virgin.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660CF0E-B858-1B4F-90BE-582961C99856}" type="slidenum">
              <a:rPr lang="en-US"/>
              <a:pPr eaLnBrk="1" hangingPunct="1"/>
              <a:t>100</a:t>
            </a:fld>
            <a:endParaRPr lang="en-US"/>
          </a:p>
        </p:txBody>
      </p:sp>
      <p:sp>
        <p:nvSpPr>
          <p:cNvPr id="2816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53E4CE4-0DF3-274F-977A-DE431D969287}" type="slidenum">
              <a:rPr lang="en-US" sz="1200"/>
              <a:pPr algn="r" eaLnBrk="1" hangingPunct="1"/>
              <a:t>100</a:t>
            </a:fld>
            <a:endParaRPr lang="en-US" sz="1200"/>
          </a:p>
        </p:txBody>
      </p:sp>
      <p:sp>
        <p:nvSpPr>
          <p:cNvPr id="281604" name="Rectangle 2"/>
          <p:cNvSpPr>
            <a:spLocks noGrp="1" noRot="1" noChangeAspect="1" noChangeArrowheads="1" noTextEdit="1"/>
          </p:cNvSpPr>
          <p:nvPr>
            <p:ph type="sldImg"/>
          </p:nvPr>
        </p:nvSpPr>
        <p:spPr>
          <a:ln/>
        </p:spPr>
      </p:sp>
      <p:sp>
        <p:nvSpPr>
          <p:cNvPr id="2816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Mention that we celebrate his birth at Christmas</a:t>
            </a:r>
          </a:p>
          <a:p>
            <a:pPr eaLnBrk="1" hangingPunct="1"/>
            <a:r>
              <a:rPr lang="en-US"/>
              <a:t>Picture: http://oneyearbible.blogs.com/photos/uncategorized/jesus_manger.jpg, accessed 1 Sept. 2006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23D615A-EE3B-1341-A788-ADEC5C818E37}" type="slidenum">
              <a:rPr lang="en-US"/>
              <a:pPr/>
              <a:t>‹#›</a:t>
            </a:fld>
            <a:endParaRPr lang="en-US"/>
          </a:p>
        </p:txBody>
      </p:sp>
    </p:spTree>
    <p:extLst>
      <p:ext uri="{BB962C8B-B14F-4D97-AF65-F5344CB8AC3E}">
        <p14:creationId xmlns:p14="http://schemas.microsoft.com/office/powerpoint/2010/main" val="79131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5861E3F-9893-F143-9C78-A6E2772C44F9}" type="slidenum">
              <a:rPr lang="en-US"/>
              <a:pPr/>
              <a:t>‹#›</a:t>
            </a:fld>
            <a:endParaRPr lang="en-US"/>
          </a:p>
        </p:txBody>
      </p:sp>
    </p:spTree>
    <p:extLst>
      <p:ext uri="{BB962C8B-B14F-4D97-AF65-F5344CB8AC3E}">
        <p14:creationId xmlns:p14="http://schemas.microsoft.com/office/powerpoint/2010/main" val="3446045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30220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10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939180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118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3037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3939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4981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67749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4910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24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A40392-8B34-FE46-BE8F-97C692A8F712}" type="slidenum">
              <a:rPr lang="en-US"/>
              <a:pPr/>
              <a:t>‹#›</a:t>
            </a:fld>
            <a:endParaRPr lang="en-US"/>
          </a:p>
        </p:txBody>
      </p:sp>
    </p:spTree>
    <p:extLst>
      <p:ext uri="{BB962C8B-B14F-4D97-AF65-F5344CB8AC3E}">
        <p14:creationId xmlns:p14="http://schemas.microsoft.com/office/powerpoint/2010/main" val="37695749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203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6826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75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87480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3054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441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11306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1409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7146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4832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0601B9-657B-9748-B5C1-32EECCFEC67A}" type="slidenum">
              <a:rPr lang="en-US"/>
              <a:pPr/>
              <a:t>‹#›</a:t>
            </a:fld>
            <a:endParaRPr lang="en-US"/>
          </a:p>
        </p:txBody>
      </p:sp>
    </p:spTree>
    <p:extLst>
      <p:ext uri="{BB962C8B-B14F-4D97-AF65-F5344CB8AC3E}">
        <p14:creationId xmlns:p14="http://schemas.microsoft.com/office/powerpoint/2010/main" val="144416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1366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644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379742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2360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100060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7233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225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09602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3168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85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182800-B9BC-0242-908C-7CC4C863DF3D}" type="slidenum">
              <a:rPr lang="en-US"/>
              <a:pPr/>
              <a:t>‹#›</a:t>
            </a:fld>
            <a:endParaRPr lang="en-US"/>
          </a:p>
        </p:txBody>
      </p:sp>
    </p:spTree>
    <p:extLst>
      <p:ext uri="{BB962C8B-B14F-4D97-AF65-F5344CB8AC3E}">
        <p14:creationId xmlns:p14="http://schemas.microsoft.com/office/powerpoint/2010/main" val="1751716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47894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7184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095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73208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694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73335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33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35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34850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49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3FD8EA-A7B9-0C48-86E6-1F1954DD133C}" type="slidenum">
              <a:rPr lang="en-US"/>
              <a:pPr/>
              <a:t>‹#›</a:t>
            </a:fld>
            <a:endParaRPr lang="en-US"/>
          </a:p>
        </p:txBody>
      </p:sp>
    </p:spTree>
    <p:extLst>
      <p:ext uri="{BB962C8B-B14F-4D97-AF65-F5344CB8AC3E}">
        <p14:creationId xmlns:p14="http://schemas.microsoft.com/office/powerpoint/2010/main" val="6102545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4506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170893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0900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1828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73133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08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98659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0190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28992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371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467403-D1FB-634F-B9F4-6AD80780D9CC}" type="slidenum">
              <a:rPr lang="en-US"/>
              <a:pPr/>
              <a:t>‹#›</a:t>
            </a:fld>
            <a:endParaRPr lang="en-US"/>
          </a:p>
        </p:txBody>
      </p:sp>
    </p:spTree>
    <p:extLst>
      <p:ext uri="{BB962C8B-B14F-4D97-AF65-F5344CB8AC3E}">
        <p14:creationId xmlns:p14="http://schemas.microsoft.com/office/powerpoint/2010/main" val="2621071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609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469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20128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2644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3349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D17AA988-EF6E-E94A-8015-61E20A4D1BAB}" type="slidenum">
              <a:rPr lang="en-US"/>
              <a:pPr/>
              <a:t>‹#›</a:t>
            </a:fld>
            <a:endParaRPr lang="en-US"/>
          </a:p>
        </p:txBody>
      </p:sp>
    </p:spTree>
    <p:extLst>
      <p:ext uri="{BB962C8B-B14F-4D97-AF65-F5344CB8AC3E}">
        <p14:creationId xmlns:p14="http://schemas.microsoft.com/office/powerpoint/2010/main" val="206586679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CB7BBE85-E2B1-D743-8FD3-E697468CB29D}" type="slidenum">
              <a:rPr lang="en-US"/>
              <a:pPr/>
              <a:t>‹#›</a:t>
            </a:fld>
            <a:endParaRPr lang="en-US"/>
          </a:p>
        </p:txBody>
      </p:sp>
    </p:spTree>
    <p:extLst>
      <p:ext uri="{BB962C8B-B14F-4D97-AF65-F5344CB8AC3E}">
        <p14:creationId xmlns:p14="http://schemas.microsoft.com/office/powerpoint/2010/main" val="313619599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127FBB17-A9B7-C144-BBFC-FE3692BB5244}" type="slidenum">
              <a:rPr lang="en-US"/>
              <a:pPr/>
              <a:t>‹#›</a:t>
            </a:fld>
            <a:endParaRPr lang="en-US"/>
          </a:p>
        </p:txBody>
      </p:sp>
    </p:spTree>
    <p:extLst>
      <p:ext uri="{BB962C8B-B14F-4D97-AF65-F5344CB8AC3E}">
        <p14:creationId xmlns:p14="http://schemas.microsoft.com/office/powerpoint/2010/main" val="202495600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fld id="{DE7ADBFF-B885-944B-90B6-B728482FA5DD}" type="slidenum">
              <a:rPr lang="en-US"/>
              <a:pPr/>
              <a:t>‹#›</a:t>
            </a:fld>
            <a:endParaRPr lang="en-US"/>
          </a:p>
        </p:txBody>
      </p:sp>
    </p:spTree>
    <p:extLst>
      <p:ext uri="{BB962C8B-B14F-4D97-AF65-F5344CB8AC3E}">
        <p14:creationId xmlns:p14="http://schemas.microsoft.com/office/powerpoint/2010/main" val="387007726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fld id="{66BDA0C9-5544-C44A-A994-87C30527E4FD}" type="slidenum">
              <a:rPr lang="en-US"/>
              <a:pPr/>
              <a:t>‹#›</a:t>
            </a:fld>
            <a:endParaRPr lang="en-US"/>
          </a:p>
        </p:txBody>
      </p:sp>
    </p:spTree>
    <p:extLst>
      <p:ext uri="{BB962C8B-B14F-4D97-AF65-F5344CB8AC3E}">
        <p14:creationId xmlns:p14="http://schemas.microsoft.com/office/powerpoint/2010/main" val="112064737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2BA1BA2-AB8A-7D43-9A8F-EFEF7BBEE83C}" type="slidenum">
              <a:rPr lang="en-US"/>
              <a:pPr/>
              <a:t>‹#›</a:t>
            </a:fld>
            <a:endParaRPr lang="en-US"/>
          </a:p>
        </p:txBody>
      </p:sp>
    </p:spTree>
    <p:extLst>
      <p:ext uri="{BB962C8B-B14F-4D97-AF65-F5344CB8AC3E}">
        <p14:creationId xmlns:p14="http://schemas.microsoft.com/office/powerpoint/2010/main" val="3800272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fld id="{ECAC6CBC-486A-9543-906F-50D0775132F1}" type="slidenum">
              <a:rPr lang="en-US"/>
              <a:pPr/>
              <a:t>‹#›</a:t>
            </a:fld>
            <a:endParaRPr lang="en-US"/>
          </a:p>
        </p:txBody>
      </p:sp>
    </p:spTree>
    <p:extLst>
      <p:ext uri="{BB962C8B-B14F-4D97-AF65-F5344CB8AC3E}">
        <p14:creationId xmlns:p14="http://schemas.microsoft.com/office/powerpoint/2010/main" val="313480829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D7E6D0AD-7D46-254F-972E-0D446CFC5387}" type="slidenum">
              <a:rPr lang="en-US"/>
              <a:pPr/>
              <a:t>‹#›</a:t>
            </a:fld>
            <a:endParaRPr lang="en-US"/>
          </a:p>
        </p:txBody>
      </p:sp>
    </p:spTree>
    <p:extLst>
      <p:ext uri="{BB962C8B-B14F-4D97-AF65-F5344CB8AC3E}">
        <p14:creationId xmlns:p14="http://schemas.microsoft.com/office/powerpoint/2010/main" val="378979628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fld id="{B4AE1947-7A6D-EE46-AAB9-6465499F4F5A}" type="slidenum">
              <a:rPr lang="en-US"/>
              <a:pPr/>
              <a:t>‹#›</a:t>
            </a:fld>
            <a:endParaRPr lang="en-US"/>
          </a:p>
        </p:txBody>
      </p:sp>
    </p:spTree>
    <p:extLst>
      <p:ext uri="{BB962C8B-B14F-4D97-AF65-F5344CB8AC3E}">
        <p14:creationId xmlns:p14="http://schemas.microsoft.com/office/powerpoint/2010/main" val="317087672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fld id="{A11305A5-A6FB-4348-9B6F-87233DD0007C}" type="slidenum">
              <a:rPr lang="en-US"/>
              <a:pPr/>
              <a:t>‹#›</a:t>
            </a:fld>
            <a:endParaRPr lang="en-US"/>
          </a:p>
        </p:txBody>
      </p:sp>
    </p:spTree>
    <p:extLst>
      <p:ext uri="{BB962C8B-B14F-4D97-AF65-F5344CB8AC3E}">
        <p14:creationId xmlns:p14="http://schemas.microsoft.com/office/powerpoint/2010/main" val="66263669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0BE5043-A87E-CD4E-9A92-2542F0CE0212}" type="slidenum">
              <a:rPr lang="en-US"/>
              <a:pPr/>
              <a:t>‹#›</a:t>
            </a:fld>
            <a:endParaRPr lang="en-US"/>
          </a:p>
        </p:txBody>
      </p:sp>
    </p:spTree>
    <p:extLst>
      <p:ext uri="{BB962C8B-B14F-4D97-AF65-F5344CB8AC3E}">
        <p14:creationId xmlns:p14="http://schemas.microsoft.com/office/powerpoint/2010/main" val="180855085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4378219-A207-A34E-A6EF-30FC1BEBF1B7}" type="slidenum">
              <a:rPr lang="en-US"/>
              <a:pPr/>
              <a:t>‹#›</a:t>
            </a:fld>
            <a:endParaRPr lang="en-US"/>
          </a:p>
        </p:txBody>
      </p:sp>
    </p:spTree>
    <p:extLst>
      <p:ext uri="{BB962C8B-B14F-4D97-AF65-F5344CB8AC3E}">
        <p14:creationId xmlns:p14="http://schemas.microsoft.com/office/powerpoint/2010/main" val="53028521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113711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08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18766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88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5F1FC66-F2E4-0B49-BA26-3711E1A19EE2}" type="slidenum">
              <a:rPr lang="en-US"/>
              <a:pPr/>
              <a:t>‹#›</a:t>
            </a:fld>
            <a:endParaRPr lang="en-US"/>
          </a:p>
        </p:txBody>
      </p:sp>
    </p:spTree>
    <p:extLst>
      <p:ext uri="{BB962C8B-B14F-4D97-AF65-F5344CB8AC3E}">
        <p14:creationId xmlns:p14="http://schemas.microsoft.com/office/powerpoint/2010/main" val="37136811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086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85005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6078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84373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01307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073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4407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95672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9872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9005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5B9D8D-9B3B-DD48-8E20-E1E9DF8DB73D}" type="slidenum">
              <a:rPr lang="en-US"/>
              <a:pPr/>
              <a:t>‹#›</a:t>
            </a:fld>
            <a:endParaRPr lang="en-US"/>
          </a:p>
        </p:txBody>
      </p:sp>
    </p:spTree>
    <p:extLst>
      <p:ext uri="{BB962C8B-B14F-4D97-AF65-F5344CB8AC3E}">
        <p14:creationId xmlns:p14="http://schemas.microsoft.com/office/powerpoint/2010/main" val="4578072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7331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5214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18045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0475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14537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31160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1811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3657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35839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85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F9B029C-6B2A-CD4A-A313-651CFD597702}" type="slidenum">
              <a:rPr lang="en-US"/>
              <a:pPr/>
              <a:t>‹#›</a:t>
            </a:fld>
            <a:endParaRPr lang="en-US"/>
          </a:p>
        </p:txBody>
      </p:sp>
    </p:spTree>
    <p:extLst>
      <p:ext uri="{BB962C8B-B14F-4D97-AF65-F5344CB8AC3E}">
        <p14:creationId xmlns:p14="http://schemas.microsoft.com/office/powerpoint/2010/main" val="19869059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829471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833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2446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70837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0645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6542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27220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908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4750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447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1AB451-9764-A043-B492-38C48DF0C1FB}" type="slidenum">
              <a:rPr lang="en-US"/>
              <a:pPr/>
              <a:t>‹#›</a:t>
            </a:fld>
            <a:endParaRPr lang="en-US"/>
          </a:p>
        </p:txBody>
      </p:sp>
    </p:spTree>
    <p:extLst>
      <p:ext uri="{BB962C8B-B14F-4D97-AF65-F5344CB8AC3E}">
        <p14:creationId xmlns:p14="http://schemas.microsoft.com/office/powerpoint/2010/main" val="2629751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B205A2-9C2E-6242-9DC4-839BFB496863}" type="slidenum">
              <a:rPr lang="en-US"/>
              <a:pPr/>
              <a:t>‹#›</a:t>
            </a:fld>
            <a:endParaRPr lang="en-US"/>
          </a:p>
        </p:txBody>
      </p:sp>
    </p:spTree>
    <p:extLst>
      <p:ext uri="{BB962C8B-B14F-4D97-AF65-F5344CB8AC3E}">
        <p14:creationId xmlns:p14="http://schemas.microsoft.com/office/powerpoint/2010/main" val="27778369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463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581780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1350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4736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25328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3685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569738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72002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4378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171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6A6F05-1CA2-384C-A409-F38DC6747ED3}" type="slidenum">
              <a:rPr lang="en-US"/>
              <a:pPr/>
              <a:t>‹#›</a:t>
            </a:fld>
            <a:endParaRPr lang="en-US"/>
          </a:p>
        </p:txBody>
      </p:sp>
    </p:spTree>
    <p:extLst>
      <p:ext uri="{BB962C8B-B14F-4D97-AF65-F5344CB8AC3E}">
        <p14:creationId xmlns:p14="http://schemas.microsoft.com/office/powerpoint/2010/main" val="34463180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963065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8780202"/>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48632244"/>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232442"/>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117357"/>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64052"/>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15206"/>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10436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8888209"/>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06939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60E407-B9BF-6B45-92DD-B434DF543D95}" type="slidenum">
              <a:rPr lang="en-US"/>
              <a:pPr/>
              <a:t>‹#›</a:t>
            </a:fld>
            <a:endParaRPr lang="en-US"/>
          </a:p>
        </p:txBody>
      </p:sp>
    </p:spTree>
    <p:extLst>
      <p:ext uri="{BB962C8B-B14F-4D97-AF65-F5344CB8AC3E}">
        <p14:creationId xmlns:p14="http://schemas.microsoft.com/office/powerpoint/2010/main" val="29250528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77176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55339F-3BCC-F745-8D12-EE8104877E71}" type="slidenum">
              <a:rPr lang="en-US"/>
              <a:pPr/>
              <a:t>‹#›</a:t>
            </a:fld>
            <a:endParaRPr lang="en-US"/>
          </a:p>
        </p:txBody>
      </p:sp>
    </p:spTree>
    <p:extLst>
      <p:ext uri="{BB962C8B-B14F-4D97-AF65-F5344CB8AC3E}">
        <p14:creationId xmlns:p14="http://schemas.microsoft.com/office/powerpoint/2010/main" val="18120539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5E7F2E-91E2-794B-856B-20E53A9DB340}" type="slidenum">
              <a:rPr lang="en-US"/>
              <a:pPr/>
              <a:t>‹#›</a:t>
            </a:fld>
            <a:endParaRPr lang="en-US"/>
          </a:p>
        </p:txBody>
      </p:sp>
    </p:spTree>
    <p:extLst>
      <p:ext uri="{BB962C8B-B14F-4D97-AF65-F5344CB8AC3E}">
        <p14:creationId xmlns:p14="http://schemas.microsoft.com/office/powerpoint/2010/main" val="3649964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8B714E8-346F-FE48-AA8E-F7188360BE69}" type="slidenum">
              <a:rPr lang="en-US"/>
              <a:pPr/>
              <a:t>‹#›</a:t>
            </a:fld>
            <a:endParaRPr lang="en-US"/>
          </a:p>
        </p:txBody>
      </p:sp>
    </p:spTree>
    <p:extLst>
      <p:ext uri="{BB962C8B-B14F-4D97-AF65-F5344CB8AC3E}">
        <p14:creationId xmlns:p14="http://schemas.microsoft.com/office/powerpoint/2010/main" val="39888087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530EC4-F497-2949-A2AE-DCBB21D27867}" type="slidenum">
              <a:rPr lang="en-US"/>
              <a:pPr/>
              <a:t>‹#›</a:t>
            </a:fld>
            <a:endParaRPr lang="en-US"/>
          </a:p>
        </p:txBody>
      </p:sp>
    </p:spTree>
    <p:extLst>
      <p:ext uri="{BB962C8B-B14F-4D97-AF65-F5344CB8AC3E}">
        <p14:creationId xmlns:p14="http://schemas.microsoft.com/office/powerpoint/2010/main" val="15875416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689BD3B-452D-8F49-9FBD-39809CC60935}" type="slidenum">
              <a:rPr lang="en-US"/>
              <a:pPr/>
              <a:t>‹#›</a:t>
            </a:fld>
            <a:endParaRPr lang="en-US"/>
          </a:p>
        </p:txBody>
      </p:sp>
    </p:spTree>
    <p:extLst>
      <p:ext uri="{BB962C8B-B14F-4D97-AF65-F5344CB8AC3E}">
        <p14:creationId xmlns:p14="http://schemas.microsoft.com/office/powerpoint/2010/main" val="15450009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7240FFE-A4E0-7048-8C2A-93B6ABF77D8B}" type="slidenum">
              <a:rPr lang="en-US"/>
              <a:pPr/>
              <a:t>‹#›</a:t>
            </a:fld>
            <a:endParaRPr lang="en-US"/>
          </a:p>
        </p:txBody>
      </p:sp>
    </p:spTree>
    <p:extLst>
      <p:ext uri="{BB962C8B-B14F-4D97-AF65-F5344CB8AC3E}">
        <p14:creationId xmlns:p14="http://schemas.microsoft.com/office/powerpoint/2010/main" val="2684003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01C98E2-E561-0A4A-BAD2-CEE8E0C4F00F}" type="slidenum">
              <a:rPr lang="en-US"/>
              <a:pPr/>
              <a:t>‹#›</a:t>
            </a:fld>
            <a:endParaRPr lang="en-US"/>
          </a:p>
        </p:txBody>
      </p:sp>
    </p:spTree>
    <p:extLst>
      <p:ext uri="{BB962C8B-B14F-4D97-AF65-F5344CB8AC3E}">
        <p14:creationId xmlns:p14="http://schemas.microsoft.com/office/powerpoint/2010/main" val="13655494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26C876-C5AD-7C4E-9DFA-7E2A0C46F867}" type="slidenum">
              <a:rPr lang="en-US"/>
              <a:pPr/>
              <a:t>‹#›</a:t>
            </a:fld>
            <a:endParaRPr lang="en-US"/>
          </a:p>
        </p:txBody>
      </p:sp>
    </p:spTree>
    <p:extLst>
      <p:ext uri="{BB962C8B-B14F-4D97-AF65-F5344CB8AC3E}">
        <p14:creationId xmlns:p14="http://schemas.microsoft.com/office/powerpoint/2010/main" val="568229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295A6F-8BF1-5D41-9FB8-59F79EF11469}" type="slidenum">
              <a:rPr lang="en-US"/>
              <a:pPr/>
              <a:t>‹#›</a:t>
            </a:fld>
            <a:endParaRPr lang="en-US"/>
          </a:p>
        </p:txBody>
      </p:sp>
    </p:spTree>
    <p:extLst>
      <p:ext uri="{BB962C8B-B14F-4D97-AF65-F5344CB8AC3E}">
        <p14:creationId xmlns:p14="http://schemas.microsoft.com/office/powerpoint/2010/main" val="2600519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8107994"/>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8913C-3498-0047-AFCD-A3D87C0DFD0B}" type="slidenum">
              <a:rPr lang="en-US"/>
              <a:pPr/>
              <a:t>‹#›</a:t>
            </a:fld>
            <a:endParaRPr lang="en-US"/>
          </a:p>
        </p:txBody>
      </p:sp>
    </p:spTree>
    <p:extLst>
      <p:ext uri="{BB962C8B-B14F-4D97-AF65-F5344CB8AC3E}">
        <p14:creationId xmlns:p14="http://schemas.microsoft.com/office/powerpoint/2010/main" val="26864242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B7540A-D658-A545-A8D3-706105B1754C}" type="slidenum">
              <a:rPr lang="en-US"/>
              <a:pPr/>
              <a:t>‹#›</a:t>
            </a:fld>
            <a:endParaRPr lang="en-US"/>
          </a:p>
        </p:txBody>
      </p:sp>
    </p:spTree>
    <p:extLst>
      <p:ext uri="{BB962C8B-B14F-4D97-AF65-F5344CB8AC3E}">
        <p14:creationId xmlns:p14="http://schemas.microsoft.com/office/powerpoint/2010/main" val="41814718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858F17-87FB-9B41-BBFF-4C65F4766357}" type="slidenum">
              <a:rPr lang="en-US"/>
              <a:pPr/>
              <a:t>‹#›</a:t>
            </a:fld>
            <a:endParaRPr lang="en-US"/>
          </a:p>
        </p:txBody>
      </p:sp>
    </p:spTree>
    <p:extLst>
      <p:ext uri="{BB962C8B-B14F-4D97-AF65-F5344CB8AC3E}">
        <p14:creationId xmlns:p14="http://schemas.microsoft.com/office/powerpoint/2010/main" val="2385294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1BBFA1-78B1-DE48-ABDA-B5B073AAB138}" type="slidenum">
              <a:rPr lang="en-US"/>
              <a:pPr/>
              <a:t>‹#›</a:t>
            </a:fld>
            <a:endParaRPr lang="en-US"/>
          </a:p>
        </p:txBody>
      </p:sp>
    </p:spTree>
    <p:extLst>
      <p:ext uri="{BB962C8B-B14F-4D97-AF65-F5344CB8AC3E}">
        <p14:creationId xmlns:p14="http://schemas.microsoft.com/office/powerpoint/2010/main" val="9067360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C0557C-95C0-CC40-8955-60FD7C93078F}" type="slidenum">
              <a:rPr lang="en-US"/>
              <a:pPr/>
              <a:t>‹#›</a:t>
            </a:fld>
            <a:endParaRPr lang="en-US"/>
          </a:p>
        </p:txBody>
      </p:sp>
    </p:spTree>
    <p:extLst>
      <p:ext uri="{BB962C8B-B14F-4D97-AF65-F5344CB8AC3E}">
        <p14:creationId xmlns:p14="http://schemas.microsoft.com/office/powerpoint/2010/main" val="35298672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D91AECA-4816-4542-8FB9-A8D5F892C7B4}" type="slidenum">
              <a:rPr lang="en-US"/>
              <a:pPr/>
              <a:t>‹#›</a:t>
            </a:fld>
            <a:endParaRPr lang="en-US"/>
          </a:p>
        </p:txBody>
      </p:sp>
    </p:spTree>
    <p:extLst>
      <p:ext uri="{BB962C8B-B14F-4D97-AF65-F5344CB8AC3E}">
        <p14:creationId xmlns:p14="http://schemas.microsoft.com/office/powerpoint/2010/main" val="35064408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9A3AC3B-1FD8-DB40-B815-FDA7C32A1BE2}" type="slidenum">
              <a:rPr lang="en-US"/>
              <a:pPr/>
              <a:t>‹#›</a:t>
            </a:fld>
            <a:endParaRPr lang="en-US"/>
          </a:p>
        </p:txBody>
      </p:sp>
    </p:spTree>
    <p:extLst>
      <p:ext uri="{BB962C8B-B14F-4D97-AF65-F5344CB8AC3E}">
        <p14:creationId xmlns:p14="http://schemas.microsoft.com/office/powerpoint/2010/main" val="41296670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EC3A4B6-E807-3545-BD71-F1F430CDB5F1}" type="slidenum">
              <a:rPr lang="en-US"/>
              <a:pPr/>
              <a:t>‹#›</a:t>
            </a:fld>
            <a:endParaRPr lang="en-US"/>
          </a:p>
        </p:txBody>
      </p:sp>
    </p:spTree>
    <p:extLst>
      <p:ext uri="{BB962C8B-B14F-4D97-AF65-F5344CB8AC3E}">
        <p14:creationId xmlns:p14="http://schemas.microsoft.com/office/powerpoint/2010/main" val="3649960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62FE2B7-1923-3B48-8232-A2D4017A4025}" type="slidenum">
              <a:rPr lang="en-US"/>
              <a:pPr/>
              <a:t>‹#›</a:t>
            </a:fld>
            <a:endParaRPr lang="en-US"/>
          </a:p>
        </p:txBody>
      </p:sp>
    </p:spTree>
    <p:extLst>
      <p:ext uri="{BB962C8B-B14F-4D97-AF65-F5344CB8AC3E}">
        <p14:creationId xmlns:p14="http://schemas.microsoft.com/office/powerpoint/2010/main" val="2637441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BBD1A77-D07F-9346-95EC-534635E18C3C}" type="slidenum">
              <a:rPr lang="en-US"/>
              <a:pPr/>
              <a:t>‹#›</a:t>
            </a:fld>
            <a:endParaRPr lang="en-US"/>
          </a:p>
        </p:txBody>
      </p:sp>
    </p:spTree>
    <p:extLst>
      <p:ext uri="{BB962C8B-B14F-4D97-AF65-F5344CB8AC3E}">
        <p14:creationId xmlns:p14="http://schemas.microsoft.com/office/powerpoint/2010/main" val="1044095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93598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87494F-07C5-5B49-82AE-1A9A2C55772B}" type="slidenum">
              <a:rPr lang="en-US"/>
              <a:pPr/>
              <a:t>‹#›</a:t>
            </a:fld>
            <a:endParaRPr lang="en-US"/>
          </a:p>
        </p:txBody>
      </p:sp>
    </p:spTree>
    <p:extLst>
      <p:ext uri="{BB962C8B-B14F-4D97-AF65-F5344CB8AC3E}">
        <p14:creationId xmlns:p14="http://schemas.microsoft.com/office/powerpoint/2010/main" val="21457262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C8E6B60-DAEA-B141-A842-495BDE3A83A8}" type="slidenum">
              <a:rPr lang="en-US"/>
              <a:pPr/>
              <a:t>‹#›</a:t>
            </a:fld>
            <a:endParaRPr lang="en-US"/>
          </a:p>
        </p:txBody>
      </p:sp>
    </p:spTree>
    <p:extLst>
      <p:ext uri="{BB962C8B-B14F-4D97-AF65-F5344CB8AC3E}">
        <p14:creationId xmlns:p14="http://schemas.microsoft.com/office/powerpoint/2010/main" val="39102872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85E75A-4C62-0841-9ED9-A271C8131461}" type="slidenum">
              <a:rPr lang="en-US"/>
              <a:pPr/>
              <a:t>‹#›</a:t>
            </a:fld>
            <a:endParaRPr lang="en-US"/>
          </a:p>
        </p:txBody>
      </p:sp>
    </p:spTree>
    <p:extLst>
      <p:ext uri="{BB962C8B-B14F-4D97-AF65-F5344CB8AC3E}">
        <p14:creationId xmlns:p14="http://schemas.microsoft.com/office/powerpoint/2010/main" val="6005870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42E90F-9802-B34C-AB98-47504C232B27}" type="slidenum">
              <a:rPr lang="en-US"/>
              <a:pPr/>
              <a:t>‹#›</a:t>
            </a:fld>
            <a:endParaRPr lang="en-US"/>
          </a:p>
        </p:txBody>
      </p:sp>
    </p:spTree>
    <p:extLst>
      <p:ext uri="{BB962C8B-B14F-4D97-AF65-F5344CB8AC3E}">
        <p14:creationId xmlns:p14="http://schemas.microsoft.com/office/powerpoint/2010/main" val="634778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86582B-97C5-D349-BE65-DEEA143CF5EA}" type="slidenum">
              <a:rPr lang="en-US"/>
              <a:pPr/>
              <a:t>‹#›</a:t>
            </a:fld>
            <a:endParaRPr lang="en-US"/>
          </a:p>
        </p:txBody>
      </p:sp>
    </p:spTree>
    <p:extLst>
      <p:ext uri="{BB962C8B-B14F-4D97-AF65-F5344CB8AC3E}">
        <p14:creationId xmlns:p14="http://schemas.microsoft.com/office/powerpoint/2010/main" val="20731344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B20959-4212-CB44-BC21-1E7A9C114E26}" type="slidenum">
              <a:rPr lang="en-US"/>
              <a:pPr/>
              <a:t>‹#›</a:t>
            </a:fld>
            <a:endParaRPr lang="en-US"/>
          </a:p>
        </p:txBody>
      </p:sp>
    </p:spTree>
    <p:extLst>
      <p:ext uri="{BB962C8B-B14F-4D97-AF65-F5344CB8AC3E}">
        <p14:creationId xmlns:p14="http://schemas.microsoft.com/office/powerpoint/2010/main" val="13625908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44B028-4503-B044-9B50-5193B008C774}" type="slidenum">
              <a:rPr lang="en-US"/>
              <a:pPr/>
              <a:t>‹#›</a:t>
            </a:fld>
            <a:endParaRPr lang="en-US"/>
          </a:p>
        </p:txBody>
      </p:sp>
    </p:spTree>
    <p:extLst>
      <p:ext uri="{BB962C8B-B14F-4D97-AF65-F5344CB8AC3E}">
        <p14:creationId xmlns:p14="http://schemas.microsoft.com/office/powerpoint/2010/main" val="9810831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68BB8E-F0F3-6C4A-8C20-755C816F78A6}" type="slidenum">
              <a:rPr lang="en-US"/>
              <a:pPr/>
              <a:t>‹#›</a:t>
            </a:fld>
            <a:endParaRPr lang="en-US"/>
          </a:p>
        </p:txBody>
      </p:sp>
    </p:spTree>
    <p:extLst>
      <p:ext uri="{BB962C8B-B14F-4D97-AF65-F5344CB8AC3E}">
        <p14:creationId xmlns:p14="http://schemas.microsoft.com/office/powerpoint/2010/main" val="276911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3FF82EA-AB7C-6147-ABCF-586B83D94474}" type="slidenum">
              <a:rPr lang="en-US"/>
              <a:pPr/>
              <a:t>‹#›</a:t>
            </a:fld>
            <a:endParaRPr lang="en-US"/>
          </a:p>
        </p:txBody>
      </p:sp>
    </p:spTree>
    <p:extLst>
      <p:ext uri="{BB962C8B-B14F-4D97-AF65-F5344CB8AC3E}">
        <p14:creationId xmlns:p14="http://schemas.microsoft.com/office/powerpoint/2010/main" val="41306023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37A4EC3-9C41-5D4E-9E8E-79B94E1483C6}" type="slidenum">
              <a:rPr lang="en-US"/>
              <a:pPr/>
              <a:t>‹#›</a:t>
            </a:fld>
            <a:endParaRPr lang="en-US"/>
          </a:p>
        </p:txBody>
      </p:sp>
    </p:spTree>
    <p:extLst>
      <p:ext uri="{BB962C8B-B14F-4D97-AF65-F5344CB8AC3E}">
        <p14:creationId xmlns:p14="http://schemas.microsoft.com/office/powerpoint/2010/main" val="3226291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7061267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8AE7E2-482B-8649-A46C-92DF06FA41F7}" type="slidenum">
              <a:rPr lang="en-US"/>
              <a:pPr/>
              <a:t>‹#›</a:t>
            </a:fld>
            <a:endParaRPr lang="en-US"/>
          </a:p>
        </p:txBody>
      </p:sp>
    </p:spTree>
    <p:extLst>
      <p:ext uri="{BB962C8B-B14F-4D97-AF65-F5344CB8AC3E}">
        <p14:creationId xmlns:p14="http://schemas.microsoft.com/office/powerpoint/2010/main" val="41417442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98A8AA-355E-0549-9988-5F9CE979DB21}" type="slidenum">
              <a:rPr lang="en-US"/>
              <a:pPr/>
              <a:t>‹#›</a:t>
            </a:fld>
            <a:endParaRPr lang="en-US"/>
          </a:p>
        </p:txBody>
      </p:sp>
    </p:spTree>
    <p:extLst>
      <p:ext uri="{BB962C8B-B14F-4D97-AF65-F5344CB8AC3E}">
        <p14:creationId xmlns:p14="http://schemas.microsoft.com/office/powerpoint/2010/main" val="4765806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472EDB-C671-FB4C-8F24-26BE9BD889E7}" type="slidenum">
              <a:rPr lang="en-US"/>
              <a:pPr/>
              <a:t>‹#›</a:t>
            </a:fld>
            <a:endParaRPr lang="en-US"/>
          </a:p>
        </p:txBody>
      </p:sp>
    </p:spTree>
    <p:extLst>
      <p:ext uri="{BB962C8B-B14F-4D97-AF65-F5344CB8AC3E}">
        <p14:creationId xmlns:p14="http://schemas.microsoft.com/office/powerpoint/2010/main" val="22160101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79DCFE-F662-A440-8D65-63DBF1C08852}" type="slidenum">
              <a:rPr lang="en-US"/>
              <a:pPr/>
              <a:t>‹#›</a:t>
            </a:fld>
            <a:endParaRPr lang="en-US"/>
          </a:p>
        </p:txBody>
      </p:sp>
    </p:spTree>
    <p:extLst>
      <p:ext uri="{BB962C8B-B14F-4D97-AF65-F5344CB8AC3E}">
        <p14:creationId xmlns:p14="http://schemas.microsoft.com/office/powerpoint/2010/main" val="40164451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B93BA3-2119-744E-970B-D6E40F0D2E77}" type="slidenum">
              <a:rPr lang="en-US"/>
              <a:pPr/>
              <a:t>‹#›</a:t>
            </a:fld>
            <a:endParaRPr lang="en-US"/>
          </a:p>
        </p:txBody>
      </p:sp>
    </p:spTree>
    <p:extLst>
      <p:ext uri="{BB962C8B-B14F-4D97-AF65-F5344CB8AC3E}">
        <p14:creationId xmlns:p14="http://schemas.microsoft.com/office/powerpoint/2010/main" val="16154118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14C158-C159-0E4C-B3EE-9A1E50887279}" type="slidenum">
              <a:rPr lang="en-US"/>
              <a:pPr/>
              <a:t>‹#›</a:t>
            </a:fld>
            <a:endParaRPr lang="en-US"/>
          </a:p>
        </p:txBody>
      </p:sp>
    </p:spTree>
    <p:extLst>
      <p:ext uri="{BB962C8B-B14F-4D97-AF65-F5344CB8AC3E}">
        <p14:creationId xmlns:p14="http://schemas.microsoft.com/office/powerpoint/2010/main" val="10700216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00FF4C-2C7A-BA44-B8B1-934237912F8C}" type="slidenum">
              <a:rPr lang="en-US"/>
              <a:pPr/>
              <a:t>‹#›</a:t>
            </a:fld>
            <a:endParaRPr lang="en-US"/>
          </a:p>
        </p:txBody>
      </p:sp>
    </p:spTree>
    <p:extLst>
      <p:ext uri="{BB962C8B-B14F-4D97-AF65-F5344CB8AC3E}">
        <p14:creationId xmlns:p14="http://schemas.microsoft.com/office/powerpoint/2010/main" val="35688265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794A431-5EEE-9A44-8F7D-929C8EAB67EB}" type="slidenum">
              <a:rPr lang="en-US"/>
              <a:pPr/>
              <a:t>‹#›</a:t>
            </a:fld>
            <a:endParaRPr lang="en-US"/>
          </a:p>
        </p:txBody>
      </p:sp>
    </p:spTree>
    <p:extLst>
      <p:ext uri="{BB962C8B-B14F-4D97-AF65-F5344CB8AC3E}">
        <p14:creationId xmlns:p14="http://schemas.microsoft.com/office/powerpoint/2010/main" val="38288986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20D8183-B65A-0B48-8A40-EDE82618E028}" type="slidenum">
              <a:rPr lang="en-US"/>
              <a:pPr/>
              <a:t>‹#›</a:t>
            </a:fld>
            <a:endParaRPr lang="en-US"/>
          </a:p>
        </p:txBody>
      </p:sp>
    </p:spTree>
    <p:extLst>
      <p:ext uri="{BB962C8B-B14F-4D97-AF65-F5344CB8AC3E}">
        <p14:creationId xmlns:p14="http://schemas.microsoft.com/office/powerpoint/2010/main" val="15466040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B86A1D0-63AB-5B4E-B9C1-D2881E923D45}" type="slidenum">
              <a:rPr lang="en-US"/>
              <a:pPr/>
              <a:t>‹#›</a:t>
            </a:fld>
            <a:endParaRPr lang="en-US"/>
          </a:p>
        </p:txBody>
      </p:sp>
    </p:spTree>
    <p:extLst>
      <p:ext uri="{BB962C8B-B14F-4D97-AF65-F5344CB8AC3E}">
        <p14:creationId xmlns:p14="http://schemas.microsoft.com/office/powerpoint/2010/main" val="968098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325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237ADDF-A289-6F48-85BD-76EE38A0B91F}" type="slidenum">
              <a:rPr lang="en-US"/>
              <a:pPr/>
              <a:t>‹#›</a:t>
            </a:fld>
            <a:endParaRPr lang="en-US"/>
          </a:p>
        </p:txBody>
      </p:sp>
    </p:spTree>
    <p:extLst>
      <p:ext uri="{BB962C8B-B14F-4D97-AF65-F5344CB8AC3E}">
        <p14:creationId xmlns:p14="http://schemas.microsoft.com/office/powerpoint/2010/main" val="25262233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CDFB8B2-D9C0-CB4E-BF6B-821E2C876F63}" type="slidenum">
              <a:rPr lang="en-US"/>
              <a:pPr/>
              <a:t>‹#›</a:t>
            </a:fld>
            <a:endParaRPr lang="en-US"/>
          </a:p>
        </p:txBody>
      </p:sp>
    </p:spTree>
    <p:extLst>
      <p:ext uri="{BB962C8B-B14F-4D97-AF65-F5344CB8AC3E}">
        <p14:creationId xmlns:p14="http://schemas.microsoft.com/office/powerpoint/2010/main" val="38200011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340FBB-79A1-C04B-A4C2-AC6B676B2C46}" type="slidenum">
              <a:rPr lang="en-US"/>
              <a:pPr/>
              <a:t>‹#›</a:t>
            </a:fld>
            <a:endParaRPr lang="en-US"/>
          </a:p>
        </p:txBody>
      </p:sp>
    </p:spTree>
    <p:extLst>
      <p:ext uri="{BB962C8B-B14F-4D97-AF65-F5344CB8AC3E}">
        <p14:creationId xmlns:p14="http://schemas.microsoft.com/office/powerpoint/2010/main" val="32564303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A05AA8-FAF0-E84E-BFBD-115C8806A19B}" type="slidenum">
              <a:rPr lang="en-US"/>
              <a:pPr/>
              <a:t>‹#›</a:t>
            </a:fld>
            <a:endParaRPr lang="en-US"/>
          </a:p>
        </p:txBody>
      </p:sp>
    </p:spTree>
    <p:extLst>
      <p:ext uri="{BB962C8B-B14F-4D97-AF65-F5344CB8AC3E}">
        <p14:creationId xmlns:p14="http://schemas.microsoft.com/office/powerpoint/2010/main" val="11982894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C2429A-E8DE-024D-A5DF-190B177B46F7}" type="slidenum">
              <a:rPr lang="en-US"/>
              <a:pPr/>
              <a:t>‹#›</a:t>
            </a:fld>
            <a:endParaRPr lang="en-US"/>
          </a:p>
        </p:txBody>
      </p:sp>
    </p:spTree>
    <p:extLst>
      <p:ext uri="{BB962C8B-B14F-4D97-AF65-F5344CB8AC3E}">
        <p14:creationId xmlns:p14="http://schemas.microsoft.com/office/powerpoint/2010/main" val="19954357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5356036"/>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175047"/>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72300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42022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7669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70597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535440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53828"/>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4805717"/>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365631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10993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38676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7484F6-C9AE-174F-989B-A575AF7C5A43}" type="slidenum">
              <a:rPr lang="en-US"/>
              <a:pPr/>
              <a:t>‹#›</a:t>
            </a:fld>
            <a:endParaRPr lang="en-US"/>
          </a:p>
        </p:txBody>
      </p:sp>
    </p:spTree>
    <p:extLst>
      <p:ext uri="{BB962C8B-B14F-4D97-AF65-F5344CB8AC3E}">
        <p14:creationId xmlns:p14="http://schemas.microsoft.com/office/powerpoint/2010/main" val="14698969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2B48A7-C7E4-3749-9040-30312726FA44}" type="slidenum">
              <a:rPr lang="en-US"/>
              <a:pPr/>
              <a:t>‹#›</a:t>
            </a:fld>
            <a:endParaRPr lang="en-US"/>
          </a:p>
        </p:txBody>
      </p:sp>
    </p:spTree>
    <p:extLst>
      <p:ext uri="{BB962C8B-B14F-4D97-AF65-F5344CB8AC3E}">
        <p14:creationId xmlns:p14="http://schemas.microsoft.com/office/powerpoint/2010/main" val="7228422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122AA4-6AB8-9B4F-AE31-490E0EDB11E7}" type="slidenum">
              <a:rPr lang="en-US"/>
              <a:pPr/>
              <a:t>‹#›</a:t>
            </a:fld>
            <a:endParaRPr lang="en-US"/>
          </a:p>
        </p:txBody>
      </p:sp>
    </p:spTree>
    <p:extLst>
      <p:ext uri="{BB962C8B-B14F-4D97-AF65-F5344CB8AC3E}">
        <p14:creationId xmlns:p14="http://schemas.microsoft.com/office/powerpoint/2010/main" val="2444748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790103-1C1F-B44B-83F5-4AC2E8B72739}" type="slidenum">
              <a:rPr lang="en-US"/>
              <a:pPr/>
              <a:t>‹#›</a:t>
            </a:fld>
            <a:endParaRPr lang="en-US"/>
          </a:p>
        </p:txBody>
      </p:sp>
    </p:spTree>
    <p:extLst>
      <p:ext uri="{BB962C8B-B14F-4D97-AF65-F5344CB8AC3E}">
        <p14:creationId xmlns:p14="http://schemas.microsoft.com/office/powerpoint/2010/main" val="3436586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00109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886B3D9-53A4-D04A-850F-2B1A5A91AF6F}" type="slidenum">
              <a:rPr lang="en-US"/>
              <a:pPr/>
              <a:t>‹#›</a:t>
            </a:fld>
            <a:endParaRPr lang="en-US"/>
          </a:p>
        </p:txBody>
      </p:sp>
    </p:spTree>
    <p:extLst>
      <p:ext uri="{BB962C8B-B14F-4D97-AF65-F5344CB8AC3E}">
        <p14:creationId xmlns:p14="http://schemas.microsoft.com/office/powerpoint/2010/main" val="13575871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1451037-5FE8-0646-882F-40034E31E568}" type="slidenum">
              <a:rPr lang="en-US"/>
              <a:pPr/>
              <a:t>‹#›</a:t>
            </a:fld>
            <a:endParaRPr lang="en-US"/>
          </a:p>
        </p:txBody>
      </p:sp>
    </p:spTree>
    <p:extLst>
      <p:ext uri="{BB962C8B-B14F-4D97-AF65-F5344CB8AC3E}">
        <p14:creationId xmlns:p14="http://schemas.microsoft.com/office/powerpoint/2010/main" val="7751513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2F1B7A3-5167-F245-9507-EBEB5ACBEEF9}" type="slidenum">
              <a:rPr lang="en-US"/>
              <a:pPr/>
              <a:t>‹#›</a:t>
            </a:fld>
            <a:endParaRPr lang="en-US"/>
          </a:p>
        </p:txBody>
      </p:sp>
    </p:spTree>
    <p:extLst>
      <p:ext uri="{BB962C8B-B14F-4D97-AF65-F5344CB8AC3E}">
        <p14:creationId xmlns:p14="http://schemas.microsoft.com/office/powerpoint/2010/main" val="38483995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B9A858-FC62-0D46-8363-B75E5A4F146C}" type="slidenum">
              <a:rPr lang="en-US"/>
              <a:pPr/>
              <a:t>‹#›</a:t>
            </a:fld>
            <a:endParaRPr lang="en-US"/>
          </a:p>
        </p:txBody>
      </p:sp>
    </p:spTree>
    <p:extLst>
      <p:ext uri="{BB962C8B-B14F-4D97-AF65-F5344CB8AC3E}">
        <p14:creationId xmlns:p14="http://schemas.microsoft.com/office/powerpoint/2010/main" val="36811662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5058433-7116-594A-9D96-C983A4F31408}" type="slidenum">
              <a:rPr lang="en-US"/>
              <a:pPr/>
              <a:t>‹#›</a:t>
            </a:fld>
            <a:endParaRPr lang="en-US"/>
          </a:p>
        </p:txBody>
      </p:sp>
    </p:spTree>
    <p:extLst>
      <p:ext uri="{BB962C8B-B14F-4D97-AF65-F5344CB8AC3E}">
        <p14:creationId xmlns:p14="http://schemas.microsoft.com/office/powerpoint/2010/main" val="32774848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81F5E-533A-A547-A414-897DF6E9673B}" type="slidenum">
              <a:rPr lang="en-US"/>
              <a:pPr/>
              <a:t>‹#›</a:t>
            </a:fld>
            <a:endParaRPr lang="en-US"/>
          </a:p>
        </p:txBody>
      </p:sp>
    </p:spTree>
    <p:extLst>
      <p:ext uri="{BB962C8B-B14F-4D97-AF65-F5344CB8AC3E}">
        <p14:creationId xmlns:p14="http://schemas.microsoft.com/office/powerpoint/2010/main" val="338094262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907BE1-318C-FF44-8C57-66EB1FA580F9}" type="slidenum">
              <a:rPr lang="en-US"/>
              <a:pPr/>
              <a:t>‹#›</a:t>
            </a:fld>
            <a:endParaRPr lang="en-US"/>
          </a:p>
        </p:txBody>
      </p:sp>
    </p:spTree>
    <p:extLst>
      <p:ext uri="{BB962C8B-B14F-4D97-AF65-F5344CB8AC3E}">
        <p14:creationId xmlns:p14="http://schemas.microsoft.com/office/powerpoint/2010/main" val="37003875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85753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7316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0919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6390"/>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4858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1187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11429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90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18549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48558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725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309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4597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65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BA4659-84D9-7148-AB22-8F74272F5C0D}" type="slidenum">
              <a:rPr lang="en-US"/>
              <a:pPr/>
              <a:t>‹#›</a:t>
            </a:fld>
            <a:endParaRPr lang="en-US"/>
          </a:p>
        </p:txBody>
      </p:sp>
    </p:spTree>
    <p:extLst>
      <p:ext uri="{BB962C8B-B14F-4D97-AF65-F5344CB8AC3E}">
        <p14:creationId xmlns:p14="http://schemas.microsoft.com/office/powerpoint/2010/main" val="797925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363246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5577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3540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3563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1697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6125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0787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48002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2080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7412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490625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186757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442235"/>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79633022"/>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1823402"/>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80254"/>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9690098"/>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823574"/>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819424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4977320"/>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843783"/>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14937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367473"/>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7353FB-186C-8645-8EFD-07D63902A8ED}" type="slidenum">
              <a:rPr lang="en-US"/>
              <a:pPr/>
              <a:t>‹#›</a:t>
            </a:fld>
            <a:endParaRPr lang="en-US"/>
          </a:p>
        </p:txBody>
      </p:sp>
    </p:spTree>
    <p:extLst>
      <p:ext uri="{BB962C8B-B14F-4D97-AF65-F5344CB8AC3E}">
        <p14:creationId xmlns:p14="http://schemas.microsoft.com/office/powerpoint/2010/main" val="24307779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87B777-A5F9-774C-B2D3-17B307D579CA}" type="slidenum">
              <a:rPr lang="en-US"/>
              <a:pPr/>
              <a:t>‹#›</a:t>
            </a:fld>
            <a:endParaRPr lang="en-US"/>
          </a:p>
        </p:txBody>
      </p:sp>
    </p:spTree>
    <p:extLst>
      <p:ext uri="{BB962C8B-B14F-4D97-AF65-F5344CB8AC3E}">
        <p14:creationId xmlns:p14="http://schemas.microsoft.com/office/powerpoint/2010/main" val="1695042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691BE1-02E6-E742-846E-5A43682D3A73}" type="slidenum">
              <a:rPr lang="en-US"/>
              <a:pPr/>
              <a:t>‹#›</a:t>
            </a:fld>
            <a:endParaRPr lang="en-US"/>
          </a:p>
        </p:txBody>
      </p:sp>
    </p:spTree>
    <p:extLst>
      <p:ext uri="{BB962C8B-B14F-4D97-AF65-F5344CB8AC3E}">
        <p14:creationId xmlns:p14="http://schemas.microsoft.com/office/powerpoint/2010/main" val="15840404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490730-8068-5D42-B22F-98813DAF8073}" type="slidenum">
              <a:rPr lang="en-US"/>
              <a:pPr/>
              <a:t>‹#›</a:t>
            </a:fld>
            <a:endParaRPr lang="en-US"/>
          </a:p>
        </p:txBody>
      </p:sp>
    </p:spTree>
    <p:extLst>
      <p:ext uri="{BB962C8B-B14F-4D97-AF65-F5344CB8AC3E}">
        <p14:creationId xmlns:p14="http://schemas.microsoft.com/office/powerpoint/2010/main" val="226328185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848263D-0DCF-4D49-8DB2-836441D974D0}" type="slidenum">
              <a:rPr lang="en-US"/>
              <a:pPr/>
              <a:t>‹#›</a:t>
            </a:fld>
            <a:endParaRPr lang="en-US"/>
          </a:p>
        </p:txBody>
      </p:sp>
    </p:spTree>
    <p:extLst>
      <p:ext uri="{BB962C8B-B14F-4D97-AF65-F5344CB8AC3E}">
        <p14:creationId xmlns:p14="http://schemas.microsoft.com/office/powerpoint/2010/main" val="11525477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D1D27B3-15D9-E948-9365-47BFA3581E0B}" type="slidenum">
              <a:rPr lang="en-US"/>
              <a:pPr/>
              <a:t>‹#›</a:t>
            </a:fld>
            <a:endParaRPr lang="en-US"/>
          </a:p>
        </p:txBody>
      </p:sp>
    </p:spTree>
    <p:extLst>
      <p:ext uri="{BB962C8B-B14F-4D97-AF65-F5344CB8AC3E}">
        <p14:creationId xmlns:p14="http://schemas.microsoft.com/office/powerpoint/2010/main" val="10950426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904E510-E97C-B64F-8797-5D1665E27878}" type="slidenum">
              <a:rPr lang="en-US"/>
              <a:pPr/>
              <a:t>‹#›</a:t>
            </a:fld>
            <a:endParaRPr lang="en-US"/>
          </a:p>
        </p:txBody>
      </p:sp>
    </p:spTree>
    <p:extLst>
      <p:ext uri="{BB962C8B-B14F-4D97-AF65-F5344CB8AC3E}">
        <p14:creationId xmlns:p14="http://schemas.microsoft.com/office/powerpoint/2010/main" val="11975183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2416ED-03F5-BA42-9CD1-D6B1712EFFA5}" type="slidenum">
              <a:rPr lang="en-US"/>
              <a:pPr/>
              <a:t>‹#›</a:t>
            </a:fld>
            <a:endParaRPr lang="en-US"/>
          </a:p>
        </p:txBody>
      </p:sp>
    </p:spTree>
    <p:extLst>
      <p:ext uri="{BB962C8B-B14F-4D97-AF65-F5344CB8AC3E}">
        <p14:creationId xmlns:p14="http://schemas.microsoft.com/office/powerpoint/2010/main" val="5137133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F81581-5D74-904B-A98D-8371DC5A8912}" type="slidenum">
              <a:rPr lang="en-US"/>
              <a:pPr/>
              <a:t>‹#›</a:t>
            </a:fld>
            <a:endParaRPr lang="en-US"/>
          </a:p>
        </p:txBody>
      </p:sp>
    </p:spTree>
    <p:extLst>
      <p:ext uri="{BB962C8B-B14F-4D97-AF65-F5344CB8AC3E}">
        <p14:creationId xmlns:p14="http://schemas.microsoft.com/office/powerpoint/2010/main" val="418373838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B7E3A6-E333-BE4C-B586-036E9EA40754}" type="slidenum">
              <a:rPr lang="en-US"/>
              <a:pPr/>
              <a:t>‹#›</a:t>
            </a:fld>
            <a:endParaRPr lang="en-US"/>
          </a:p>
        </p:txBody>
      </p:sp>
    </p:spTree>
    <p:extLst>
      <p:ext uri="{BB962C8B-B14F-4D97-AF65-F5344CB8AC3E}">
        <p14:creationId xmlns:p14="http://schemas.microsoft.com/office/powerpoint/2010/main" val="810340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3314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40E4FF-EC29-3B4E-B573-8650E766A00F}" type="slidenum">
              <a:rPr lang="en-US"/>
              <a:pPr/>
              <a:t>‹#›</a:t>
            </a:fld>
            <a:endParaRPr lang="en-US"/>
          </a:p>
        </p:txBody>
      </p:sp>
    </p:spTree>
    <p:extLst>
      <p:ext uri="{BB962C8B-B14F-4D97-AF65-F5344CB8AC3E}">
        <p14:creationId xmlns:p14="http://schemas.microsoft.com/office/powerpoint/2010/main" val="37003343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44124D-A6EB-7041-A637-B861F0FB7153}" type="slidenum">
              <a:rPr lang="en-US"/>
              <a:pPr/>
              <a:t>‹#›</a:t>
            </a:fld>
            <a:endParaRPr lang="en-US"/>
          </a:p>
        </p:txBody>
      </p:sp>
    </p:spTree>
    <p:extLst>
      <p:ext uri="{BB962C8B-B14F-4D97-AF65-F5344CB8AC3E}">
        <p14:creationId xmlns:p14="http://schemas.microsoft.com/office/powerpoint/2010/main" val="13244249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6BB9DF-A6DA-AA4F-B46B-6EDB845D1D94}" type="slidenum">
              <a:rPr lang="en-US"/>
              <a:pPr/>
              <a:t>‹#›</a:t>
            </a:fld>
            <a:endParaRPr lang="en-US"/>
          </a:p>
        </p:txBody>
      </p:sp>
    </p:spTree>
    <p:extLst>
      <p:ext uri="{BB962C8B-B14F-4D97-AF65-F5344CB8AC3E}">
        <p14:creationId xmlns:p14="http://schemas.microsoft.com/office/powerpoint/2010/main" val="96305024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B436DF-9334-C149-929E-717AE3E6EEE7}" type="slidenum">
              <a:rPr lang="en-US"/>
              <a:pPr/>
              <a:t>‹#›</a:t>
            </a:fld>
            <a:endParaRPr lang="en-US"/>
          </a:p>
        </p:txBody>
      </p:sp>
    </p:spTree>
    <p:extLst>
      <p:ext uri="{BB962C8B-B14F-4D97-AF65-F5344CB8AC3E}">
        <p14:creationId xmlns:p14="http://schemas.microsoft.com/office/powerpoint/2010/main" val="22068961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0C00D0D-D302-394A-B5A7-73D42194FA5D}" type="slidenum">
              <a:rPr lang="en-US"/>
              <a:pPr/>
              <a:t>‹#›</a:t>
            </a:fld>
            <a:endParaRPr lang="en-US"/>
          </a:p>
        </p:txBody>
      </p:sp>
    </p:spTree>
    <p:extLst>
      <p:ext uri="{BB962C8B-B14F-4D97-AF65-F5344CB8AC3E}">
        <p14:creationId xmlns:p14="http://schemas.microsoft.com/office/powerpoint/2010/main" val="4702922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6522A58-576D-E64E-A6EB-651CCE00924C}" type="slidenum">
              <a:rPr lang="en-US"/>
              <a:pPr/>
              <a:t>‹#›</a:t>
            </a:fld>
            <a:endParaRPr lang="en-US"/>
          </a:p>
        </p:txBody>
      </p:sp>
    </p:spTree>
    <p:extLst>
      <p:ext uri="{BB962C8B-B14F-4D97-AF65-F5344CB8AC3E}">
        <p14:creationId xmlns:p14="http://schemas.microsoft.com/office/powerpoint/2010/main" val="30296012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AEC18D4-525D-6541-989A-F4ECD3DB941C}" type="slidenum">
              <a:rPr lang="en-US"/>
              <a:pPr/>
              <a:t>‹#›</a:t>
            </a:fld>
            <a:endParaRPr lang="en-US"/>
          </a:p>
        </p:txBody>
      </p:sp>
    </p:spTree>
    <p:extLst>
      <p:ext uri="{BB962C8B-B14F-4D97-AF65-F5344CB8AC3E}">
        <p14:creationId xmlns:p14="http://schemas.microsoft.com/office/powerpoint/2010/main" val="16207567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8C792-B949-B249-87DE-A0EF59FC0C25}" type="slidenum">
              <a:rPr lang="en-US"/>
              <a:pPr/>
              <a:t>‹#›</a:t>
            </a:fld>
            <a:endParaRPr lang="en-US"/>
          </a:p>
        </p:txBody>
      </p:sp>
    </p:spTree>
    <p:extLst>
      <p:ext uri="{BB962C8B-B14F-4D97-AF65-F5344CB8AC3E}">
        <p14:creationId xmlns:p14="http://schemas.microsoft.com/office/powerpoint/2010/main" val="9657078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48B67B-360E-BF44-B94E-00B64E9EC862}" type="slidenum">
              <a:rPr lang="en-US"/>
              <a:pPr/>
              <a:t>‹#›</a:t>
            </a:fld>
            <a:endParaRPr lang="en-US"/>
          </a:p>
        </p:txBody>
      </p:sp>
    </p:spTree>
    <p:extLst>
      <p:ext uri="{BB962C8B-B14F-4D97-AF65-F5344CB8AC3E}">
        <p14:creationId xmlns:p14="http://schemas.microsoft.com/office/powerpoint/2010/main" val="9155550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54C5FC0-7768-9741-B0F4-38D5409A2FAA}" type="slidenum">
              <a:rPr lang="en-US"/>
              <a:pPr/>
              <a:t>‹#›</a:t>
            </a:fld>
            <a:endParaRPr lang="en-US"/>
          </a:p>
        </p:txBody>
      </p:sp>
    </p:spTree>
    <p:extLst>
      <p:ext uri="{BB962C8B-B14F-4D97-AF65-F5344CB8AC3E}">
        <p14:creationId xmlns:p14="http://schemas.microsoft.com/office/powerpoint/2010/main" val="3360056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91F5A9-53F0-6840-8D79-054192E5B647}" type="slidenum">
              <a:rPr lang="en-US"/>
              <a:pPr/>
              <a:t>‹#›</a:t>
            </a:fld>
            <a:endParaRPr lang="en-US"/>
          </a:p>
        </p:txBody>
      </p:sp>
    </p:spTree>
    <p:extLst>
      <p:ext uri="{BB962C8B-B14F-4D97-AF65-F5344CB8AC3E}">
        <p14:creationId xmlns:p14="http://schemas.microsoft.com/office/powerpoint/2010/main" val="9956513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49D781-89F7-B447-B652-EE231B54BC3F}" type="slidenum">
              <a:rPr lang="en-US"/>
              <a:pPr/>
              <a:t>‹#›</a:t>
            </a:fld>
            <a:endParaRPr lang="en-US"/>
          </a:p>
        </p:txBody>
      </p:sp>
    </p:spTree>
    <p:extLst>
      <p:ext uri="{BB962C8B-B14F-4D97-AF65-F5344CB8AC3E}">
        <p14:creationId xmlns:p14="http://schemas.microsoft.com/office/powerpoint/2010/main" val="162158015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084C36-DB8B-3D48-9F23-21E81C5ABBC0}" type="slidenum">
              <a:rPr lang="en-US"/>
              <a:pPr/>
              <a:t>‹#›</a:t>
            </a:fld>
            <a:endParaRPr lang="en-US"/>
          </a:p>
        </p:txBody>
      </p:sp>
    </p:spTree>
    <p:extLst>
      <p:ext uri="{BB962C8B-B14F-4D97-AF65-F5344CB8AC3E}">
        <p14:creationId xmlns:p14="http://schemas.microsoft.com/office/powerpoint/2010/main" val="9896787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92331519"/>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986984"/>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3889321"/>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28731"/>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176743"/>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3909891"/>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55096"/>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359109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99AF3A-9149-604F-A98A-08B0ED9A881C}" type="slidenum">
              <a:rPr lang="en-US"/>
              <a:pPr/>
              <a:t>‹#›</a:t>
            </a:fld>
            <a:endParaRPr lang="en-US"/>
          </a:p>
        </p:txBody>
      </p:sp>
    </p:spTree>
    <p:extLst>
      <p:ext uri="{BB962C8B-B14F-4D97-AF65-F5344CB8AC3E}">
        <p14:creationId xmlns:p14="http://schemas.microsoft.com/office/powerpoint/2010/main" val="98393581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3658845"/>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95014"/>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464325"/>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34E1AC-7038-5B48-B535-0182C7B16649}" type="slidenum">
              <a:rPr lang="en-US"/>
              <a:pPr/>
              <a:t>‹#›</a:t>
            </a:fld>
            <a:endParaRPr lang="en-US"/>
          </a:p>
        </p:txBody>
      </p:sp>
    </p:spTree>
    <p:extLst>
      <p:ext uri="{BB962C8B-B14F-4D97-AF65-F5344CB8AC3E}">
        <p14:creationId xmlns:p14="http://schemas.microsoft.com/office/powerpoint/2010/main" val="29864775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D94842-A3EA-4C40-BD0F-DC2C85ABFF1D}" type="slidenum">
              <a:rPr lang="en-US"/>
              <a:pPr/>
              <a:t>‹#›</a:t>
            </a:fld>
            <a:endParaRPr lang="en-US"/>
          </a:p>
        </p:txBody>
      </p:sp>
    </p:spTree>
    <p:extLst>
      <p:ext uri="{BB962C8B-B14F-4D97-AF65-F5344CB8AC3E}">
        <p14:creationId xmlns:p14="http://schemas.microsoft.com/office/powerpoint/2010/main" val="18645382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743D37-266C-F04E-9E81-4639A46EFCA5}" type="slidenum">
              <a:rPr lang="en-US"/>
              <a:pPr/>
              <a:t>‹#›</a:t>
            </a:fld>
            <a:endParaRPr lang="en-US"/>
          </a:p>
        </p:txBody>
      </p:sp>
    </p:spTree>
    <p:extLst>
      <p:ext uri="{BB962C8B-B14F-4D97-AF65-F5344CB8AC3E}">
        <p14:creationId xmlns:p14="http://schemas.microsoft.com/office/powerpoint/2010/main" val="23997550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B3D9ED-C823-E943-8F92-DA48547869F2}" type="slidenum">
              <a:rPr lang="en-US"/>
              <a:pPr/>
              <a:t>‹#›</a:t>
            </a:fld>
            <a:endParaRPr lang="en-US"/>
          </a:p>
        </p:txBody>
      </p:sp>
    </p:spTree>
    <p:extLst>
      <p:ext uri="{BB962C8B-B14F-4D97-AF65-F5344CB8AC3E}">
        <p14:creationId xmlns:p14="http://schemas.microsoft.com/office/powerpoint/2010/main" val="10063161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33C014C-83B1-7049-A683-C24A6E4F408F}" type="slidenum">
              <a:rPr lang="en-US"/>
              <a:pPr/>
              <a:t>‹#›</a:t>
            </a:fld>
            <a:endParaRPr lang="en-US"/>
          </a:p>
        </p:txBody>
      </p:sp>
    </p:spTree>
    <p:extLst>
      <p:ext uri="{BB962C8B-B14F-4D97-AF65-F5344CB8AC3E}">
        <p14:creationId xmlns:p14="http://schemas.microsoft.com/office/powerpoint/2010/main" val="127844739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43A0B2-BC0B-6745-9937-325BB8476377}" type="slidenum">
              <a:rPr lang="en-US"/>
              <a:pPr/>
              <a:t>‹#›</a:t>
            </a:fld>
            <a:endParaRPr lang="en-US"/>
          </a:p>
        </p:txBody>
      </p:sp>
    </p:spTree>
    <p:extLst>
      <p:ext uri="{BB962C8B-B14F-4D97-AF65-F5344CB8AC3E}">
        <p14:creationId xmlns:p14="http://schemas.microsoft.com/office/powerpoint/2010/main" val="27931408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BFF3635-19F5-E146-AE0D-D9B40A3D7355}" type="slidenum">
              <a:rPr lang="en-US"/>
              <a:pPr/>
              <a:t>‹#›</a:t>
            </a:fld>
            <a:endParaRPr lang="en-US"/>
          </a:p>
        </p:txBody>
      </p:sp>
    </p:spTree>
    <p:extLst>
      <p:ext uri="{BB962C8B-B14F-4D97-AF65-F5344CB8AC3E}">
        <p14:creationId xmlns:p14="http://schemas.microsoft.com/office/powerpoint/2010/main" val="3766449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DDD63E-A35B-C54A-BE75-FB7B70E0BC8F}" type="slidenum">
              <a:rPr lang="en-US"/>
              <a:pPr/>
              <a:t>‹#›</a:t>
            </a:fld>
            <a:endParaRPr lang="en-US"/>
          </a:p>
        </p:txBody>
      </p:sp>
    </p:spTree>
    <p:extLst>
      <p:ext uri="{BB962C8B-B14F-4D97-AF65-F5344CB8AC3E}">
        <p14:creationId xmlns:p14="http://schemas.microsoft.com/office/powerpoint/2010/main" val="141386482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8C28D3-B3F4-724D-AE30-6A7DF4B13A3A}" type="slidenum">
              <a:rPr lang="en-US"/>
              <a:pPr/>
              <a:t>‹#›</a:t>
            </a:fld>
            <a:endParaRPr lang="en-US"/>
          </a:p>
        </p:txBody>
      </p:sp>
    </p:spTree>
    <p:extLst>
      <p:ext uri="{BB962C8B-B14F-4D97-AF65-F5344CB8AC3E}">
        <p14:creationId xmlns:p14="http://schemas.microsoft.com/office/powerpoint/2010/main" val="168089556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9BDF5D-4084-FA4C-9AA0-B4F414668C8A}" type="slidenum">
              <a:rPr lang="en-US"/>
              <a:pPr/>
              <a:t>‹#›</a:t>
            </a:fld>
            <a:endParaRPr lang="en-US"/>
          </a:p>
        </p:txBody>
      </p:sp>
    </p:spTree>
    <p:extLst>
      <p:ext uri="{BB962C8B-B14F-4D97-AF65-F5344CB8AC3E}">
        <p14:creationId xmlns:p14="http://schemas.microsoft.com/office/powerpoint/2010/main" val="414480623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EB7A826-09FB-EA44-A642-E9529E8CF224}" type="slidenum">
              <a:rPr lang="en-US"/>
              <a:pPr/>
              <a:t>‹#›</a:t>
            </a:fld>
            <a:endParaRPr lang="en-US"/>
          </a:p>
        </p:txBody>
      </p:sp>
    </p:spTree>
    <p:extLst>
      <p:ext uri="{BB962C8B-B14F-4D97-AF65-F5344CB8AC3E}">
        <p14:creationId xmlns:p14="http://schemas.microsoft.com/office/powerpoint/2010/main" val="34396237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4BABE2A-CE1E-C447-A9D3-99A7B125AA62}" type="slidenum">
              <a:rPr lang="en-US"/>
              <a:pPr/>
              <a:t>‹#›</a:t>
            </a:fld>
            <a:endParaRPr lang="en-US"/>
          </a:p>
        </p:txBody>
      </p:sp>
    </p:spTree>
    <p:extLst>
      <p:ext uri="{BB962C8B-B14F-4D97-AF65-F5344CB8AC3E}">
        <p14:creationId xmlns:p14="http://schemas.microsoft.com/office/powerpoint/2010/main" val="18353027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672236-999C-C44E-BF75-F662AD20CF82}" type="slidenum">
              <a:rPr lang="en-US"/>
              <a:pPr/>
              <a:t>‹#›</a:t>
            </a:fld>
            <a:endParaRPr lang="en-US"/>
          </a:p>
        </p:txBody>
      </p:sp>
    </p:spTree>
    <p:extLst>
      <p:ext uri="{BB962C8B-B14F-4D97-AF65-F5344CB8AC3E}">
        <p14:creationId xmlns:p14="http://schemas.microsoft.com/office/powerpoint/2010/main" val="278429431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EB786C-C17E-0647-A3D5-2C21B8D68BFA}" type="slidenum">
              <a:rPr lang="en-US"/>
              <a:pPr/>
              <a:t>‹#›</a:t>
            </a:fld>
            <a:endParaRPr lang="en-US"/>
          </a:p>
        </p:txBody>
      </p:sp>
    </p:spTree>
    <p:extLst>
      <p:ext uri="{BB962C8B-B14F-4D97-AF65-F5344CB8AC3E}">
        <p14:creationId xmlns:p14="http://schemas.microsoft.com/office/powerpoint/2010/main" val="32567632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EA4373-3E32-A049-B9C6-A37B6623F0AA}" type="slidenum">
              <a:rPr lang="en-US"/>
              <a:pPr/>
              <a:t>‹#›</a:t>
            </a:fld>
            <a:endParaRPr lang="en-US"/>
          </a:p>
        </p:txBody>
      </p:sp>
    </p:spTree>
    <p:extLst>
      <p:ext uri="{BB962C8B-B14F-4D97-AF65-F5344CB8AC3E}">
        <p14:creationId xmlns:p14="http://schemas.microsoft.com/office/powerpoint/2010/main" val="20319369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7C0D0F-16D8-C249-8B89-377BCC7A348C}" type="slidenum">
              <a:rPr lang="en-US"/>
              <a:pPr/>
              <a:t>‹#›</a:t>
            </a:fld>
            <a:endParaRPr lang="en-US"/>
          </a:p>
        </p:txBody>
      </p:sp>
    </p:spTree>
    <p:extLst>
      <p:ext uri="{BB962C8B-B14F-4D97-AF65-F5344CB8AC3E}">
        <p14:creationId xmlns:p14="http://schemas.microsoft.com/office/powerpoint/2010/main" val="40133456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0F79D2D-A96A-0F42-A9B2-B40277EB8123}" type="slidenum">
              <a:rPr lang="en-US"/>
              <a:pPr/>
              <a:t>‹#›</a:t>
            </a:fld>
            <a:endParaRPr lang="en-US"/>
          </a:p>
        </p:txBody>
      </p:sp>
    </p:spTree>
    <p:extLst>
      <p:ext uri="{BB962C8B-B14F-4D97-AF65-F5344CB8AC3E}">
        <p14:creationId xmlns:p14="http://schemas.microsoft.com/office/powerpoint/2010/main" val="350420278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3ABEC4C-F76A-984D-8186-6A1981359682}" type="slidenum">
              <a:rPr lang="en-US"/>
              <a:pPr/>
              <a:t>‹#›</a:t>
            </a:fld>
            <a:endParaRPr lang="en-US"/>
          </a:p>
        </p:txBody>
      </p:sp>
    </p:spTree>
    <p:extLst>
      <p:ext uri="{BB962C8B-B14F-4D97-AF65-F5344CB8AC3E}">
        <p14:creationId xmlns:p14="http://schemas.microsoft.com/office/powerpoint/2010/main" val="3728964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246D696-97E0-3E49-8B20-7BBB31FEC010}" type="slidenum">
              <a:rPr lang="en-US"/>
              <a:pPr/>
              <a:t>‹#›</a:t>
            </a:fld>
            <a:endParaRPr lang="en-US"/>
          </a:p>
        </p:txBody>
      </p:sp>
    </p:spTree>
    <p:extLst>
      <p:ext uri="{BB962C8B-B14F-4D97-AF65-F5344CB8AC3E}">
        <p14:creationId xmlns:p14="http://schemas.microsoft.com/office/powerpoint/2010/main" val="260542703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6814F3C-7E77-6E4C-B788-E0A0A0648437}" type="slidenum">
              <a:rPr lang="en-US"/>
              <a:pPr/>
              <a:t>‹#›</a:t>
            </a:fld>
            <a:endParaRPr lang="en-US"/>
          </a:p>
        </p:txBody>
      </p:sp>
    </p:spTree>
    <p:extLst>
      <p:ext uri="{BB962C8B-B14F-4D97-AF65-F5344CB8AC3E}">
        <p14:creationId xmlns:p14="http://schemas.microsoft.com/office/powerpoint/2010/main" val="27594280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92245B-B2EA-5A47-A683-4DBE69957238}" type="slidenum">
              <a:rPr lang="en-US"/>
              <a:pPr/>
              <a:t>‹#›</a:t>
            </a:fld>
            <a:endParaRPr lang="en-US"/>
          </a:p>
        </p:txBody>
      </p:sp>
    </p:spTree>
    <p:extLst>
      <p:ext uri="{BB962C8B-B14F-4D97-AF65-F5344CB8AC3E}">
        <p14:creationId xmlns:p14="http://schemas.microsoft.com/office/powerpoint/2010/main" val="7349660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D87297-0C0A-DB41-96A2-DBFEFEF1028D}" type="slidenum">
              <a:rPr lang="en-US"/>
              <a:pPr/>
              <a:t>‹#›</a:t>
            </a:fld>
            <a:endParaRPr lang="en-US"/>
          </a:p>
        </p:txBody>
      </p:sp>
    </p:spTree>
    <p:extLst>
      <p:ext uri="{BB962C8B-B14F-4D97-AF65-F5344CB8AC3E}">
        <p14:creationId xmlns:p14="http://schemas.microsoft.com/office/powerpoint/2010/main" val="37211718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26D3AE-E554-C74C-BA22-B81D98E009FB}" type="slidenum">
              <a:rPr lang="en-US"/>
              <a:pPr/>
              <a:t>‹#›</a:t>
            </a:fld>
            <a:endParaRPr lang="en-US"/>
          </a:p>
        </p:txBody>
      </p:sp>
    </p:spTree>
    <p:extLst>
      <p:ext uri="{BB962C8B-B14F-4D97-AF65-F5344CB8AC3E}">
        <p14:creationId xmlns:p14="http://schemas.microsoft.com/office/powerpoint/2010/main" val="3305666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12ADC1-10D3-C54C-9F7E-83D747C336C1}" type="slidenum">
              <a:rPr lang="en-US"/>
              <a:pPr/>
              <a:t>‹#›</a:t>
            </a:fld>
            <a:endParaRPr lang="en-US"/>
          </a:p>
        </p:txBody>
      </p:sp>
    </p:spTree>
    <p:extLst>
      <p:ext uri="{BB962C8B-B14F-4D97-AF65-F5344CB8AC3E}">
        <p14:creationId xmlns:p14="http://schemas.microsoft.com/office/powerpoint/2010/main" val="244654421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D80C29-F4A2-0241-9FEB-F391554D621C}" type="slidenum">
              <a:rPr lang="en-US"/>
              <a:pPr/>
              <a:t>‹#›</a:t>
            </a:fld>
            <a:endParaRPr lang="en-US"/>
          </a:p>
        </p:txBody>
      </p:sp>
    </p:spTree>
    <p:extLst>
      <p:ext uri="{BB962C8B-B14F-4D97-AF65-F5344CB8AC3E}">
        <p14:creationId xmlns:p14="http://schemas.microsoft.com/office/powerpoint/2010/main" val="13085980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8EEFCE-E10B-3741-B119-EC2519014B4C}" type="slidenum">
              <a:rPr lang="en-US"/>
              <a:pPr/>
              <a:t>‹#›</a:t>
            </a:fld>
            <a:endParaRPr lang="en-US"/>
          </a:p>
        </p:txBody>
      </p:sp>
    </p:spTree>
    <p:extLst>
      <p:ext uri="{BB962C8B-B14F-4D97-AF65-F5344CB8AC3E}">
        <p14:creationId xmlns:p14="http://schemas.microsoft.com/office/powerpoint/2010/main" val="5353568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1A8E5BC-E7C2-5E4C-936E-A35341627806}" type="slidenum">
              <a:rPr lang="en-US"/>
              <a:pPr/>
              <a:t>‹#›</a:t>
            </a:fld>
            <a:endParaRPr lang="en-US"/>
          </a:p>
        </p:txBody>
      </p:sp>
    </p:spTree>
    <p:extLst>
      <p:ext uri="{BB962C8B-B14F-4D97-AF65-F5344CB8AC3E}">
        <p14:creationId xmlns:p14="http://schemas.microsoft.com/office/powerpoint/2010/main" val="16019241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DFA0B12-0B23-EE43-A49A-17D5DA9ADA9E}" type="slidenum">
              <a:rPr lang="en-US"/>
              <a:pPr/>
              <a:t>‹#›</a:t>
            </a:fld>
            <a:endParaRPr lang="en-US"/>
          </a:p>
        </p:txBody>
      </p:sp>
    </p:spTree>
    <p:extLst>
      <p:ext uri="{BB962C8B-B14F-4D97-AF65-F5344CB8AC3E}">
        <p14:creationId xmlns:p14="http://schemas.microsoft.com/office/powerpoint/2010/main" val="25185753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961C4BF-2348-3946-A1D8-BF406456B55C}" type="slidenum">
              <a:rPr lang="en-US"/>
              <a:pPr/>
              <a:t>‹#›</a:t>
            </a:fld>
            <a:endParaRPr lang="en-US"/>
          </a:p>
        </p:txBody>
      </p:sp>
    </p:spTree>
    <p:extLst>
      <p:ext uri="{BB962C8B-B14F-4D97-AF65-F5344CB8AC3E}">
        <p14:creationId xmlns:p14="http://schemas.microsoft.com/office/powerpoint/2010/main" val="181481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64D89-32EC-634E-BD2C-6ADB948ACCC8}" type="slidenum">
              <a:rPr lang="en-US"/>
              <a:pPr/>
              <a:t>‹#›</a:t>
            </a:fld>
            <a:endParaRPr lang="en-US"/>
          </a:p>
        </p:txBody>
      </p:sp>
    </p:spTree>
    <p:extLst>
      <p:ext uri="{BB962C8B-B14F-4D97-AF65-F5344CB8AC3E}">
        <p14:creationId xmlns:p14="http://schemas.microsoft.com/office/powerpoint/2010/main" val="155405104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A2CD6B4-61DC-9C43-B6F1-8FD340D7500A}" type="slidenum">
              <a:rPr lang="en-US"/>
              <a:pPr/>
              <a:t>‹#›</a:t>
            </a:fld>
            <a:endParaRPr lang="en-US"/>
          </a:p>
        </p:txBody>
      </p:sp>
    </p:spTree>
    <p:extLst>
      <p:ext uri="{BB962C8B-B14F-4D97-AF65-F5344CB8AC3E}">
        <p14:creationId xmlns:p14="http://schemas.microsoft.com/office/powerpoint/2010/main" val="287717911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9DB0B8D-9BFD-C849-A078-E407066D334D}" type="slidenum">
              <a:rPr lang="en-US"/>
              <a:pPr/>
              <a:t>‹#›</a:t>
            </a:fld>
            <a:endParaRPr lang="en-US"/>
          </a:p>
        </p:txBody>
      </p:sp>
    </p:spTree>
    <p:extLst>
      <p:ext uri="{BB962C8B-B14F-4D97-AF65-F5344CB8AC3E}">
        <p14:creationId xmlns:p14="http://schemas.microsoft.com/office/powerpoint/2010/main" val="36028880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29BD15-A53E-1A4C-8DBE-F7AFAF3ADC57}" type="slidenum">
              <a:rPr lang="en-US"/>
              <a:pPr/>
              <a:t>‹#›</a:t>
            </a:fld>
            <a:endParaRPr lang="en-US"/>
          </a:p>
        </p:txBody>
      </p:sp>
    </p:spTree>
    <p:extLst>
      <p:ext uri="{BB962C8B-B14F-4D97-AF65-F5344CB8AC3E}">
        <p14:creationId xmlns:p14="http://schemas.microsoft.com/office/powerpoint/2010/main" val="333082353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199B760-AB27-D243-B880-67C5AFDFDDA2}" type="slidenum">
              <a:rPr lang="en-US"/>
              <a:pPr/>
              <a:t>‹#›</a:t>
            </a:fld>
            <a:endParaRPr lang="en-US"/>
          </a:p>
        </p:txBody>
      </p:sp>
    </p:spTree>
    <p:extLst>
      <p:ext uri="{BB962C8B-B14F-4D97-AF65-F5344CB8AC3E}">
        <p14:creationId xmlns:p14="http://schemas.microsoft.com/office/powerpoint/2010/main" val="342869609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609D11-472F-3648-9B1D-5AC7E324957A}" type="slidenum">
              <a:rPr lang="en-US"/>
              <a:pPr/>
              <a:t>‹#›</a:t>
            </a:fld>
            <a:endParaRPr lang="en-US"/>
          </a:p>
        </p:txBody>
      </p:sp>
    </p:spTree>
    <p:extLst>
      <p:ext uri="{BB962C8B-B14F-4D97-AF65-F5344CB8AC3E}">
        <p14:creationId xmlns:p14="http://schemas.microsoft.com/office/powerpoint/2010/main" val="37361074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39DB2C-9979-E24B-B87E-7C1953F48A81}" type="slidenum">
              <a:rPr lang="en-US"/>
              <a:pPr/>
              <a:t>‹#›</a:t>
            </a:fld>
            <a:endParaRPr lang="en-US"/>
          </a:p>
        </p:txBody>
      </p:sp>
    </p:spTree>
    <p:extLst>
      <p:ext uri="{BB962C8B-B14F-4D97-AF65-F5344CB8AC3E}">
        <p14:creationId xmlns:p14="http://schemas.microsoft.com/office/powerpoint/2010/main" val="288127137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D3F622-5F54-384E-9E39-3420436CCCE2}" type="slidenum">
              <a:rPr lang="en-US"/>
              <a:pPr/>
              <a:t>‹#›</a:t>
            </a:fld>
            <a:endParaRPr lang="en-US"/>
          </a:p>
        </p:txBody>
      </p:sp>
    </p:spTree>
    <p:extLst>
      <p:ext uri="{BB962C8B-B14F-4D97-AF65-F5344CB8AC3E}">
        <p14:creationId xmlns:p14="http://schemas.microsoft.com/office/powerpoint/2010/main" val="33387441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D31932-A898-8B4E-AC7C-7EA9C398DEA8}" type="slidenum">
              <a:rPr lang="en-US"/>
              <a:pPr/>
              <a:t>‹#›</a:t>
            </a:fld>
            <a:endParaRPr lang="en-US"/>
          </a:p>
        </p:txBody>
      </p:sp>
    </p:spTree>
    <p:extLst>
      <p:ext uri="{BB962C8B-B14F-4D97-AF65-F5344CB8AC3E}">
        <p14:creationId xmlns:p14="http://schemas.microsoft.com/office/powerpoint/2010/main" val="219396459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8D82897-62BB-B34E-9B11-279909F83425}" type="slidenum">
              <a:rPr lang="en-US"/>
              <a:pPr/>
              <a:t>‹#›</a:t>
            </a:fld>
            <a:endParaRPr lang="en-US"/>
          </a:p>
        </p:txBody>
      </p:sp>
    </p:spTree>
    <p:extLst>
      <p:ext uri="{BB962C8B-B14F-4D97-AF65-F5344CB8AC3E}">
        <p14:creationId xmlns:p14="http://schemas.microsoft.com/office/powerpoint/2010/main" val="140336995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FD5045C-54F6-6C49-8403-08C999A5AE9C}" type="slidenum">
              <a:rPr lang="en-US"/>
              <a:pPr/>
              <a:t>‹#›</a:t>
            </a:fld>
            <a:endParaRPr lang="en-US"/>
          </a:p>
        </p:txBody>
      </p:sp>
    </p:spTree>
    <p:extLst>
      <p:ext uri="{BB962C8B-B14F-4D97-AF65-F5344CB8AC3E}">
        <p14:creationId xmlns:p14="http://schemas.microsoft.com/office/powerpoint/2010/main" val="2533332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B9F8785-932C-8145-874F-7ECEC2C12605}" type="slidenum">
              <a:rPr lang="en-US"/>
              <a:pPr/>
              <a:t>‹#›</a:t>
            </a:fld>
            <a:endParaRPr lang="en-US"/>
          </a:p>
        </p:txBody>
      </p:sp>
    </p:spTree>
    <p:extLst>
      <p:ext uri="{BB962C8B-B14F-4D97-AF65-F5344CB8AC3E}">
        <p14:creationId xmlns:p14="http://schemas.microsoft.com/office/powerpoint/2010/main" val="419959041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6315F2-2351-284A-A706-C9504331914D}" type="slidenum">
              <a:rPr lang="en-US"/>
              <a:pPr/>
              <a:t>‹#›</a:t>
            </a:fld>
            <a:endParaRPr lang="en-US"/>
          </a:p>
        </p:txBody>
      </p:sp>
    </p:spTree>
    <p:extLst>
      <p:ext uri="{BB962C8B-B14F-4D97-AF65-F5344CB8AC3E}">
        <p14:creationId xmlns:p14="http://schemas.microsoft.com/office/powerpoint/2010/main" val="155715258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65E2A3-1216-EA4A-B892-3CCF94EA9283}" type="slidenum">
              <a:rPr lang="en-US"/>
              <a:pPr/>
              <a:t>‹#›</a:t>
            </a:fld>
            <a:endParaRPr lang="en-US"/>
          </a:p>
        </p:txBody>
      </p:sp>
    </p:spTree>
    <p:extLst>
      <p:ext uri="{BB962C8B-B14F-4D97-AF65-F5344CB8AC3E}">
        <p14:creationId xmlns:p14="http://schemas.microsoft.com/office/powerpoint/2010/main" val="31149499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2C74933-C3DD-F641-8501-6D7D569DFDB6}" type="slidenum">
              <a:rPr lang="en-US"/>
              <a:pPr/>
              <a:t>‹#›</a:t>
            </a:fld>
            <a:endParaRPr lang="en-US"/>
          </a:p>
        </p:txBody>
      </p:sp>
    </p:spTree>
    <p:extLst>
      <p:ext uri="{BB962C8B-B14F-4D97-AF65-F5344CB8AC3E}">
        <p14:creationId xmlns:p14="http://schemas.microsoft.com/office/powerpoint/2010/main" val="25399688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F800E1-8BFB-644E-B5C2-E88665399008}" type="slidenum">
              <a:rPr lang="en-US"/>
              <a:pPr/>
              <a:t>‹#›</a:t>
            </a:fld>
            <a:endParaRPr lang="en-US"/>
          </a:p>
        </p:txBody>
      </p:sp>
    </p:spTree>
    <p:extLst>
      <p:ext uri="{BB962C8B-B14F-4D97-AF65-F5344CB8AC3E}">
        <p14:creationId xmlns:p14="http://schemas.microsoft.com/office/powerpoint/2010/main" val="4917510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45498FE-9AC8-BB4D-BD50-1CAEB45341AE}" type="slidenum">
              <a:rPr lang="en-US"/>
              <a:pPr/>
              <a:t>‹#›</a:t>
            </a:fld>
            <a:endParaRPr lang="en-US"/>
          </a:p>
        </p:txBody>
      </p:sp>
    </p:spTree>
    <p:extLst>
      <p:ext uri="{BB962C8B-B14F-4D97-AF65-F5344CB8AC3E}">
        <p14:creationId xmlns:p14="http://schemas.microsoft.com/office/powerpoint/2010/main" val="71704296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F9458D-138A-C447-B290-305A5DE55AAD}" type="slidenum">
              <a:rPr lang="en-US"/>
              <a:pPr/>
              <a:t>‹#›</a:t>
            </a:fld>
            <a:endParaRPr lang="en-US"/>
          </a:p>
        </p:txBody>
      </p:sp>
    </p:spTree>
    <p:extLst>
      <p:ext uri="{BB962C8B-B14F-4D97-AF65-F5344CB8AC3E}">
        <p14:creationId xmlns:p14="http://schemas.microsoft.com/office/powerpoint/2010/main" val="18937804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50355C-49B0-6F4A-9A2E-2A28A7DB6B4B}" type="slidenum">
              <a:rPr lang="en-US"/>
              <a:pPr/>
              <a:t>‹#›</a:t>
            </a:fld>
            <a:endParaRPr lang="en-US"/>
          </a:p>
        </p:txBody>
      </p:sp>
    </p:spTree>
    <p:extLst>
      <p:ext uri="{BB962C8B-B14F-4D97-AF65-F5344CB8AC3E}">
        <p14:creationId xmlns:p14="http://schemas.microsoft.com/office/powerpoint/2010/main" val="108656661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858470-89E2-F64D-8FA0-9A315352C2B9}" type="slidenum">
              <a:rPr lang="en-US"/>
              <a:pPr/>
              <a:t>‹#›</a:t>
            </a:fld>
            <a:endParaRPr lang="en-US"/>
          </a:p>
        </p:txBody>
      </p:sp>
    </p:spTree>
    <p:extLst>
      <p:ext uri="{BB962C8B-B14F-4D97-AF65-F5344CB8AC3E}">
        <p14:creationId xmlns:p14="http://schemas.microsoft.com/office/powerpoint/2010/main" val="7029691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27C135-7CC2-0D40-9784-8A339FBE5EA8}" type="slidenum">
              <a:rPr lang="en-US"/>
              <a:pPr/>
              <a:t>‹#›</a:t>
            </a:fld>
            <a:endParaRPr lang="en-US"/>
          </a:p>
        </p:txBody>
      </p:sp>
    </p:spTree>
    <p:extLst>
      <p:ext uri="{BB962C8B-B14F-4D97-AF65-F5344CB8AC3E}">
        <p14:creationId xmlns:p14="http://schemas.microsoft.com/office/powerpoint/2010/main" val="533945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7F8AD1B-3E20-5949-8A77-72BBC8054E96}" type="slidenum">
              <a:rPr lang="en-US"/>
              <a:pPr/>
              <a:t>‹#›</a:t>
            </a:fld>
            <a:endParaRPr lang="en-US"/>
          </a:p>
        </p:txBody>
      </p:sp>
    </p:spTree>
    <p:extLst>
      <p:ext uri="{BB962C8B-B14F-4D97-AF65-F5344CB8AC3E}">
        <p14:creationId xmlns:p14="http://schemas.microsoft.com/office/powerpoint/2010/main" val="245241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3D9647-8906-6644-BA50-5CE589F891D2}" type="slidenum">
              <a:rPr lang="en-US"/>
              <a:pPr/>
              <a:t>‹#›</a:t>
            </a:fld>
            <a:endParaRPr lang="en-US"/>
          </a:p>
        </p:txBody>
      </p:sp>
    </p:spTree>
    <p:extLst>
      <p:ext uri="{BB962C8B-B14F-4D97-AF65-F5344CB8AC3E}">
        <p14:creationId xmlns:p14="http://schemas.microsoft.com/office/powerpoint/2010/main" val="735240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AB17DB9-474A-B248-A564-71ABC43B8362}" type="slidenum">
              <a:rPr lang="en-US"/>
              <a:pPr/>
              <a:t>‹#›</a:t>
            </a:fld>
            <a:endParaRPr lang="en-US"/>
          </a:p>
        </p:txBody>
      </p:sp>
    </p:spTree>
    <p:extLst>
      <p:ext uri="{BB962C8B-B14F-4D97-AF65-F5344CB8AC3E}">
        <p14:creationId xmlns:p14="http://schemas.microsoft.com/office/powerpoint/2010/main" val="34946708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D229C3-D174-9D46-BE60-ED54F49A81CF}" type="slidenum">
              <a:rPr lang="en-US"/>
              <a:pPr/>
              <a:t>‹#›</a:t>
            </a:fld>
            <a:endParaRPr lang="en-US"/>
          </a:p>
        </p:txBody>
      </p:sp>
    </p:spTree>
    <p:extLst>
      <p:ext uri="{BB962C8B-B14F-4D97-AF65-F5344CB8AC3E}">
        <p14:creationId xmlns:p14="http://schemas.microsoft.com/office/powerpoint/2010/main" val="169335120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52C9C5B-009D-FF4C-9CD1-2DB439120C43}" type="slidenum">
              <a:rPr lang="en-US"/>
              <a:pPr/>
              <a:t>‹#›</a:t>
            </a:fld>
            <a:endParaRPr lang="en-US"/>
          </a:p>
        </p:txBody>
      </p:sp>
    </p:spTree>
    <p:extLst>
      <p:ext uri="{BB962C8B-B14F-4D97-AF65-F5344CB8AC3E}">
        <p14:creationId xmlns:p14="http://schemas.microsoft.com/office/powerpoint/2010/main" val="229514566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B6550AB-C942-464F-96D5-A68B61E14BF1}" type="slidenum">
              <a:rPr lang="en-US"/>
              <a:pPr/>
              <a:t>‹#›</a:t>
            </a:fld>
            <a:endParaRPr lang="en-US"/>
          </a:p>
        </p:txBody>
      </p:sp>
    </p:spTree>
    <p:extLst>
      <p:ext uri="{BB962C8B-B14F-4D97-AF65-F5344CB8AC3E}">
        <p14:creationId xmlns:p14="http://schemas.microsoft.com/office/powerpoint/2010/main" val="42244194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383C07D-8716-B343-A9AA-54041F501381}" type="slidenum">
              <a:rPr lang="en-US"/>
              <a:pPr/>
              <a:t>‹#›</a:t>
            </a:fld>
            <a:endParaRPr lang="en-US"/>
          </a:p>
        </p:txBody>
      </p:sp>
    </p:spTree>
    <p:extLst>
      <p:ext uri="{BB962C8B-B14F-4D97-AF65-F5344CB8AC3E}">
        <p14:creationId xmlns:p14="http://schemas.microsoft.com/office/powerpoint/2010/main" val="26448923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3D1CE5F-5814-4C4E-80A7-69EEDC54384D}" type="slidenum">
              <a:rPr lang="en-US"/>
              <a:pPr/>
              <a:t>‹#›</a:t>
            </a:fld>
            <a:endParaRPr lang="en-US"/>
          </a:p>
        </p:txBody>
      </p:sp>
    </p:spTree>
    <p:extLst>
      <p:ext uri="{BB962C8B-B14F-4D97-AF65-F5344CB8AC3E}">
        <p14:creationId xmlns:p14="http://schemas.microsoft.com/office/powerpoint/2010/main" val="323171690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7B7A20-B9C7-974B-B3BD-5CA50F2C380D}" type="slidenum">
              <a:rPr lang="en-US"/>
              <a:pPr/>
              <a:t>‹#›</a:t>
            </a:fld>
            <a:endParaRPr lang="en-US"/>
          </a:p>
        </p:txBody>
      </p:sp>
    </p:spTree>
    <p:extLst>
      <p:ext uri="{BB962C8B-B14F-4D97-AF65-F5344CB8AC3E}">
        <p14:creationId xmlns:p14="http://schemas.microsoft.com/office/powerpoint/2010/main" val="16258909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2EB04BA-B95F-E74A-9747-12E5B880F58B}" type="slidenum">
              <a:rPr lang="en-US"/>
              <a:pPr/>
              <a:t>‹#›</a:t>
            </a:fld>
            <a:endParaRPr lang="en-US"/>
          </a:p>
        </p:txBody>
      </p:sp>
    </p:spTree>
    <p:extLst>
      <p:ext uri="{BB962C8B-B14F-4D97-AF65-F5344CB8AC3E}">
        <p14:creationId xmlns:p14="http://schemas.microsoft.com/office/powerpoint/2010/main" val="193993598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5E6553-017D-4E4C-A4B2-A9A5436BF8CE}" type="slidenum">
              <a:rPr lang="en-US"/>
              <a:pPr/>
              <a:t>‹#›</a:t>
            </a:fld>
            <a:endParaRPr lang="en-US"/>
          </a:p>
        </p:txBody>
      </p:sp>
    </p:spTree>
    <p:extLst>
      <p:ext uri="{BB962C8B-B14F-4D97-AF65-F5344CB8AC3E}">
        <p14:creationId xmlns:p14="http://schemas.microsoft.com/office/powerpoint/2010/main" val="242605042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D8F9225-B74D-B840-ACF2-47046D002133}" type="slidenum">
              <a:rPr lang="en-US"/>
              <a:pPr/>
              <a:t>‹#›</a:t>
            </a:fld>
            <a:endParaRPr lang="en-US"/>
          </a:p>
        </p:txBody>
      </p:sp>
    </p:spTree>
    <p:extLst>
      <p:ext uri="{BB962C8B-B14F-4D97-AF65-F5344CB8AC3E}">
        <p14:creationId xmlns:p14="http://schemas.microsoft.com/office/powerpoint/2010/main" val="146399528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070B7A-6E53-534A-BA4F-86A330F4A24F}" type="slidenum">
              <a:rPr lang="en-US"/>
              <a:pPr/>
              <a:t>‹#›</a:t>
            </a:fld>
            <a:endParaRPr lang="en-US"/>
          </a:p>
        </p:txBody>
      </p:sp>
    </p:spTree>
    <p:extLst>
      <p:ext uri="{BB962C8B-B14F-4D97-AF65-F5344CB8AC3E}">
        <p14:creationId xmlns:p14="http://schemas.microsoft.com/office/powerpoint/2010/main" val="2252204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08ED39-E922-2A43-AE59-CC33212D7EAE}" type="slidenum">
              <a:rPr lang="en-US"/>
              <a:pPr/>
              <a:t>‹#›</a:t>
            </a:fld>
            <a:endParaRPr lang="en-US"/>
          </a:p>
        </p:txBody>
      </p:sp>
    </p:spTree>
    <p:extLst>
      <p:ext uri="{BB962C8B-B14F-4D97-AF65-F5344CB8AC3E}">
        <p14:creationId xmlns:p14="http://schemas.microsoft.com/office/powerpoint/2010/main" val="1385671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A482D7-E1FA-C447-9EAE-0EDA534D5C09}" type="slidenum">
              <a:rPr lang="en-US"/>
              <a:pPr/>
              <a:t>‹#›</a:t>
            </a:fld>
            <a:endParaRPr lang="en-US"/>
          </a:p>
        </p:txBody>
      </p:sp>
    </p:spTree>
    <p:extLst>
      <p:ext uri="{BB962C8B-B14F-4D97-AF65-F5344CB8AC3E}">
        <p14:creationId xmlns:p14="http://schemas.microsoft.com/office/powerpoint/2010/main" val="171128492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EE3E2F8-488B-D942-8DD1-3583C38BD2AA}" type="slidenum">
              <a:rPr lang="en-US"/>
              <a:pPr/>
              <a:t>‹#›</a:t>
            </a:fld>
            <a:endParaRPr lang="en-US"/>
          </a:p>
        </p:txBody>
      </p:sp>
    </p:spTree>
    <p:extLst>
      <p:ext uri="{BB962C8B-B14F-4D97-AF65-F5344CB8AC3E}">
        <p14:creationId xmlns:p14="http://schemas.microsoft.com/office/powerpoint/2010/main" val="11808473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330159D-5E10-0D4E-B3EA-FE08BAF5BF48}" type="slidenum">
              <a:rPr lang="en-US"/>
              <a:pPr/>
              <a:t>‹#›</a:t>
            </a:fld>
            <a:endParaRPr lang="en-US"/>
          </a:p>
        </p:txBody>
      </p:sp>
    </p:spTree>
    <p:extLst>
      <p:ext uri="{BB962C8B-B14F-4D97-AF65-F5344CB8AC3E}">
        <p14:creationId xmlns:p14="http://schemas.microsoft.com/office/powerpoint/2010/main" val="40954687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E907F70-7427-AB49-B238-F48CC446C4C8}" type="slidenum">
              <a:rPr lang="en-US"/>
              <a:pPr/>
              <a:t>‹#›</a:t>
            </a:fld>
            <a:endParaRPr lang="en-US"/>
          </a:p>
        </p:txBody>
      </p:sp>
    </p:spTree>
    <p:extLst>
      <p:ext uri="{BB962C8B-B14F-4D97-AF65-F5344CB8AC3E}">
        <p14:creationId xmlns:p14="http://schemas.microsoft.com/office/powerpoint/2010/main" val="346651217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B0C185-8FB8-E548-B4A6-65897C09E3FB}" type="slidenum">
              <a:rPr lang="en-US"/>
              <a:pPr/>
              <a:t>‹#›</a:t>
            </a:fld>
            <a:endParaRPr lang="en-US"/>
          </a:p>
        </p:txBody>
      </p:sp>
    </p:spTree>
    <p:extLst>
      <p:ext uri="{BB962C8B-B14F-4D97-AF65-F5344CB8AC3E}">
        <p14:creationId xmlns:p14="http://schemas.microsoft.com/office/powerpoint/2010/main" val="8750147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37421D-D654-6D4C-884D-507BE74C0555}" type="slidenum">
              <a:rPr lang="en-US"/>
              <a:pPr/>
              <a:t>‹#›</a:t>
            </a:fld>
            <a:endParaRPr lang="en-US"/>
          </a:p>
        </p:txBody>
      </p:sp>
    </p:spTree>
    <p:extLst>
      <p:ext uri="{BB962C8B-B14F-4D97-AF65-F5344CB8AC3E}">
        <p14:creationId xmlns:p14="http://schemas.microsoft.com/office/powerpoint/2010/main" val="406825281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2543D93-14F9-2F42-8C5C-09E61CFCA808}" type="slidenum">
              <a:rPr lang="en-US"/>
              <a:pPr/>
              <a:t>‹#›</a:t>
            </a:fld>
            <a:endParaRPr lang="en-US"/>
          </a:p>
        </p:txBody>
      </p:sp>
    </p:spTree>
    <p:extLst>
      <p:ext uri="{BB962C8B-B14F-4D97-AF65-F5344CB8AC3E}">
        <p14:creationId xmlns:p14="http://schemas.microsoft.com/office/powerpoint/2010/main" val="323861883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924ADC8-C955-8548-8DD6-9106995D3244}" type="slidenum">
              <a:rPr lang="en-US"/>
              <a:pPr/>
              <a:t>‹#›</a:t>
            </a:fld>
            <a:endParaRPr lang="en-US"/>
          </a:p>
        </p:txBody>
      </p:sp>
    </p:spTree>
    <p:extLst>
      <p:ext uri="{BB962C8B-B14F-4D97-AF65-F5344CB8AC3E}">
        <p14:creationId xmlns:p14="http://schemas.microsoft.com/office/powerpoint/2010/main" val="38481607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BF85CE-715F-9847-AF7D-4A85BC20E4AB}" type="slidenum">
              <a:rPr lang="en-US"/>
              <a:pPr/>
              <a:t>‹#›</a:t>
            </a:fld>
            <a:endParaRPr lang="en-US"/>
          </a:p>
        </p:txBody>
      </p:sp>
    </p:spTree>
    <p:extLst>
      <p:ext uri="{BB962C8B-B14F-4D97-AF65-F5344CB8AC3E}">
        <p14:creationId xmlns:p14="http://schemas.microsoft.com/office/powerpoint/2010/main" val="309854275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3371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98698C-EFF8-C34D-A127-A7E9E73D6582}" type="slidenum">
              <a:rPr lang="en-US"/>
              <a:pPr/>
              <a:t>‹#›</a:t>
            </a:fld>
            <a:endParaRPr lang="en-US"/>
          </a:p>
        </p:txBody>
      </p:sp>
    </p:spTree>
    <p:extLst>
      <p:ext uri="{BB962C8B-B14F-4D97-AF65-F5344CB8AC3E}">
        <p14:creationId xmlns:p14="http://schemas.microsoft.com/office/powerpoint/2010/main" val="23392319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08361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865647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2552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329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14124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247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85332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85471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96932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258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7F91A0-A8C3-8E4D-9509-9162DED864B6}" type="slidenum">
              <a:rPr lang="en-US"/>
              <a:pPr/>
              <a:t>‹#›</a:t>
            </a:fld>
            <a:endParaRPr lang="en-US"/>
          </a:p>
        </p:txBody>
      </p:sp>
    </p:spTree>
    <p:extLst>
      <p:ext uri="{BB962C8B-B14F-4D97-AF65-F5344CB8AC3E}">
        <p14:creationId xmlns:p14="http://schemas.microsoft.com/office/powerpoint/2010/main" val="20522754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ECDDC87E-1D4C-9844-B936-F2400426B53D}"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82DE3D-BD0D-7D46-8A95-5A1C9AFD33D0}" type="slidenum">
              <a:rPr lang="en-US"/>
              <a:pPr/>
              <a:t>‹#›</a:t>
            </a:fld>
            <a:endParaRPr lang="en-US"/>
          </a:p>
        </p:txBody>
      </p:sp>
    </p:spTree>
    <p:extLst>
      <p:ext uri="{BB962C8B-B14F-4D97-AF65-F5344CB8AC3E}">
        <p14:creationId xmlns:p14="http://schemas.microsoft.com/office/powerpoint/2010/main" val="99345639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2FFB960-8721-174B-A15E-55099A24C736}"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796F8C-FD8C-B147-AFAD-E030D23E627D}" type="slidenum">
              <a:rPr lang="en-US"/>
              <a:pPr/>
              <a:t>‹#›</a:t>
            </a:fld>
            <a:endParaRPr lang="en-US"/>
          </a:p>
        </p:txBody>
      </p:sp>
    </p:spTree>
    <p:extLst>
      <p:ext uri="{BB962C8B-B14F-4D97-AF65-F5344CB8AC3E}">
        <p14:creationId xmlns:p14="http://schemas.microsoft.com/office/powerpoint/2010/main" val="200548777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45C57825-979A-DF42-947A-71D53668F829}"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9CE897-3183-A948-836F-7A0BC5F6E38E}" type="slidenum">
              <a:rPr lang="en-US"/>
              <a:pPr/>
              <a:t>‹#›</a:t>
            </a:fld>
            <a:endParaRPr lang="en-US"/>
          </a:p>
        </p:txBody>
      </p:sp>
    </p:spTree>
    <p:extLst>
      <p:ext uri="{BB962C8B-B14F-4D97-AF65-F5344CB8AC3E}">
        <p14:creationId xmlns:p14="http://schemas.microsoft.com/office/powerpoint/2010/main" val="8733412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4D175BD-C766-BD40-A991-72DDAE0C887D}"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E13974-624A-854B-8D5D-2F36402D076D}" type="slidenum">
              <a:rPr lang="en-US"/>
              <a:pPr/>
              <a:t>‹#›</a:t>
            </a:fld>
            <a:endParaRPr lang="en-US"/>
          </a:p>
        </p:txBody>
      </p:sp>
    </p:spTree>
    <p:extLst>
      <p:ext uri="{BB962C8B-B14F-4D97-AF65-F5344CB8AC3E}">
        <p14:creationId xmlns:p14="http://schemas.microsoft.com/office/powerpoint/2010/main" val="396638237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D3F30D3-7D8F-4446-8344-AC7D3B7DFE1F}" type="datetimeFigureOut">
              <a:rPr lang="en-US"/>
              <a:pPr/>
              <a:t>1/31/25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6A4F939-13B0-DE43-87D9-25813B3EC5E7}" type="slidenum">
              <a:rPr lang="en-US"/>
              <a:pPr/>
              <a:t>‹#›</a:t>
            </a:fld>
            <a:endParaRPr lang="en-US"/>
          </a:p>
        </p:txBody>
      </p:sp>
    </p:spTree>
    <p:extLst>
      <p:ext uri="{BB962C8B-B14F-4D97-AF65-F5344CB8AC3E}">
        <p14:creationId xmlns:p14="http://schemas.microsoft.com/office/powerpoint/2010/main" val="408015189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A3B318AA-8ECE-CE4D-82EE-2DE42C357815}" type="datetimeFigureOut">
              <a:rPr lang="en-US"/>
              <a:pPr/>
              <a:t>1/31/25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47A6F5C-7AA5-A841-8765-56D84F285808}" type="slidenum">
              <a:rPr lang="en-US"/>
              <a:pPr/>
              <a:t>‹#›</a:t>
            </a:fld>
            <a:endParaRPr lang="en-US"/>
          </a:p>
        </p:txBody>
      </p:sp>
    </p:spTree>
    <p:extLst>
      <p:ext uri="{BB962C8B-B14F-4D97-AF65-F5344CB8AC3E}">
        <p14:creationId xmlns:p14="http://schemas.microsoft.com/office/powerpoint/2010/main" val="35366997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7FA2691-2A61-CE44-AAA3-B3BAB62D0580}" type="datetimeFigureOut">
              <a:rPr lang="en-US"/>
              <a:pPr/>
              <a:t>1/31/25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01FA831-4A02-324A-BB87-52B68DED1585}" type="slidenum">
              <a:rPr lang="en-US"/>
              <a:pPr/>
              <a:t>‹#›</a:t>
            </a:fld>
            <a:endParaRPr lang="en-US"/>
          </a:p>
        </p:txBody>
      </p:sp>
    </p:spTree>
    <p:extLst>
      <p:ext uri="{BB962C8B-B14F-4D97-AF65-F5344CB8AC3E}">
        <p14:creationId xmlns:p14="http://schemas.microsoft.com/office/powerpoint/2010/main" val="17963552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A6A5A03-DF8A-9242-9A4B-7CF128BAA28F}"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A83895D-3CAB-2C48-808E-86A379E72032}" type="slidenum">
              <a:rPr lang="en-US"/>
              <a:pPr/>
              <a:t>‹#›</a:t>
            </a:fld>
            <a:endParaRPr lang="en-US"/>
          </a:p>
        </p:txBody>
      </p:sp>
    </p:spTree>
    <p:extLst>
      <p:ext uri="{BB962C8B-B14F-4D97-AF65-F5344CB8AC3E}">
        <p14:creationId xmlns:p14="http://schemas.microsoft.com/office/powerpoint/2010/main" val="159488004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703722-D12A-AD4E-82E6-53231AF4F446}"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137FF4-5414-BE49-8D91-EEC8398FEECD}" type="slidenum">
              <a:rPr lang="en-US"/>
              <a:pPr/>
              <a:t>‹#›</a:t>
            </a:fld>
            <a:endParaRPr lang="en-US"/>
          </a:p>
        </p:txBody>
      </p:sp>
    </p:spTree>
    <p:extLst>
      <p:ext uri="{BB962C8B-B14F-4D97-AF65-F5344CB8AC3E}">
        <p14:creationId xmlns:p14="http://schemas.microsoft.com/office/powerpoint/2010/main" val="38371370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C655B70-BFA7-FD4D-8249-3771A7410072}"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B2375B-617B-6A41-8727-61EBD015DEF6}" type="slidenum">
              <a:rPr lang="en-US"/>
              <a:pPr/>
              <a:t>‹#›</a:t>
            </a:fld>
            <a:endParaRPr lang="en-US"/>
          </a:p>
        </p:txBody>
      </p:sp>
    </p:spTree>
    <p:extLst>
      <p:ext uri="{BB962C8B-B14F-4D97-AF65-F5344CB8AC3E}">
        <p14:creationId xmlns:p14="http://schemas.microsoft.com/office/powerpoint/2010/main" val="1266251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1851A56-9CDA-3640-8E67-2B8175E40ED3}" type="slidenum">
              <a:rPr lang="en-US"/>
              <a:pPr/>
              <a:t>‹#›</a:t>
            </a:fld>
            <a:endParaRPr lang="en-US"/>
          </a:p>
        </p:txBody>
      </p:sp>
    </p:spTree>
    <p:extLst>
      <p:ext uri="{BB962C8B-B14F-4D97-AF65-F5344CB8AC3E}">
        <p14:creationId xmlns:p14="http://schemas.microsoft.com/office/powerpoint/2010/main" val="352035770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13BF82-B962-8148-9CEC-50D5D0B10944}"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0A103B-1C43-654F-8E96-34D6104CF995}" type="slidenum">
              <a:rPr lang="en-US"/>
              <a:pPr/>
              <a:t>‹#›</a:t>
            </a:fld>
            <a:endParaRPr lang="en-US"/>
          </a:p>
        </p:txBody>
      </p:sp>
    </p:spTree>
    <p:extLst>
      <p:ext uri="{BB962C8B-B14F-4D97-AF65-F5344CB8AC3E}">
        <p14:creationId xmlns:p14="http://schemas.microsoft.com/office/powerpoint/2010/main" val="4293946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3837031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0872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209333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2812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9558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AE3EDFE-E319-BB4A-BC84-3C5D68068984}" type="slidenum">
              <a:rPr lang="en-US"/>
              <a:pPr/>
              <a:t>‹#›</a:t>
            </a:fld>
            <a:endParaRPr lang="en-US"/>
          </a:p>
        </p:txBody>
      </p:sp>
    </p:spTree>
    <p:extLst>
      <p:ext uri="{BB962C8B-B14F-4D97-AF65-F5344CB8AC3E}">
        <p14:creationId xmlns:p14="http://schemas.microsoft.com/office/powerpoint/2010/main" val="32796907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42601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8264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283396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14262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69678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33821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fld id="{0A890A03-F614-7242-947B-D473A903541A}" type="slidenum">
              <a:rPr lang="en-US"/>
              <a:pPr/>
              <a:t>‹#›</a:t>
            </a:fld>
            <a:endParaRPr lang="en-US"/>
          </a:p>
        </p:txBody>
      </p:sp>
    </p:spTree>
    <p:extLst>
      <p:ext uri="{BB962C8B-B14F-4D97-AF65-F5344CB8AC3E}">
        <p14:creationId xmlns:p14="http://schemas.microsoft.com/office/powerpoint/2010/main" val="205124882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50F840FE-865D-D244-9EA9-79DBD1BD00A5}" type="slidenum">
              <a:rPr lang="en-US"/>
              <a:pPr/>
              <a:t>‹#›</a:t>
            </a:fld>
            <a:endParaRPr lang="en-US"/>
          </a:p>
        </p:txBody>
      </p:sp>
    </p:spTree>
    <p:extLst>
      <p:ext uri="{BB962C8B-B14F-4D97-AF65-F5344CB8AC3E}">
        <p14:creationId xmlns:p14="http://schemas.microsoft.com/office/powerpoint/2010/main" val="193486439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D33F3818-03F1-054A-A951-0663530A08B8}" type="slidenum">
              <a:rPr lang="en-US"/>
              <a:pPr/>
              <a:t>‹#›</a:t>
            </a:fld>
            <a:endParaRPr lang="en-US"/>
          </a:p>
        </p:txBody>
      </p:sp>
    </p:spTree>
    <p:extLst>
      <p:ext uri="{BB962C8B-B14F-4D97-AF65-F5344CB8AC3E}">
        <p14:creationId xmlns:p14="http://schemas.microsoft.com/office/powerpoint/2010/main" val="24959147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fld id="{BB3EA5EF-7BC6-AF45-8F73-2EA6F40E853B}" type="slidenum">
              <a:rPr lang="en-US"/>
              <a:pPr/>
              <a:t>‹#›</a:t>
            </a:fld>
            <a:endParaRPr lang="en-US"/>
          </a:p>
        </p:txBody>
      </p:sp>
    </p:spTree>
    <p:extLst>
      <p:ext uri="{BB962C8B-B14F-4D97-AF65-F5344CB8AC3E}">
        <p14:creationId xmlns:p14="http://schemas.microsoft.com/office/powerpoint/2010/main" val="2352563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C479375-9822-7A47-A7B0-EF27FFF58AFF}" type="slidenum">
              <a:rPr lang="en-US"/>
              <a:pPr/>
              <a:t>‹#›</a:t>
            </a:fld>
            <a:endParaRPr lang="en-US"/>
          </a:p>
        </p:txBody>
      </p:sp>
    </p:spTree>
    <p:extLst>
      <p:ext uri="{BB962C8B-B14F-4D97-AF65-F5344CB8AC3E}">
        <p14:creationId xmlns:p14="http://schemas.microsoft.com/office/powerpoint/2010/main" val="9598855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fld id="{14EF690D-AF1E-324C-816C-8A17DBB6F127}" type="slidenum">
              <a:rPr lang="en-US"/>
              <a:pPr/>
              <a:t>‹#›</a:t>
            </a:fld>
            <a:endParaRPr lang="en-US"/>
          </a:p>
        </p:txBody>
      </p:sp>
    </p:spTree>
    <p:extLst>
      <p:ext uri="{BB962C8B-B14F-4D97-AF65-F5344CB8AC3E}">
        <p14:creationId xmlns:p14="http://schemas.microsoft.com/office/powerpoint/2010/main" val="42533915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fld id="{C89903E6-1F60-B047-AC5B-3C7687CE9212}" type="slidenum">
              <a:rPr lang="en-US"/>
              <a:pPr/>
              <a:t>‹#›</a:t>
            </a:fld>
            <a:endParaRPr lang="en-US"/>
          </a:p>
        </p:txBody>
      </p:sp>
    </p:spTree>
    <p:extLst>
      <p:ext uri="{BB962C8B-B14F-4D97-AF65-F5344CB8AC3E}">
        <p14:creationId xmlns:p14="http://schemas.microsoft.com/office/powerpoint/2010/main" val="310423871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685F5A40-C5F6-A047-94A4-EEFB9A9188FB}" type="slidenum">
              <a:rPr lang="en-US"/>
              <a:pPr/>
              <a:t>‹#›</a:t>
            </a:fld>
            <a:endParaRPr lang="en-US"/>
          </a:p>
        </p:txBody>
      </p:sp>
    </p:spTree>
    <p:extLst>
      <p:ext uri="{BB962C8B-B14F-4D97-AF65-F5344CB8AC3E}">
        <p14:creationId xmlns:p14="http://schemas.microsoft.com/office/powerpoint/2010/main" val="103022510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D1E9F5BE-B045-D94B-A8A3-1382042631F3}" type="slidenum">
              <a:rPr lang="en-US"/>
              <a:pPr/>
              <a:t>‹#›</a:t>
            </a:fld>
            <a:endParaRPr lang="en-US"/>
          </a:p>
        </p:txBody>
      </p:sp>
    </p:spTree>
    <p:extLst>
      <p:ext uri="{BB962C8B-B14F-4D97-AF65-F5344CB8AC3E}">
        <p14:creationId xmlns:p14="http://schemas.microsoft.com/office/powerpoint/2010/main" val="52963463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31F251ED-4B37-FF48-A3E8-11D7DAB9C10B}" type="slidenum">
              <a:rPr lang="en-US"/>
              <a:pPr/>
              <a:t>‹#›</a:t>
            </a:fld>
            <a:endParaRPr lang="en-US"/>
          </a:p>
        </p:txBody>
      </p:sp>
    </p:spTree>
    <p:extLst>
      <p:ext uri="{BB962C8B-B14F-4D97-AF65-F5344CB8AC3E}">
        <p14:creationId xmlns:p14="http://schemas.microsoft.com/office/powerpoint/2010/main" val="18084867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C2876E63-2186-4C4C-B29D-755F750CB3A5}" type="slidenum">
              <a:rPr lang="en-US"/>
              <a:pPr/>
              <a:t>‹#›</a:t>
            </a:fld>
            <a:endParaRPr lang="en-US"/>
          </a:p>
        </p:txBody>
      </p:sp>
    </p:spTree>
    <p:extLst>
      <p:ext uri="{BB962C8B-B14F-4D97-AF65-F5344CB8AC3E}">
        <p14:creationId xmlns:p14="http://schemas.microsoft.com/office/powerpoint/2010/main" val="346697416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fld id="{2882D1C1-221E-3643-8D30-60A6515DF70D}" type="slidenum">
              <a:rPr lang="en-US"/>
              <a:pPr/>
              <a:t>‹#›</a:t>
            </a:fld>
            <a:endParaRPr lang="en-US"/>
          </a:p>
        </p:txBody>
      </p:sp>
    </p:spTree>
    <p:extLst>
      <p:ext uri="{BB962C8B-B14F-4D97-AF65-F5344CB8AC3E}">
        <p14:creationId xmlns:p14="http://schemas.microsoft.com/office/powerpoint/2010/main" val="334859883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57406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119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18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69C560-D289-F24A-92EC-E8B289A449E2}" type="slidenum">
              <a:rPr lang="en-US"/>
              <a:pPr/>
              <a:t>‹#›</a:t>
            </a:fld>
            <a:endParaRPr lang="en-US"/>
          </a:p>
        </p:txBody>
      </p:sp>
    </p:spTree>
    <p:extLst>
      <p:ext uri="{BB962C8B-B14F-4D97-AF65-F5344CB8AC3E}">
        <p14:creationId xmlns:p14="http://schemas.microsoft.com/office/powerpoint/2010/main" val="403854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304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7044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6189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66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0500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565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650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827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6820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5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79AC41C-84F5-6649-A88F-4E120C92F26F}" type="slidenum">
              <a:rPr lang="en-US"/>
              <a:pPr/>
              <a:t>‹#›</a:t>
            </a:fld>
            <a:endParaRPr lang="en-US"/>
          </a:p>
        </p:txBody>
      </p:sp>
    </p:spTree>
    <p:extLst>
      <p:ext uri="{BB962C8B-B14F-4D97-AF65-F5344CB8AC3E}">
        <p14:creationId xmlns:p14="http://schemas.microsoft.com/office/powerpoint/2010/main" val="5367512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6636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366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8518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2294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739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960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75294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896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4738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9742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040C19-4184-CA4A-A912-5E45A671F8DC}" type="slidenum">
              <a:rPr lang="en-US"/>
              <a:pPr/>
              <a:t>‹#›</a:t>
            </a:fld>
            <a:endParaRPr lang="en-US"/>
          </a:p>
        </p:txBody>
      </p:sp>
    </p:spTree>
    <p:extLst>
      <p:ext uri="{BB962C8B-B14F-4D97-AF65-F5344CB8AC3E}">
        <p14:creationId xmlns:p14="http://schemas.microsoft.com/office/powerpoint/2010/main" val="6000846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089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9373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049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209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291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2474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46975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25975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3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239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8.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9.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0.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7.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0.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8.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8.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8.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1.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421197-B258-124D-BB71-D74335123F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2"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12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229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331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1536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fld id="{B23FABAA-BBC3-A649-BBA2-D1A68BD26E7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11"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9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741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843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audio</a:t>
            </a:r>
          </a:p>
        </p:txBody>
      </p:sp>
      <p:pic>
        <p:nvPicPr>
          <p:cNvPr id="1945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164942CA-BC5A-AB45-A321-5A471CED0A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624C94DF-5DAA-1A49-8608-6C61CBBA0D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9CE2578-EB2C-BA4B-A86E-857331231C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6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726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726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D1F4DC2-41A4-114A-A5CA-F2FED38A65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9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2469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2469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38D10DD-B2E2-AB4C-A1A7-92E54C20621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03DC4585-39FB-174F-B2FC-EA85777506B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765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pitchFamily="34" charset="0"/>
          <a:cs typeface="Arial" charset="0"/>
        </a:defRPr>
      </a:lvl6pPr>
      <a:lvl7pPr marL="914400" algn="ctr" rtl="0" eaLnBrk="0" fontAlgn="base" hangingPunct="0">
        <a:spcBef>
          <a:spcPct val="0"/>
        </a:spcBef>
        <a:spcAft>
          <a:spcPct val="0"/>
        </a:spcAft>
        <a:defRPr sz="4400" b="1">
          <a:solidFill>
            <a:schemeClr val="tx1"/>
          </a:solidFill>
          <a:latin typeface="Candara" pitchFamily="34" charset="0"/>
          <a:cs typeface="Arial" charset="0"/>
        </a:defRPr>
      </a:lvl7pPr>
      <a:lvl8pPr marL="1371600" algn="ctr" rtl="0" eaLnBrk="0" fontAlgn="base" hangingPunct="0">
        <a:spcBef>
          <a:spcPct val="0"/>
        </a:spcBef>
        <a:spcAft>
          <a:spcPct val="0"/>
        </a:spcAft>
        <a:defRPr sz="4400" b="1">
          <a:solidFill>
            <a:schemeClr val="tx1"/>
          </a:solidFill>
          <a:latin typeface="Candara" pitchFamily="34" charset="0"/>
          <a:cs typeface="Arial" charset="0"/>
        </a:defRPr>
      </a:lvl8pPr>
      <a:lvl9pPr marL="1828800" algn="ctr" rtl="0" eaLnBrk="0" fontAlgn="base" hangingPunct="0">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BC4A930D-CFD5-AF4C-BA09-CEF1F4F2F87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CE7D7291-AF18-7B44-916D-7791CCE02E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D7E4C5C-60E7-0541-BCAF-2A206BA90FC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81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2981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2981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9968577B-C410-B04D-A280-088070DF2B5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2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302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302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28E96D2F-0AE2-E748-ADC0-EF2A6C6A45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9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89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89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07A1D369-ED04-B748-966B-4296E2F04A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6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96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96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A9757AD5-2724-8346-B4DE-6546A32168E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678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16678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16679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4EC11115-21A6-1D42-B643-EA926616044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683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683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0937C3-14AF-CA40-8A0D-C32A1CA6D0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59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59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fld id="{7E7E3265-EE1A-DB4D-B805-B17C2DE84443}" type="datetimeFigureOut">
              <a:rPr lang="en-US"/>
              <a:pPr/>
              <a:t>1/31/25</a:t>
            </a:fld>
            <a:endParaRPr lang="en-US"/>
          </a:p>
        </p:txBody>
      </p:sp>
      <p:sp>
        <p:nvSpPr>
          <p:cNvPr id="7659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7659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AC6C5A72-E01B-6340-B2E6-D5E952A3F8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1840131" name="Text Box 3"/>
          <p:cNvSpPr txBox="1">
            <a:spLocks noGrp="1" noChangeArrowheads="1"/>
          </p:cNvSpPr>
          <p:nvPr>
            <p:ph type="sldNum" sz="quarter" idx="4"/>
          </p:nvPr>
        </p:nvSpPr>
        <p:spPr bwMode="auto">
          <a:xfrm>
            <a:off x="7367588" y="6251575"/>
            <a:ext cx="276225" cy="266700"/>
          </a:xfrm>
          <a:prstGeom prst="rect">
            <a:avLst/>
          </a:prstGeom>
          <a:noFill/>
          <a:ln w="12700">
            <a:noFill/>
            <a:miter lim="800000"/>
            <a:headEnd/>
            <a:tailEnd/>
          </a:ln>
        </p:spPr>
        <p:txBody>
          <a:bodyPr vert="horz" wrap="none" lIns="64165" tIns="32078" rIns="64165" bIns="32078" numCol="1" anchor="t" anchorCtr="0" compatLnSpc="1">
            <a:prstTxWarp prst="textNoShape">
              <a:avLst/>
            </a:prstTxWarp>
          </a:bodyPr>
          <a:lstStyle>
            <a:lvl1pPr algn="ctr">
              <a:defRPr sz="1300">
                <a:cs typeface="Arial" charset="0"/>
                <a:sym typeface="Arial" charset="0"/>
              </a:defRPr>
            </a:lvl1pPr>
          </a:lstStyle>
          <a:p>
            <a:fld id="{046A3F82-BC4F-E74D-B5C6-F02B2D6BBC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71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8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9.xml"/><Relationship Id="rId1" Type="http://schemas.openxmlformats.org/officeDocument/2006/relationships/slideLayout" Target="../slideLayouts/slideLayout22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0.xml"/><Relationship Id="rId1" Type="http://schemas.openxmlformats.org/officeDocument/2006/relationships/slideLayout" Target="../slideLayouts/slideLayout22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22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27.xml"/><Relationship Id="rId1" Type="http://schemas.openxmlformats.org/officeDocument/2006/relationships/tags" Target="../tags/tag21.xml"/><Relationship Id="rId4"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2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22.xml"/></Relationships>
</file>

<file path=ppt/slides/_rels/slide10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59.xml"/><Relationship Id="rId1" Type="http://schemas.openxmlformats.org/officeDocument/2006/relationships/tags" Target="../tags/tag22.xml"/><Relationship Id="rId5" Type="http://schemas.openxmlformats.org/officeDocument/2006/relationships/image" Target="../media/image110.jpeg"/><Relationship Id="rId4" Type="http://schemas.openxmlformats.org/officeDocument/2006/relationships/image" Target="../media/image10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59.xml"/><Relationship Id="rId1" Type="http://schemas.openxmlformats.org/officeDocument/2006/relationships/tags" Target="../tags/tag23.xml"/><Relationship Id="rId5" Type="http://schemas.openxmlformats.org/officeDocument/2006/relationships/image" Target="../media/image112.jpeg"/><Relationship Id="rId4" Type="http://schemas.openxmlformats.org/officeDocument/2006/relationships/image" Target="../media/image111.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59.xml"/><Relationship Id="rId1" Type="http://schemas.openxmlformats.org/officeDocument/2006/relationships/tags" Target="../tags/tag24.xml"/><Relationship Id="rId5" Type="http://schemas.openxmlformats.org/officeDocument/2006/relationships/image" Target="../media/image114.jpeg"/><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7.xml"/><Relationship Id="rId1" Type="http://schemas.openxmlformats.org/officeDocument/2006/relationships/slideLayout" Target="../slideLayouts/slideLayout325.xml"/></Relationships>
</file>

<file path=ppt/slides/_rels/slide1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8.xml"/><Relationship Id="rId1" Type="http://schemas.openxmlformats.org/officeDocument/2006/relationships/slideLayout" Target="../slideLayouts/slideLayout325.xml"/></Relationships>
</file>

<file path=ppt/slides/_rels/slide1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9.xml"/><Relationship Id="rId1" Type="http://schemas.openxmlformats.org/officeDocument/2006/relationships/slideLayout" Target="../slideLayouts/slideLayout32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0.xml"/><Relationship Id="rId1" Type="http://schemas.openxmlformats.org/officeDocument/2006/relationships/slideLayout" Target="../slideLayouts/slideLayout32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32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2.xml"/><Relationship Id="rId1" Type="http://schemas.openxmlformats.org/officeDocument/2006/relationships/slideLayout" Target="../slideLayouts/slideLayout33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3.xml"/><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14.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5.xml"/><Relationship Id="rId1" Type="http://schemas.openxmlformats.org/officeDocument/2006/relationships/slideLayout" Target="../slideLayouts/slideLayout424.xml"/></Relationships>
</file>

<file path=ppt/slides/_rels/slide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32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0.xml"/><Relationship Id="rId5" Type="http://schemas.openxmlformats.org/officeDocument/2006/relationships/image" Target="../media/image31.png"/><Relationship Id="rId4" Type="http://schemas.openxmlformats.org/officeDocument/2006/relationships/image" Target="../media/image30.png"/></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3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15.xml"/><Relationship Id="rId1" Type="http://schemas.openxmlformats.org/officeDocument/2006/relationships/tags" Target="../tags/tag25.xml"/><Relationship Id="rId4" Type="http://schemas.openxmlformats.org/officeDocument/2006/relationships/image" Target="../media/image21.jpeg"/></Relationships>
</file>

<file path=ppt/slides/_rels/slide1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0.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1.xml"/><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0.xml"/><Relationship Id="rId5" Type="http://schemas.openxmlformats.org/officeDocument/2006/relationships/image" Target="../media/image31.png"/><Relationship Id="rId4" Type="http://schemas.openxmlformats.org/officeDocument/2006/relationships/image" Target="../media/image30.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3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18.xml"/><Relationship Id="rId4" Type="http://schemas.openxmlformats.org/officeDocument/2006/relationships/image" Target="../media/image12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8.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2.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8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9.xml"/><Relationship Id="rId1" Type="http://schemas.openxmlformats.org/officeDocument/2006/relationships/tags" Target="../tags/tag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3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2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7.xml"/><Relationship Id="rId1" Type="http://schemas.openxmlformats.org/officeDocument/2006/relationships/tags" Target="../tags/tag8.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7.xml"/><Relationship Id="rId1" Type="http://schemas.openxmlformats.org/officeDocument/2006/relationships/tags" Target="../tags/tag9.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7.xml"/><Relationship Id="rId1" Type="http://schemas.openxmlformats.org/officeDocument/2006/relationships/tags" Target="../tags/tag10.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7.xml"/><Relationship Id="rId1" Type="http://schemas.openxmlformats.org/officeDocument/2006/relationships/tags" Target="../tags/tag11.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33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39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39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2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2.xml"/><Relationship Id="rId1" Type="http://schemas.openxmlformats.org/officeDocument/2006/relationships/tags" Target="../tags/tag12.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248.xml"/></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26.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37.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33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414.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33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33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2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38.xml"/></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33.jpeg"/></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64.png"/><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64.png"/><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22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22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3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27.xml"/><Relationship Id="rId1" Type="http://schemas.openxmlformats.org/officeDocument/2006/relationships/tags" Target="../tags/tag16.xml"/><Relationship Id="rId5" Type="http://schemas.openxmlformats.org/officeDocument/2006/relationships/image" Target="../media/image69.jpeg"/><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27.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22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2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2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27.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336.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33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37.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332.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33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332.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33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33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33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337.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33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337.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33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9.xml"/><Relationship Id="rId1" Type="http://schemas.openxmlformats.org/officeDocument/2006/relationships/slideLayout" Target="../slideLayouts/slideLayout227.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image" Target="../media/image95.jpe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1.xml"/><Relationship Id="rId1" Type="http://schemas.openxmlformats.org/officeDocument/2006/relationships/tags" Target="../tags/tag17.xml"/><Relationship Id="rId4" Type="http://schemas.openxmlformats.org/officeDocument/2006/relationships/image" Target="../media/image96.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48.xml"/><Relationship Id="rId1" Type="http://schemas.openxmlformats.org/officeDocument/2006/relationships/tags" Target="../tags/tag18.xml"/><Relationship Id="rId5" Type="http://schemas.openxmlformats.org/officeDocument/2006/relationships/image" Target="../media/image98.jpeg"/><Relationship Id="rId4" Type="http://schemas.openxmlformats.org/officeDocument/2006/relationships/image" Target="../media/image97.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99.jpeg"/></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348.xm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50.jpeg"/></Relationships>
</file>

<file path=ppt/slides/_rels/slide9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3.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7.xml"/><Relationship Id="rId1" Type="http://schemas.openxmlformats.org/officeDocument/2006/relationships/slideLayout" Target="../slideLayouts/slideLayout226.xml"/></Relationships>
</file>

<file path=ppt/slides/_rels/slide9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8.xml"/><Relationship Id="rId1" Type="http://schemas.openxmlformats.org/officeDocument/2006/relationships/slideLayout" Target="../slideLayouts/slideLayout2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143000"/>
            <a:ext cx="8229600" cy="1143000"/>
          </a:xfrm>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6656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630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209800" y="207962"/>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1122362"/>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228600" y="5181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362200" y="62277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Tree>
    <p:extLst>
      <p:ext uri="{BB962C8B-B14F-4D97-AF65-F5344CB8AC3E}">
        <p14:creationId xmlns:p14="http://schemas.microsoft.com/office/powerpoint/2010/main" val="16990958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p:cTn id="7" dur="500" fill="hold"/>
                                        <p:tgtEl>
                                          <p:spTgt spid="66569"/>
                                        </p:tgtEl>
                                        <p:attrNameLst>
                                          <p:attrName>ppt_w</p:attrName>
                                        </p:attrNameLst>
                                      </p:cBhvr>
                                      <p:tavLst>
                                        <p:tav tm="0">
                                          <p:val>
                                            <p:fltVal val="0"/>
                                          </p:val>
                                        </p:tav>
                                        <p:tav tm="100000">
                                          <p:val>
                                            <p:strVal val="#ppt_w"/>
                                          </p:val>
                                        </p:tav>
                                      </p:tavLst>
                                    </p:anim>
                                    <p:anim calcmode="lin" valueType="num">
                                      <p:cBhvr>
                                        <p:cTn id="8" dur="500" fill="hold"/>
                                        <p:tgtEl>
                                          <p:spTgt spid="66569"/>
                                        </p:tgtEl>
                                        <p:attrNameLst>
                                          <p:attrName>ppt_h</p:attrName>
                                        </p:attrNameLst>
                                      </p:cBhvr>
                                      <p:tavLst>
                                        <p:tav tm="0">
                                          <p:val>
                                            <p:fltVal val="0"/>
                                          </p:val>
                                        </p:tav>
                                        <p:tav tm="100000">
                                          <p:val>
                                            <p:strVal val="#ppt_h"/>
                                          </p:val>
                                        </p:tav>
                                      </p:tavLst>
                                    </p:anim>
                                    <p:animEffect transition="in" filter="fade">
                                      <p:cBhvr>
                                        <p:cTn id="9" dur="500"/>
                                        <p:tgtEl>
                                          <p:spTgt spid="6656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66563"/>
                                        </p:tgtEl>
                                        <p:attrNameLst>
                                          <p:attrName>style.visibility</p:attrName>
                                        </p:attrNameLst>
                                      </p:cBhvr>
                                      <p:to>
                                        <p:strVal val="visible"/>
                                      </p:to>
                                    </p:set>
                                    <p:anim calcmode="lin" valueType="num">
                                      <p:cBhvr>
                                        <p:cTn id="17" dur="500" fill="hold"/>
                                        <p:tgtEl>
                                          <p:spTgt spid="66563"/>
                                        </p:tgtEl>
                                        <p:attrNameLst>
                                          <p:attrName>ppt_w</p:attrName>
                                        </p:attrNameLst>
                                      </p:cBhvr>
                                      <p:tavLst>
                                        <p:tav tm="0">
                                          <p:val>
                                            <p:fltVal val="0"/>
                                          </p:val>
                                        </p:tav>
                                        <p:tav tm="100000">
                                          <p:val>
                                            <p:strVal val="#ppt_w"/>
                                          </p:val>
                                        </p:tav>
                                      </p:tavLst>
                                    </p:anim>
                                    <p:anim calcmode="lin" valueType="num">
                                      <p:cBhvr>
                                        <p:cTn id="18" dur="500" fill="hold"/>
                                        <p:tgtEl>
                                          <p:spTgt spid="66563"/>
                                        </p:tgtEl>
                                        <p:attrNameLst>
                                          <p:attrName>ppt_h</p:attrName>
                                        </p:attrNameLst>
                                      </p:cBhvr>
                                      <p:tavLst>
                                        <p:tav tm="0">
                                          <p:val>
                                            <p:fltVal val="0"/>
                                          </p:val>
                                        </p:tav>
                                        <p:tav tm="100000">
                                          <p:val>
                                            <p:strVal val="#ppt_h"/>
                                          </p:val>
                                        </p:tav>
                                      </p:tavLst>
                                    </p:anim>
                                    <p:animEffect transition="in" filter="fade">
                                      <p:cBhvr>
                                        <p:cTn id="19" dur="500"/>
                                        <p:tgtEl>
                                          <p:spTgt spid="6656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66568"/>
                                        </p:tgtEl>
                                        <p:attrNameLst>
                                          <p:attrName>style.visibility</p:attrName>
                                        </p:attrNameLst>
                                      </p:cBhvr>
                                      <p:to>
                                        <p:strVal val="visible"/>
                                      </p:to>
                                    </p:set>
                                    <p:anim calcmode="lin" valueType="num">
                                      <p:cBhvr>
                                        <p:cTn id="24" dur="500" fill="hold"/>
                                        <p:tgtEl>
                                          <p:spTgt spid="66568"/>
                                        </p:tgtEl>
                                        <p:attrNameLst>
                                          <p:attrName>ppt_w</p:attrName>
                                        </p:attrNameLst>
                                      </p:cBhvr>
                                      <p:tavLst>
                                        <p:tav tm="0">
                                          <p:val>
                                            <p:fltVal val="0"/>
                                          </p:val>
                                        </p:tav>
                                        <p:tav tm="100000">
                                          <p:val>
                                            <p:strVal val="#ppt_w"/>
                                          </p:val>
                                        </p:tav>
                                      </p:tavLst>
                                    </p:anim>
                                    <p:anim calcmode="lin" valueType="num">
                                      <p:cBhvr>
                                        <p:cTn id="25" dur="500" fill="hold"/>
                                        <p:tgtEl>
                                          <p:spTgt spid="66568"/>
                                        </p:tgtEl>
                                        <p:attrNameLst>
                                          <p:attrName>ppt_h</p:attrName>
                                        </p:attrNameLst>
                                      </p:cBhvr>
                                      <p:tavLst>
                                        <p:tav tm="0">
                                          <p:val>
                                            <p:fltVal val="0"/>
                                          </p:val>
                                        </p:tav>
                                        <p:tav tm="100000">
                                          <p:val>
                                            <p:strVal val="#ppt_h"/>
                                          </p:val>
                                        </p:tav>
                                      </p:tavLst>
                                    </p:anim>
                                    <p:animEffect transition="in" filter="fade">
                                      <p:cBhvr>
                                        <p:cTn id="26" dur="500"/>
                                        <p:tgtEl>
                                          <p:spTgt spid="66568"/>
                                        </p:tgtEl>
                                      </p:cBhvr>
                                    </p:animEffect>
                                  </p:childTnLst>
                                </p:cTn>
                              </p:par>
                            </p:childTnLst>
                          </p:cTn>
                        </p:par>
                        <p:par>
                          <p:cTn id="27" fill="hold" nodeType="afterGroup">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66564"/>
                                        </p:tgtEl>
                                        <p:attrNameLst>
                                          <p:attrName>style.visibility</p:attrName>
                                        </p:attrNameLst>
                                      </p:cBhvr>
                                      <p:to>
                                        <p:strVal val="visible"/>
                                      </p:to>
                                    </p:set>
                                    <p:anim calcmode="lin" valueType="num">
                                      <p:cBhvr>
                                        <p:cTn id="37" dur="500" fill="hold"/>
                                        <p:tgtEl>
                                          <p:spTgt spid="66564"/>
                                        </p:tgtEl>
                                        <p:attrNameLst>
                                          <p:attrName>ppt_w</p:attrName>
                                        </p:attrNameLst>
                                      </p:cBhvr>
                                      <p:tavLst>
                                        <p:tav tm="0">
                                          <p:val>
                                            <p:fltVal val="0"/>
                                          </p:val>
                                        </p:tav>
                                        <p:tav tm="100000">
                                          <p:val>
                                            <p:strVal val="#ppt_w"/>
                                          </p:val>
                                        </p:tav>
                                      </p:tavLst>
                                    </p:anim>
                                    <p:anim calcmode="lin" valueType="num">
                                      <p:cBhvr>
                                        <p:cTn id="38" dur="500" fill="hold"/>
                                        <p:tgtEl>
                                          <p:spTgt spid="66564"/>
                                        </p:tgtEl>
                                        <p:attrNameLst>
                                          <p:attrName>ppt_h</p:attrName>
                                        </p:attrNameLst>
                                      </p:cBhvr>
                                      <p:tavLst>
                                        <p:tav tm="0">
                                          <p:val>
                                            <p:fltVal val="0"/>
                                          </p:val>
                                        </p:tav>
                                        <p:tav tm="100000">
                                          <p:val>
                                            <p:strVal val="#ppt_h"/>
                                          </p:val>
                                        </p:tav>
                                      </p:tavLst>
                                    </p:anim>
                                    <p:animEffect transition="in" filter="fade">
                                      <p:cBhvr>
                                        <p:cTn id="39" dur="500"/>
                                        <p:tgtEl>
                                          <p:spTgt spid="6656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66565"/>
                                        </p:tgtEl>
                                        <p:attrNameLst>
                                          <p:attrName>style.visibility</p:attrName>
                                        </p:attrNameLst>
                                      </p:cBhvr>
                                      <p:to>
                                        <p:strVal val="visible"/>
                                      </p:to>
                                    </p:set>
                                    <p:anim calcmode="lin" valueType="num">
                                      <p:cBhvr>
                                        <p:cTn id="49" dur="500" fill="hold"/>
                                        <p:tgtEl>
                                          <p:spTgt spid="66565"/>
                                        </p:tgtEl>
                                        <p:attrNameLst>
                                          <p:attrName>ppt_w</p:attrName>
                                        </p:attrNameLst>
                                      </p:cBhvr>
                                      <p:tavLst>
                                        <p:tav tm="0">
                                          <p:val>
                                            <p:fltVal val="0"/>
                                          </p:val>
                                        </p:tav>
                                        <p:tav tm="100000">
                                          <p:val>
                                            <p:strVal val="#ppt_w"/>
                                          </p:val>
                                        </p:tav>
                                      </p:tavLst>
                                    </p:anim>
                                    <p:anim calcmode="lin" valueType="num">
                                      <p:cBhvr>
                                        <p:cTn id="50" dur="500" fill="hold"/>
                                        <p:tgtEl>
                                          <p:spTgt spid="66565"/>
                                        </p:tgtEl>
                                        <p:attrNameLst>
                                          <p:attrName>ppt_h</p:attrName>
                                        </p:attrNameLst>
                                      </p:cBhvr>
                                      <p:tavLst>
                                        <p:tav tm="0">
                                          <p:val>
                                            <p:fltVal val="0"/>
                                          </p:val>
                                        </p:tav>
                                        <p:tav tm="100000">
                                          <p:val>
                                            <p:strVal val="#ppt_h"/>
                                          </p:val>
                                        </p:tav>
                                      </p:tavLst>
                                    </p:anim>
                                    <p:animEffect transition="in" filter="fade">
                                      <p:cBhvr>
                                        <p:cTn id="51" dur="500"/>
                                        <p:tgtEl>
                                          <p:spTgt spid="66565"/>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nodeType="clickEffect">
                                  <p:stCondLst>
                                    <p:cond delay="0"/>
                                  </p:stCondLst>
                                  <p:childTnLst>
                                    <p:set>
                                      <p:cBhvr>
                                        <p:cTn id="60" dur="1" fill="hold">
                                          <p:stCondLst>
                                            <p:cond delay="0"/>
                                          </p:stCondLst>
                                        </p:cTn>
                                        <p:tgtEl>
                                          <p:spTgt spid="66566"/>
                                        </p:tgtEl>
                                        <p:attrNameLst>
                                          <p:attrName>style.visibility</p:attrName>
                                        </p:attrNameLst>
                                      </p:cBhvr>
                                      <p:to>
                                        <p:strVal val="visible"/>
                                      </p:to>
                                    </p:set>
                                    <p:anim calcmode="lin" valueType="num">
                                      <p:cBhvr>
                                        <p:cTn id="61" dur="500" fill="hold"/>
                                        <p:tgtEl>
                                          <p:spTgt spid="66566"/>
                                        </p:tgtEl>
                                        <p:attrNameLst>
                                          <p:attrName>ppt_w</p:attrName>
                                        </p:attrNameLst>
                                      </p:cBhvr>
                                      <p:tavLst>
                                        <p:tav tm="0">
                                          <p:val>
                                            <p:fltVal val="0"/>
                                          </p:val>
                                        </p:tav>
                                        <p:tav tm="100000">
                                          <p:val>
                                            <p:strVal val="#ppt_w"/>
                                          </p:val>
                                        </p:tav>
                                      </p:tavLst>
                                    </p:anim>
                                    <p:anim calcmode="lin" valueType="num">
                                      <p:cBhvr>
                                        <p:cTn id="62" dur="500" fill="hold"/>
                                        <p:tgtEl>
                                          <p:spTgt spid="66566"/>
                                        </p:tgtEl>
                                        <p:attrNameLst>
                                          <p:attrName>ppt_h</p:attrName>
                                        </p:attrNameLst>
                                      </p:cBhvr>
                                      <p:tavLst>
                                        <p:tav tm="0">
                                          <p:val>
                                            <p:fltVal val="0"/>
                                          </p:val>
                                        </p:tav>
                                        <p:tav tm="100000">
                                          <p:val>
                                            <p:strVal val="#ppt_h"/>
                                          </p:val>
                                        </p:tav>
                                      </p:tavLst>
                                    </p:anim>
                                    <p:animEffect transition="in" filter="fade">
                                      <p:cBhvr>
                                        <p:cTn id="63" dur="500"/>
                                        <p:tgtEl>
                                          <p:spTgt spid="66566"/>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66570"/>
                                        </p:tgtEl>
                                        <p:attrNameLst>
                                          <p:attrName>style.visibility</p:attrName>
                                        </p:attrNameLst>
                                      </p:cBhvr>
                                      <p:to>
                                        <p:strVal val="visible"/>
                                      </p:to>
                                    </p:set>
                                    <p:anim calcmode="lin" valueType="num">
                                      <p:cBhvr>
                                        <p:cTn id="73" dur="500" fill="hold"/>
                                        <p:tgtEl>
                                          <p:spTgt spid="66570"/>
                                        </p:tgtEl>
                                        <p:attrNameLst>
                                          <p:attrName>ppt_w</p:attrName>
                                        </p:attrNameLst>
                                      </p:cBhvr>
                                      <p:tavLst>
                                        <p:tav tm="0">
                                          <p:val>
                                            <p:fltVal val="0"/>
                                          </p:val>
                                        </p:tav>
                                        <p:tav tm="100000">
                                          <p:val>
                                            <p:strVal val="#ppt_w"/>
                                          </p:val>
                                        </p:tav>
                                      </p:tavLst>
                                    </p:anim>
                                    <p:anim calcmode="lin" valueType="num">
                                      <p:cBhvr>
                                        <p:cTn id="74" dur="500" fill="hold"/>
                                        <p:tgtEl>
                                          <p:spTgt spid="66570"/>
                                        </p:tgtEl>
                                        <p:attrNameLst>
                                          <p:attrName>ppt_h</p:attrName>
                                        </p:attrNameLst>
                                      </p:cBhvr>
                                      <p:tavLst>
                                        <p:tav tm="0">
                                          <p:val>
                                            <p:fltVal val="0"/>
                                          </p:val>
                                        </p:tav>
                                        <p:tav tm="100000">
                                          <p:val>
                                            <p:strVal val="#ppt_h"/>
                                          </p:val>
                                        </p:tav>
                                      </p:tavLst>
                                    </p:anim>
                                    <p:animEffect transition="in" filter="fade">
                                      <p:cBhvr>
                                        <p:cTn id="75" dur="500"/>
                                        <p:tgtEl>
                                          <p:spTgt spid="66570"/>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nodeType="clickEffect">
                                  <p:stCondLst>
                                    <p:cond delay="0"/>
                                  </p:stCondLst>
                                  <p:childTnLst>
                                    <p:set>
                                      <p:cBhvr>
                                        <p:cTn id="84" dur="1" fill="hold">
                                          <p:stCondLst>
                                            <p:cond delay="0"/>
                                          </p:stCondLst>
                                        </p:cTn>
                                        <p:tgtEl>
                                          <p:spTgt spid="66567"/>
                                        </p:tgtEl>
                                        <p:attrNameLst>
                                          <p:attrName>style.visibility</p:attrName>
                                        </p:attrNameLst>
                                      </p:cBhvr>
                                      <p:to>
                                        <p:strVal val="visible"/>
                                      </p:to>
                                    </p:set>
                                    <p:anim calcmode="lin" valueType="num">
                                      <p:cBhvr>
                                        <p:cTn id="85" dur="500" fill="hold"/>
                                        <p:tgtEl>
                                          <p:spTgt spid="66567"/>
                                        </p:tgtEl>
                                        <p:attrNameLst>
                                          <p:attrName>ppt_w</p:attrName>
                                        </p:attrNameLst>
                                      </p:cBhvr>
                                      <p:tavLst>
                                        <p:tav tm="0">
                                          <p:val>
                                            <p:fltVal val="0"/>
                                          </p:val>
                                        </p:tav>
                                        <p:tav tm="100000">
                                          <p:val>
                                            <p:strVal val="#ppt_w"/>
                                          </p:val>
                                        </p:tav>
                                      </p:tavLst>
                                    </p:anim>
                                    <p:anim calcmode="lin" valueType="num">
                                      <p:cBhvr>
                                        <p:cTn id="86" dur="500" fill="hold"/>
                                        <p:tgtEl>
                                          <p:spTgt spid="66567"/>
                                        </p:tgtEl>
                                        <p:attrNameLst>
                                          <p:attrName>ppt_h</p:attrName>
                                        </p:attrNameLst>
                                      </p:cBhvr>
                                      <p:tavLst>
                                        <p:tav tm="0">
                                          <p:val>
                                            <p:fltVal val="0"/>
                                          </p:val>
                                        </p:tav>
                                        <p:tav tm="100000">
                                          <p:val>
                                            <p:strVal val="#ppt_h"/>
                                          </p:val>
                                        </p:tav>
                                      </p:tavLst>
                                    </p:anim>
                                    <p:animEffect transition="in" filter="fade">
                                      <p:cBhvr>
                                        <p:cTn id="87" dur="500"/>
                                        <p:tgtEl>
                                          <p:spTgt spid="6656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Earth</a:t>
            </a:r>
          </a:p>
        </p:txBody>
      </p:sp>
      <p:pic>
        <p:nvPicPr>
          <p:cNvPr id="49155" name="Picture 3" descr="Earth water FL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673100"/>
            <a:ext cx="6550025"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p:txBody>
          <a:bodyPr/>
          <a:lstStyle/>
          <a:p>
            <a:pPr eaLnBrk="1" hangingPunct="1"/>
            <a:r>
              <a:rPr lang="en-US">
                <a:latin typeface="Arial" charset="0"/>
                <a:cs typeface="Arial" charset="0"/>
              </a:rPr>
              <a:t>Birth of Jesus</a:t>
            </a:r>
          </a:p>
        </p:txBody>
      </p:sp>
      <p:pic>
        <p:nvPicPr>
          <p:cNvPr id="141315" name="Picture 3" descr="Jesus in man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88913"/>
            <a:ext cx="914717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Matt. 1:21 NAS</a:t>
            </a:r>
          </a:p>
        </p:txBody>
      </p:sp>
      <p:pic>
        <p:nvPicPr>
          <p:cNvPr id="14233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2324" name="Text Box 4"/>
          <p:cNvSpPr txBox="1">
            <a:spLocks noChangeArrowheads="1"/>
          </p:cNvSpPr>
          <p:nvPr/>
        </p:nvSpPr>
        <p:spPr bwMode="auto">
          <a:xfrm>
            <a:off x="914400" y="1717675"/>
            <a:ext cx="7391400" cy="16716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800" b="1">
                <a:solidFill>
                  <a:schemeClr val="bg1"/>
                </a:solidFill>
                <a:cs typeface="Arial" charset="0"/>
              </a:rPr>
              <a:t>Родит же Сына, и нареут Ему имя Иисус</a:t>
            </a:r>
            <a:r>
              <a:rPr lang="en-US" sz="3800" b="1">
                <a:solidFill>
                  <a:schemeClr val="bg1"/>
                </a:solidFill>
                <a:cs typeface="Arial" charset="0"/>
              </a:rPr>
              <a:t>, </a:t>
            </a:r>
            <a:r>
              <a:rPr lang="ru-RU" sz="3800" b="1">
                <a:solidFill>
                  <a:srgbClr val="FFFF00"/>
                </a:solidFill>
                <a:cs typeface="Arial" charset="0"/>
              </a:rPr>
              <a:t>ибо Он спасет людей Своих от грехов их</a:t>
            </a:r>
            <a:r>
              <a:rPr lang="en-US" sz="3800" b="1">
                <a:solidFill>
                  <a:schemeClr val="bg1"/>
                </a:solidFill>
                <a:cs typeface="Arial" charset="0"/>
              </a:rPr>
              <a:t>.</a:t>
            </a:r>
          </a:p>
        </p:txBody>
      </p:sp>
      <p:sp>
        <p:nvSpPr>
          <p:cNvPr id="2872325"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Матфея</a:t>
            </a:r>
            <a:r>
              <a:rPr lang="en-US" sz="5400" b="1">
                <a:solidFill>
                  <a:srgbClr val="00FF00"/>
                </a:solidFill>
                <a:cs typeface="Arial" charset="0"/>
              </a:rPr>
              <a:t> 1:21</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hidden="1"/>
          <p:cNvSpPr>
            <a:spLocks noGrp="1" noChangeArrowheads="1"/>
          </p:cNvSpPr>
          <p:nvPr>
            <p:ph type="title"/>
          </p:nvPr>
        </p:nvSpPr>
        <p:spPr/>
        <p:txBody>
          <a:bodyPr/>
          <a:lstStyle/>
          <a:p>
            <a:pPr eaLnBrk="1" hangingPunct="1"/>
            <a:r>
              <a:rPr lang="en-US">
                <a:latin typeface="Arial" charset="0"/>
                <a:cs typeface="Arial" charset="0"/>
              </a:rPr>
              <a:t>Cross 02285</a:t>
            </a:r>
          </a:p>
        </p:txBody>
      </p:sp>
      <p:pic>
        <p:nvPicPr>
          <p:cNvPr id="143363" name="Picture 3" descr="Crosses 022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Text Box 4"/>
          <p:cNvSpPr txBox="1">
            <a:spLocks noChangeArrowheads="1"/>
          </p:cNvSpPr>
          <p:nvPr/>
        </p:nvSpPr>
        <p:spPr bwMode="auto">
          <a:xfrm>
            <a:off x="152400" y="228600"/>
            <a:ext cx="4572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8000" i="1">
                <a:solidFill>
                  <a:srgbClr val="FFFF00"/>
                </a:solidFill>
                <a:latin typeface="Brush Script MT" charset="0"/>
                <a:cs typeface="Arial" charset="0"/>
              </a:rPr>
              <a:t>Христос</a:t>
            </a:r>
            <a:endParaRPr lang="en-US" sz="8000" i="1">
              <a:solidFill>
                <a:srgbClr val="FFFF00"/>
              </a:solidFill>
              <a:latin typeface="Brush Script MT" charset="0"/>
              <a:cs typeface="Arial" charset="0"/>
            </a:endParaRPr>
          </a:p>
        </p:txBody>
      </p:sp>
      <p:sp>
        <p:nvSpPr>
          <p:cNvPr id="143365" name="Text Box 5"/>
          <p:cNvSpPr txBox="1">
            <a:spLocks noChangeArrowheads="1"/>
          </p:cNvSpPr>
          <p:nvPr/>
        </p:nvSpPr>
        <p:spPr bwMode="auto">
          <a:xfrm>
            <a:off x="152400" y="2057400"/>
            <a:ext cx="45720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8000" i="1">
                <a:solidFill>
                  <a:schemeClr val="bg1"/>
                </a:solidFill>
                <a:latin typeface="Brush Script MT" charset="0"/>
                <a:cs typeface="Arial" charset="0"/>
              </a:rPr>
              <a:t>Писанию</a:t>
            </a:r>
            <a:endParaRPr lang="en-US" sz="8000" i="1">
              <a:solidFill>
                <a:schemeClr val="bg1"/>
              </a:solidFill>
              <a:latin typeface="Brush Script MT" charset="0"/>
              <a:cs typeface="Arial" charset="0"/>
            </a:endParaRPr>
          </a:p>
        </p:txBody>
      </p:sp>
      <p:sp>
        <p:nvSpPr>
          <p:cNvPr id="143366" name="Text Box 6"/>
          <p:cNvSpPr txBox="1">
            <a:spLocks noChangeArrowheads="1"/>
          </p:cNvSpPr>
          <p:nvPr/>
        </p:nvSpPr>
        <p:spPr bwMode="auto">
          <a:xfrm>
            <a:off x="1247775" y="1295400"/>
            <a:ext cx="30194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600" b="1">
                <a:latin typeface="Times New Roman" charset="0"/>
                <a:cs typeface="Times New Roman" charset="0"/>
              </a:rPr>
              <a:t>УМЕР ЗА</a:t>
            </a:r>
            <a:r>
              <a:rPr lang="en-US" sz="2600" b="1">
                <a:latin typeface="Times New Roman" charset="0"/>
                <a:cs typeface="Times New Roman" charset="0"/>
              </a:rPr>
              <a:t> </a:t>
            </a:r>
            <a:r>
              <a:rPr lang="ru-RU" sz="2600" b="1">
                <a:latin typeface="Times New Roman" charset="0"/>
                <a:cs typeface="Times New Roman" charset="0"/>
              </a:rPr>
              <a:t>ГРЕХИ</a:t>
            </a:r>
            <a:endParaRPr lang="en-US" sz="2600" b="1">
              <a:latin typeface="Times New Roman" charset="0"/>
              <a:cs typeface="Times New Roman" charset="0"/>
            </a:endParaRPr>
          </a:p>
        </p:txBody>
      </p:sp>
      <p:sp>
        <p:nvSpPr>
          <p:cNvPr id="143367" name="Text Box 9"/>
          <p:cNvSpPr txBox="1">
            <a:spLocks noChangeArrowheads="1"/>
          </p:cNvSpPr>
          <p:nvPr/>
        </p:nvSpPr>
        <p:spPr bwMode="auto">
          <a:xfrm>
            <a:off x="838200" y="1597025"/>
            <a:ext cx="3505200" cy="6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800" b="1">
                <a:latin typeface="Times New Roman" charset="0"/>
                <a:cs typeface="Times New Roman" charset="0"/>
              </a:rPr>
              <a:t>по</a:t>
            </a:r>
            <a:endParaRPr lang="en-US" sz="3800" b="1">
              <a:latin typeface="Times New Roman" charset="0"/>
              <a:cs typeface="Times New Roman" charset="0"/>
            </a:endParaRPr>
          </a:p>
        </p:txBody>
      </p:sp>
      <p:sp>
        <p:nvSpPr>
          <p:cNvPr id="143368" name="Text Box 7"/>
          <p:cNvSpPr txBox="1">
            <a:spLocks noChangeArrowheads="1"/>
          </p:cNvSpPr>
          <p:nvPr/>
        </p:nvSpPr>
        <p:spPr bwMode="auto">
          <a:xfrm>
            <a:off x="304800" y="1600200"/>
            <a:ext cx="20574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800" b="1">
                <a:solidFill>
                  <a:schemeClr val="bg1"/>
                </a:solidFill>
                <a:latin typeface="Times New Roman" charset="0"/>
                <a:cs typeface="Times New Roman" charset="0"/>
              </a:rPr>
              <a:t>НАШИ,</a:t>
            </a:r>
            <a:endParaRPr lang="en-US" sz="3800" b="1">
              <a:solidFill>
                <a:schemeClr val="bg1"/>
              </a:solidFill>
              <a:latin typeface="Times New Roman" charset="0"/>
              <a:cs typeface="Times New Roman"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6" name="Picture 2" descr="Grave + Crosses 0228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hidden="1"/>
          <p:cNvSpPr>
            <a:spLocks noGrp="1" noChangeArrowheads="1"/>
          </p:cNvSpPr>
          <p:nvPr>
            <p:ph type="title" idx="4294967295"/>
          </p:nvPr>
        </p:nvSpPr>
        <p:spPr/>
        <p:txBody>
          <a:bodyPr/>
          <a:lstStyle/>
          <a:p>
            <a:pPr eaLnBrk="1" hangingPunct="1"/>
            <a:r>
              <a:rPr lang="en-US">
                <a:latin typeface="Arial" charset="0"/>
                <a:cs typeface="Arial" charset="0"/>
              </a:rPr>
              <a:t>Grave + Crosses 02286</a:t>
            </a: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atin typeface="Arial" charset="0"/>
                <a:cs typeface="Arial" charset="0"/>
              </a:rPr>
              <a:t>Bozarth 1979 Q053TM--1</a:t>
            </a:r>
          </a:p>
        </p:txBody>
      </p:sp>
      <p:pic>
        <p:nvPicPr>
          <p:cNvPr id="145411"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86692" name="Text Box 4"/>
          <p:cNvSpPr txBox="1">
            <a:spLocks noChangeArrowheads="1"/>
          </p:cNvSpPr>
          <p:nvPr/>
        </p:nvSpPr>
        <p:spPr bwMode="auto">
          <a:xfrm>
            <a:off x="762000" y="746125"/>
            <a:ext cx="75438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«Христианство боролось, все еще борется и будет бороться с наукой до самого конца против эволюции, потому что эволюция окончательно и бесповоротно уничтожает само обоснование необходимости земной жизни Иисуса».</a:t>
            </a:r>
            <a:endParaRPr lang="en-US" sz="3600" b="1">
              <a:solidFill>
                <a:schemeClr val="bg1"/>
              </a:solidFill>
              <a:cs typeface="Arial" charset="0"/>
            </a:endParaRPr>
          </a:p>
        </p:txBody>
      </p:sp>
      <p:sp>
        <p:nvSpPr>
          <p:cNvPr id="3186693" name="Text Box 5"/>
          <p:cNvSpPr txBox="1">
            <a:spLocks noChangeArrowheads="1"/>
          </p:cNvSpPr>
          <p:nvPr/>
        </p:nvSpPr>
        <p:spPr bwMode="auto">
          <a:xfrm>
            <a:off x="838200" y="5334000"/>
            <a:ext cx="7467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Г</a:t>
            </a:r>
            <a:r>
              <a:rPr lang="en-GB" sz="2400" b="1">
                <a:solidFill>
                  <a:schemeClr val="bg1"/>
                </a:solidFill>
                <a:cs typeface="Arial" charset="0"/>
              </a:rPr>
              <a:t>. </a:t>
            </a:r>
            <a:r>
              <a:rPr lang="ru-RU" sz="2400" b="1">
                <a:solidFill>
                  <a:schemeClr val="bg1"/>
                </a:solidFill>
                <a:cs typeface="Arial" charset="0"/>
              </a:rPr>
              <a:t>Ричард</a:t>
            </a:r>
            <a:r>
              <a:rPr lang="en-GB" sz="2400" b="1">
                <a:solidFill>
                  <a:schemeClr val="bg1"/>
                </a:solidFill>
                <a:cs typeface="Arial" charset="0"/>
              </a:rPr>
              <a:t> </a:t>
            </a:r>
            <a:r>
              <a:rPr lang="ru-RU" sz="2400" b="1">
                <a:solidFill>
                  <a:schemeClr val="bg1"/>
                </a:solidFill>
                <a:cs typeface="Arial" charset="0"/>
              </a:rPr>
              <a:t>Бозарт.</a:t>
            </a:r>
            <a:r>
              <a:rPr lang="en-GB" sz="2400" b="1">
                <a:solidFill>
                  <a:schemeClr val="bg1"/>
                </a:solidFill>
                <a:cs typeface="Arial" charset="0"/>
              </a:rPr>
              <a:t> </a:t>
            </a:r>
            <a:r>
              <a:rPr lang="ru-RU" sz="2400" b="1">
                <a:solidFill>
                  <a:schemeClr val="bg1"/>
                </a:solidFill>
                <a:cs typeface="Arial" charset="0"/>
              </a:rPr>
              <a:t>«Значение эволюции».</a:t>
            </a:r>
            <a:r>
              <a:rPr lang="en-GB" sz="2400" b="1">
                <a:solidFill>
                  <a:schemeClr val="bg1"/>
                </a:solidFill>
                <a:cs typeface="Arial" charset="0"/>
              </a:rPr>
              <a:t> </a:t>
            </a:r>
            <a:r>
              <a:rPr lang="en-GB" sz="2400" b="1" i="1">
                <a:solidFill>
                  <a:schemeClr val="bg1"/>
                </a:solidFill>
                <a:cs typeface="Arial" charset="0"/>
              </a:rPr>
              <a:t>American Atheist</a:t>
            </a:r>
            <a:r>
              <a:rPr lang="en-GB" sz="2400" b="1">
                <a:solidFill>
                  <a:schemeClr val="bg1"/>
                </a:solidFill>
                <a:cs typeface="Arial" charset="0"/>
              </a:rPr>
              <a:t> (</a:t>
            </a:r>
            <a:r>
              <a:rPr lang="ru-RU" sz="2400" b="1">
                <a:solidFill>
                  <a:schemeClr val="bg1"/>
                </a:solidFill>
                <a:cs typeface="Arial" charset="0"/>
              </a:rPr>
              <a:t>февраль</a:t>
            </a:r>
            <a:r>
              <a:rPr lang="en-GB" sz="2400" b="1">
                <a:solidFill>
                  <a:schemeClr val="bg1"/>
                </a:solidFill>
                <a:cs typeface="Arial" charset="0"/>
              </a:rPr>
              <a:t> 1978)</a:t>
            </a:r>
            <a:r>
              <a:rPr lang="ru-RU" sz="2400" b="1">
                <a:solidFill>
                  <a:schemeClr val="bg1"/>
                </a:solidFill>
                <a:cs typeface="Arial" charset="0"/>
              </a:rPr>
              <a:t>.</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30.</a:t>
            </a:r>
            <a:endParaRPr lang="en-US" sz="2400" b="1">
              <a:solidFill>
                <a:schemeClr val="bg1"/>
              </a:solidFill>
              <a:cs typeface="Arial"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latin typeface="Arial" charset="0"/>
                <a:cs typeface="Arial" charset="0"/>
              </a:rPr>
              <a:t>Bozarth 1979 Q053TM--2</a:t>
            </a:r>
          </a:p>
        </p:txBody>
      </p:sp>
      <p:pic>
        <p:nvPicPr>
          <p:cNvPr id="146435"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87716" name="Text Box 4"/>
          <p:cNvSpPr txBox="1">
            <a:spLocks noChangeArrowheads="1"/>
          </p:cNvSpPr>
          <p:nvPr/>
        </p:nvSpPr>
        <p:spPr bwMode="auto">
          <a:xfrm>
            <a:off x="838200" y="703263"/>
            <a:ext cx="73914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cs typeface="Arial" charset="0"/>
              </a:rPr>
              <a:t>«Уничтожьте Адама и Еву и первородный грех, и в развалинах вы отыщете жалкие остатки сына божьего</a:t>
            </a:r>
            <a:r>
              <a:rPr lang="en-GB" sz="3200" b="1">
                <a:solidFill>
                  <a:schemeClr val="bg1"/>
                </a:solidFill>
                <a:cs typeface="Arial" charset="0"/>
              </a:rPr>
              <a:t> [sic]. </a:t>
            </a:r>
            <a:r>
              <a:rPr lang="ru-RU" sz="3200" b="1">
                <a:solidFill>
                  <a:schemeClr val="bg1"/>
                </a:solidFill>
                <a:cs typeface="Arial" charset="0"/>
              </a:rPr>
              <a:t>Удалите значение его смерти.</a:t>
            </a:r>
            <a:r>
              <a:rPr lang="en-GB" sz="3200" b="1">
                <a:solidFill>
                  <a:schemeClr val="bg1"/>
                </a:solidFill>
                <a:cs typeface="Arial" charset="0"/>
              </a:rPr>
              <a:t> </a:t>
            </a:r>
            <a:r>
              <a:rPr lang="ru-RU" sz="3200" b="1">
                <a:solidFill>
                  <a:srgbClr val="FFFF00"/>
                </a:solidFill>
                <a:cs typeface="Arial" charset="0"/>
              </a:rPr>
              <a:t>Если Иисус не был искупителем, который умер за наши грехи, а</a:t>
            </a:r>
            <a:r>
              <a:rPr lang="en-GB" sz="3200" b="1">
                <a:solidFill>
                  <a:srgbClr val="FFFF00"/>
                </a:solidFill>
                <a:cs typeface="Arial" charset="0"/>
              </a:rPr>
              <a:t> </a:t>
            </a:r>
            <a:r>
              <a:rPr lang="ru-RU" sz="3200" b="1">
                <a:solidFill>
                  <a:srgbClr val="FFFF00"/>
                </a:solidFill>
                <a:cs typeface="Arial" charset="0"/>
              </a:rPr>
              <a:t>это то, что предполагает эволюция, тогда христианство – ничто!</a:t>
            </a:r>
            <a:r>
              <a:rPr lang="ru-RU" sz="3200" b="1">
                <a:solidFill>
                  <a:schemeClr val="bg1"/>
                </a:solidFill>
                <a:cs typeface="Arial" charset="0"/>
              </a:rPr>
              <a:t>»</a:t>
            </a:r>
            <a:endParaRPr lang="en-US" sz="3200" b="1">
              <a:solidFill>
                <a:schemeClr val="bg1"/>
              </a:solidFill>
              <a:cs typeface="Arial" charset="0"/>
            </a:endParaRPr>
          </a:p>
        </p:txBody>
      </p:sp>
      <p:sp>
        <p:nvSpPr>
          <p:cNvPr id="3187717" name="Text Box 5"/>
          <p:cNvSpPr txBox="1">
            <a:spLocks noChangeArrowheads="1"/>
          </p:cNvSpPr>
          <p:nvPr/>
        </p:nvSpPr>
        <p:spPr bwMode="auto">
          <a:xfrm>
            <a:off x="838200" y="5334000"/>
            <a:ext cx="7467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Г</a:t>
            </a:r>
            <a:r>
              <a:rPr lang="en-GB" sz="2400" b="1">
                <a:solidFill>
                  <a:schemeClr val="bg1"/>
                </a:solidFill>
                <a:cs typeface="Arial" charset="0"/>
              </a:rPr>
              <a:t>. </a:t>
            </a:r>
            <a:r>
              <a:rPr lang="ru-RU" sz="2400" b="1">
                <a:solidFill>
                  <a:schemeClr val="bg1"/>
                </a:solidFill>
                <a:cs typeface="Arial" charset="0"/>
              </a:rPr>
              <a:t>Ричард</a:t>
            </a:r>
            <a:r>
              <a:rPr lang="en-GB" sz="2400" b="1">
                <a:solidFill>
                  <a:schemeClr val="bg1"/>
                </a:solidFill>
                <a:cs typeface="Arial" charset="0"/>
              </a:rPr>
              <a:t> </a:t>
            </a:r>
            <a:r>
              <a:rPr lang="ru-RU" sz="2400" b="1">
                <a:solidFill>
                  <a:schemeClr val="bg1"/>
                </a:solidFill>
                <a:cs typeface="Arial" charset="0"/>
              </a:rPr>
              <a:t>Бозарт.</a:t>
            </a:r>
            <a:r>
              <a:rPr lang="en-GB" sz="2400" b="1">
                <a:solidFill>
                  <a:schemeClr val="bg1"/>
                </a:solidFill>
                <a:cs typeface="Arial" charset="0"/>
              </a:rPr>
              <a:t> </a:t>
            </a:r>
            <a:r>
              <a:rPr lang="ru-RU" sz="2400" b="1">
                <a:solidFill>
                  <a:schemeClr val="bg1"/>
                </a:solidFill>
                <a:cs typeface="Arial" charset="0"/>
              </a:rPr>
              <a:t>«Значение эволюции».</a:t>
            </a:r>
            <a:r>
              <a:rPr lang="en-GB" sz="2400" b="1">
                <a:solidFill>
                  <a:schemeClr val="bg1"/>
                </a:solidFill>
                <a:cs typeface="Arial" charset="0"/>
              </a:rPr>
              <a:t> </a:t>
            </a:r>
            <a:r>
              <a:rPr lang="en-GB" sz="2400" b="1" i="1">
                <a:solidFill>
                  <a:schemeClr val="bg1"/>
                </a:solidFill>
                <a:cs typeface="Arial" charset="0"/>
              </a:rPr>
              <a:t>American Atheist</a:t>
            </a:r>
            <a:r>
              <a:rPr lang="en-GB" sz="2400" b="1">
                <a:solidFill>
                  <a:schemeClr val="bg1"/>
                </a:solidFill>
                <a:cs typeface="Arial" charset="0"/>
              </a:rPr>
              <a:t> (</a:t>
            </a:r>
            <a:r>
              <a:rPr lang="ru-RU" sz="2400" b="1">
                <a:solidFill>
                  <a:schemeClr val="bg1"/>
                </a:solidFill>
                <a:cs typeface="Arial" charset="0"/>
              </a:rPr>
              <a:t>февраль</a:t>
            </a:r>
            <a:r>
              <a:rPr lang="en-GB" sz="2400" b="1">
                <a:solidFill>
                  <a:schemeClr val="bg1"/>
                </a:solidFill>
                <a:cs typeface="Arial" charset="0"/>
              </a:rPr>
              <a:t> 1978)</a:t>
            </a:r>
            <a:r>
              <a:rPr lang="ru-RU" sz="2400" b="1">
                <a:solidFill>
                  <a:schemeClr val="bg1"/>
                </a:solidFill>
                <a:cs typeface="Arial" charset="0"/>
              </a:rPr>
              <a:t>.</a:t>
            </a:r>
            <a:r>
              <a:rPr lang="en-GB" sz="2400" b="1">
                <a:solidFill>
                  <a:schemeClr val="bg1"/>
                </a:solidFill>
                <a:cs typeface="Arial" charset="0"/>
              </a:rPr>
              <a:t> </a:t>
            </a:r>
            <a:r>
              <a:rPr lang="ru-RU" sz="2400" b="1">
                <a:solidFill>
                  <a:schemeClr val="bg1"/>
                </a:solidFill>
                <a:cs typeface="Arial" charset="0"/>
              </a:rPr>
              <a:t>С</a:t>
            </a:r>
            <a:r>
              <a:rPr lang="en-GB" sz="2400" b="1">
                <a:solidFill>
                  <a:schemeClr val="bg1"/>
                </a:solidFill>
                <a:cs typeface="Arial" charset="0"/>
              </a:rPr>
              <a:t>. 30.</a:t>
            </a:r>
            <a:endParaRPr lang="en-US" sz="2400" b="1">
              <a:solidFill>
                <a:schemeClr val="bg1"/>
              </a:solidFill>
              <a:cs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47459"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0"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1"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2"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3"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4"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5"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7466"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1" name="Rectangle 12"/>
          <p:cNvSpPr>
            <a:spLocks noChangeArrowheads="1"/>
          </p:cNvSpPr>
          <p:nvPr/>
        </p:nvSpPr>
        <p:spPr bwMode="auto">
          <a:xfrm>
            <a:off x="6019800" y="4267200"/>
            <a:ext cx="3124200" cy="25908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Sin Intrusion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Intrusion1</a:t>
            </a:r>
          </a:p>
        </p:txBody>
      </p:sp>
      <p:pic>
        <p:nvPicPr>
          <p:cNvPr id="148484" name="Picture 4" descr="\\.psf\Host\Users\mmurphy\Desktop\9 Seven C's--slides to layer.002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
            <a:ext cx="9144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5" name="TextBox 6"/>
          <p:cNvSpPr txBox="1">
            <a:spLocks noChangeArrowheads="1"/>
          </p:cNvSpPr>
          <p:nvPr/>
        </p:nvSpPr>
        <p:spPr bwMode="auto">
          <a:xfrm>
            <a:off x="304800" y="152400"/>
            <a:ext cx="4572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in Intrusi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7"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Intrusion2</a:t>
            </a:r>
          </a:p>
        </p:txBody>
      </p:sp>
      <p:pic>
        <p:nvPicPr>
          <p:cNvPr id="149508" name="Picture 6" descr="\\.psf\Host\Users\mmurphy\Desktop\9 Seven C's--slides to layer.003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9" name="TextBox 7"/>
          <p:cNvSpPr txBox="1">
            <a:spLocks noChangeArrowheads="1"/>
          </p:cNvSpPr>
          <p:nvPr/>
        </p:nvSpPr>
        <p:spPr bwMode="auto">
          <a:xfrm>
            <a:off x="304800" y="152400"/>
            <a:ext cx="4572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
        <p:nvSpPr>
          <p:cNvPr id="149510" name="TextBox 8"/>
          <p:cNvSpPr txBox="1">
            <a:spLocks noChangeArrowheads="1"/>
          </p:cNvSpPr>
          <p:nvPr/>
        </p:nvSpPr>
        <p:spPr bwMode="auto">
          <a:xfrm>
            <a:off x="304800" y="4114800"/>
            <a:ext cx="41783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cs typeface="Arial" charset="0"/>
              </a:rPr>
              <a:t>ВМЕШАТЕЛЬСТВО</a:t>
            </a:r>
            <a:endParaRPr lang="en-US" sz="3200" b="1">
              <a:solidFill>
                <a:schemeClr val="bg1"/>
              </a:solidFill>
              <a:cs typeface="Arial" charset="0"/>
            </a:endParaRPr>
          </a:p>
          <a:p>
            <a:pPr algn="ctr" eaLnBrk="1" hangingPunct="1"/>
            <a:r>
              <a:rPr lang="ru-RU" sz="1600" b="1">
                <a:solidFill>
                  <a:schemeClr val="bg1"/>
                </a:solidFill>
                <a:cs typeface="Arial" charset="0"/>
              </a:rPr>
              <a:t>СМЕРТЬ</a:t>
            </a:r>
            <a:endParaRPr lang="en-US" sz="1600" b="1">
              <a:solidFill>
                <a:schemeClr val="bg1"/>
              </a:solidFill>
              <a:cs typeface="Arial" charset="0"/>
            </a:endParaRPr>
          </a:p>
          <a:p>
            <a:pPr algn="ctr" eaLnBrk="1" hangingPunct="1"/>
            <a:r>
              <a:rPr lang="ru-RU" sz="1600" b="1">
                <a:solidFill>
                  <a:schemeClr val="bg1"/>
                </a:solidFill>
                <a:cs typeface="Arial" charset="0"/>
              </a:rPr>
              <a:t>БОЛЕЗНЬ</a:t>
            </a:r>
            <a:endParaRPr lang="en-US" sz="1600" b="1">
              <a:solidFill>
                <a:schemeClr val="bg1"/>
              </a:solidFill>
              <a:cs typeface="Arial" charset="0"/>
            </a:endParaRPr>
          </a:p>
          <a:p>
            <a:pPr algn="ctr" eaLnBrk="1" hangingPunct="1"/>
            <a:r>
              <a:rPr lang="ru-RU" sz="1600" b="1">
                <a:solidFill>
                  <a:schemeClr val="bg1"/>
                </a:solidFill>
                <a:cs typeface="Arial" charset="0"/>
              </a:rPr>
              <a:t>БОЛЬ</a:t>
            </a:r>
            <a:endParaRPr lang="en-US" sz="1600" b="1">
              <a:solidFill>
                <a:schemeClr val="bg1"/>
              </a:solidFill>
              <a:cs typeface="Arial" charset="0"/>
            </a:endParaRPr>
          </a:p>
          <a:p>
            <a:pPr algn="ctr" eaLnBrk="1" hangingPunct="1"/>
            <a:r>
              <a:rPr lang="ru-RU" sz="1600" b="1">
                <a:solidFill>
                  <a:schemeClr val="bg1"/>
                </a:solidFill>
                <a:cs typeface="Arial" charset="0"/>
              </a:rPr>
              <a:t>СТРАДАНИЯ</a:t>
            </a:r>
            <a:endParaRPr lang="en-US" sz="1600" b="1">
              <a:solidFill>
                <a:schemeClr val="bg1"/>
              </a:solidFill>
              <a:cs typeface="Arial" charset="0"/>
            </a:endParaRPr>
          </a:p>
          <a:p>
            <a:pPr algn="ctr" eaLnBrk="1" hangingPunct="1"/>
            <a:r>
              <a:rPr lang="ru-RU" sz="1600" b="1">
                <a:solidFill>
                  <a:schemeClr val="bg1"/>
                </a:solidFill>
                <a:cs typeface="Arial" charset="0"/>
              </a:rPr>
              <a:t>ЭМОЦИОНАЛЬНЫЕ</a:t>
            </a:r>
            <a:endParaRPr lang="en-US" sz="1600" b="1">
              <a:solidFill>
                <a:schemeClr val="bg1"/>
              </a:solidFill>
              <a:cs typeface="Arial" charset="0"/>
            </a:endParaRPr>
          </a:p>
          <a:p>
            <a:pPr algn="ctr" eaLnBrk="1" hangingPunct="1"/>
            <a:r>
              <a:rPr lang="ru-RU" sz="1600" b="1">
                <a:solidFill>
                  <a:schemeClr val="bg1"/>
                </a:solidFill>
                <a:cs typeface="Arial" charset="0"/>
              </a:rPr>
              <a:t>БЕСПОКОЙСТВА</a:t>
            </a:r>
            <a:endParaRPr lang="en-US" sz="1600" b="1">
              <a:solidFill>
                <a:schemeClr val="bg1"/>
              </a:solidFill>
              <a:cs typeface="Arial"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in Intrusion"/>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Rectangle 3" hidden="1"/>
          <p:cNvSpPr>
            <a:spLocks noGrp="1" noChangeArrowheads="1"/>
          </p:cNvSpPr>
          <p:nvPr>
            <p:ph type="title" idx="4294967295"/>
          </p:nvPr>
        </p:nvSpPr>
        <p:spPr/>
        <p:txBody>
          <a:bodyPr/>
          <a:lstStyle/>
          <a:p>
            <a:pPr eaLnBrk="1" hangingPunct="1"/>
            <a:r>
              <a:rPr lang="en-US">
                <a:latin typeface="Arial" charset="0"/>
                <a:cs typeface="Arial" charset="0"/>
              </a:rPr>
              <a:t>Sin Intrusion</a:t>
            </a:r>
          </a:p>
        </p:txBody>
      </p:sp>
      <p:pic>
        <p:nvPicPr>
          <p:cNvPr id="150532" name="Picture 4" descr="\\.psf\Host\Users\mmurphy\Desktop\9 Seven C's--slides to layer.004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3" name="TextBox 1"/>
          <p:cNvSpPr txBox="1">
            <a:spLocks noChangeArrowheads="1"/>
          </p:cNvSpPr>
          <p:nvPr/>
        </p:nvSpPr>
        <p:spPr bwMode="auto">
          <a:xfrm>
            <a:off x="304800" y="152400"/>
            <a:ext cx="4495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СОВЕРШЕННЫЙ МИР</a:t>
            </a:r>
            <a:endParaRPr lang="en-US" sz="3200" b="1">
              <a:solidFill>
                <a:schemeClr val="bg1"/>
              </a:solidFill>
              <a:cs typeface="Arial" charset="0"/>
            </a:endParaRPr>
          </a:p>
        </p:txBody>
      </p:sp>
      <p:sp>
        <p:nvSpPr>
          <p:cNvPr id="150534" name="TextBox 7"/>
          <p:cNvSpPr txBox="1">
            <a:spLocks noChangeArrowheads="1"/>
          </p:cNvSpPr>
          <p:nvPr/>
        </p:nvSpPr>
        <p:spPr bwMode="auto">
          <a:xfrm>
            <a:off x="4495800" y="166688"/>
            <a:ext cx="44958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3200" b="1">
                <a:solidFill>
                  <a:schemeClr val="bg1"/>
                </a:solidFill>
                <a:cs typeface="Arial" charset="0"/>
              </a:rPr>
              <a:t>ВОССТАНОВЛЕНИЕ</a:t>
            </a:r>
            <a:endParaRPr lang="en-US" sz="3200" b="1">
              <a:solidFill>
                <a:schemeClr val="bg1"/>
              </a:solidFill>
              <a:cs typeface="Arial" charset="0"/>
            </a:endParaRPr>
          </a:p>
        </p:txBody>
      </p:sp>
      <p:sp>
        <p:nvSpPr>
          <p:cNvPr id="150535" name="TextBox 8"/>
          <p:cNvSpPr txBox="1">
            <a:spLocks noChangeArrowheads="1"/>
          </p:cNvSpPr>
          <p:nvPr/>
        </p:nvSpPr>
        <p:spPr bwMode="auto">
          <a:xfrm>
            <a:off x="304800" y="4114800"/>
            <a:ext cx="41783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cs typeface="Arial" charset="0"/>
              </a:rPr>
              <a:t>ВМЕШАТЕЛЬСТВО</a:t>
            </a:r>
            <a:endParaRPr lang="en-US" sz="3200" b="1">
              <a:solidFill>
                <a:schemeClr val="bg1"/>
              </a:solidFill>
              <a:cs typeface="Arial" charset="0"/>
            </a:endParaRPr>
          </a:p>
          <a:p>
            <a:pPr algn="ctr" eaLnBrk="1" hangingPunct="1"/>
            <a:r>
              <a:rPr lang="ru-RU" sz="1600" b="1">
                <a:solidFill>
                  <a:schemeClr val="bg1"/>
                </a:solidFill>
                <a:cs typeface="Arial" charset="0"/>
              </a:rPr>
              <a:t>СМЕРТЬ</a:t>
            </a:r>
            <a:endParaRPr lang="en-US" sz="1600" b="1">
              <a:solidFill>
                <a:schemeClr val="bg1"/>
              </a:solidFill>
              <a:cs typeface="Arial" charset="0"/>
            </a:endParaRPr>
          </a:p>
          <a:p>
            <a:pPr algn="ctr" eaLnBrk="1" hangingPunct="1"/>
            <a:r>
              <a:rPr lang="ru-RU" sz="1600" b="1">
                <a:solidFill>
                  <a:schemeClr val="bg1"/>
                </a:solidFill>
                <a:cs typeface="Arial" charset="0"/>
              </a:rPr>
              <a:t>БОЛЕЗНЬ</a:t>
            </a:r>
            <a:endParaRPr lang="en-US" sz="1600" b="1">
              <a:solidFill>
                <a:schemeClr val="bg1"/>
              </a:solidFill>
              <a:cs typeface="Arial" charset="0"/>
            </a:endParaRPr>
          </a:p>
          <a:p>
            <a:pPr algn="ctr" eaLnBrk="1" hangingPunct="1"/>
            <a:r>
              <a:rPr lang="ru-RU" sz="1600" b="1">
                <a:solidFill>
                  <a:schemeClr val="bg1"/>
                </a:solidFill>
                <a:cs typeface="Arial" charset="0"/>
              </a:rPr>
              <a:t>БОЛЬ</a:t>
            </a:r>
            <a:endParaRPr lang="en-US" sz="1600" b="1">
              <a:solidFill>
                <a:schemeClr val="bg1"/>
              </a:solidFill>
              <a:cs typeface="Arial" charset="0"/>
            </a:endParaRPr>
          </a:p>
          <a:p>
            <a:pPr algn="ctr" eaLnBrk="1" hangingPunct="1"/>
            <a:r>
              <a:rPr lang="ru-RU" sz="1600" b="1">
                <a:solidFill>
                  <a:schemeClr val="bg1"/>
                </a:solidFill>
                <a:cs typeface="Arial" charset="0"/>
              </a:rPr>
              <a:t>СТРАДАНИЯ</a:t>
            </a:r>
            <a:endParaRPr lang="en-US" sz="1600" b="1">
              <a:solidFill>
                <a:schemeClr val="bg1"/>
              </a:solidFill>
              <a:cs typeface="Arial" charset="0"/>
            </a:endParaRPr>
          </a:p>
          <a:p>
            <a:pPr algn="ctr" eaLnBrk="1" hangingPunct="1"/>
            <a:r>
              <a:rPr lang="ru-RU" sz="1600" b="1">
                <a:solidFill>
                  <a:schemeClr val="bg1"/>
                </a:solidFill>
                <a:cs typeface="Arial" charset="0"/>
              </a:rPr>
              <a:t>ЭМОЦИОНАЛЬНЫЕ</a:t>
            </a:r>
            <a:endParaRPr lang="en-US" sz="1600" b="1">
              <a:solidFill>
                <a:schemeClr val="bg1"/>
              </a:solidFill>
              <a:cs typeface="Arial" charset="0"/>
            </a:endParaRPr>
          </a:p>
          <a:p>
            <a:pPr algn="ctr" eaLnBrk="1" hangingPunct="1"/>
            <a:r>
              <a:rPr lang="ru-RU" sz="1600" b="1">
                <a:solidFill>
                  <a:schemeClr val="bg1"/>
                </a:solidFill>
                <a:cs typeface="Arial" charset="0"/>
              </a:rPr>
              <a:t>БЕСПОКОЙСТВА</a:t>
            </a:r>
            <a:endParaRPr lang="en-US" sz="1600" b="1">
              <a:solidFill>
                <a:schemeClr val="bg1"/>
              </a:solidFill>
              <a:cs typeface="Arial" charset="0"/>
            </a:endParaRPr>
          </a:p>
        </p:txBody>
      </p:sp>
      <p:sp>
        <p:nvSpPr>
          <p:cNvPr id="150536" name="TextBox 9"/>
          <p:cNvSpPr txBox="1">
            <a:spLocks noChangeArrowheads="1"/>
          </p:cNvSpPr>
          <p:nvPr/>
        </p:nvSpPr>
        <p:spPr bwMode="auto">
          <a:xfrm>
            <a:off x="5410200" y="3084513"/>
            <a:ext cx="4038600"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000" b="1">
                <a:solidFill>
                  <a:schemeClr val="bg1"/>
                </a:solidFill>
                <a:cs typeface="Arial" charset="0"/>
              </a:rPr>
              <a:t>НОВОЕ НЕБО</a:t>
            </a:r>
            <a:endParaRPr lang="en-US" sz="2000" b="1">
              <a:solidFill>
                <a:schemeClr val="bg1"/>
              </a:solidFill>
              <a:cs typeface="Arial" charset="0"/>
            </a:endParaRPr>
          </a:p>
          <a:p>
            <a:pPr algn="ctr" eaLnBrk="1" hangingPunct="1"/>
            <a:r>
              <a:rPr lang="ru-RU" sz="2000" b="1">
                <a:solidFill>
                  <a:schemeClr val="bg1"/>
                </a:solidFill>
                <a:cs typeface="Arial" charset="0"/>
              </a:rPr>
              <a:t>И</a:t>
            </a:r>
            <a:endParaRPr lang="en-US" sz="2000" b="1">
              <a:solidFill>
                <a:schemeClr val="bg1"/>
              </a:solidFill>
              <a:cs typeface="Arial" charset="0"/>
            </a:endParaRPr>
          </a:p>
          <a:p>
            <a:pPr algn="ctr" eaLnBrk="1" hangingPunct="1"/>
            <a:r>
              <a:rPr lang="ru-RU" sz="2000" b="1">
                <a:solidFill>
                  <a:schemeClr val="bg1"/>
                </a:solidFill>
                <a:cs typeface="Arial" charset="0"/>
              </a:rPr>
              <a:t>НОВАЯ ЗЕМЛЯ</a:t>
            </a:r>
            <a:endParaRPr lang="en-US" sz="2000" b="1">
              <a:solidFill>
                <a:schemeClr val="bg1"/>
              </a:solidFill>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How old is the earth?</a:t>
            </a:r>
          </a:p>
        </p:txBody>
      </p:sp>
      <p:sp>
        <p:nvSpPr>
          <p:cNvPr id="2974723" name="Text Box 3"/>
          <p:cNvSpPr txBox="1">
            <a:spLocks noChangeArrowheads="1"/>
          </p:cNvSpPr>
          <p:nvPr/>
        </p:nvSpPr>
        <p:spPr bwMode="auto">
          <a:xfrm>
            <a:off x="152400" y="533400"/>
            <a:ext cx="8763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chemeClr val="accent1"/>
                </a:solidFill>
                <a:cs typeface="Arial" charset="0"/>
              </a:rPr>
              <a:t>Каков возраст земли</a:t>
            </a:r>
            <a:r>
              <a:rPr lang="en-US" sz="5400" b="1">
                <a:solidFill>
                  <a:schemeClr val="accent1"/>
                </a:solidFill>
                <a:cs typeface="Arial" charset="0"/>
              </a:rPr>
              <a:t>?</a:t>
            </a:r>
          </a:p>
        </p:txBody>
      </p:sp>
      <p:sp>
        <p:nvSpPr>
          <p:cNvPr id="2974724" name="Text Box 4"/>
          <p:cNvSpPr txBox="1">
            <a:spLocks noChangeArrowheads="1"/>
          </p:cNvSpPr>
          <p:nvPr/>
        </p:nvSpPr>
        <p:spPr bwMode="auto">
          <a:xfrm>
            <a:off x="1171575" y="1676400"/>
            <a:ext cx="6781800" cy="1431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66FF33"/>
                </a:solidFill>
                <a:cs typeface="Arial" charset="0"/>
              </a:rPr>
              <a:t>Бог</a:t>
            </a:r>
            <a:r>
              <a:rPr lang="en-US" sz="4400" b="1">
                <a:solidFill>
                  <a:schemeClr val="bg1"/>
                </a:solidFill>
                <a:cs typeface="Arial" charset="0"/>
              </a:rPr>
              <a:t> (</a:t>
            </a:r>
            <a:r>
              <a:rPr lang="ru-RU" sz="4400" b="1">
                <a:solidFill>
                  <a:schemeClr val="bg1"/>
                </a:solidFill>
                <a:cs typeface="Arial" charset="0"/>
              </a:rPr>
              <a:t>Библия</a:t>
            </a:r>
            <a:r>
              <a:rPr lang="en-US" sz="4400" b="1">
                <a:solidFill>
                  <a:schemeClr val="bg1"/>
                </a:solidFill>
                <a:cs typeface="Arial" charset="0"/>
              </a:rPr>
              <a:t>): </a:t>
            </a:r>
          </a:p>
          <a:p>
            <a:pPr algn="ctr" eaLnBrk="1" hangingPunct="1"/>
            <a:r>
              <a:rPr lang="en-US" sz="4400" b="1">
                <a:solidFill>
                  <a:srgbClr val="FFFF00"/>
                </a:solidFill>
                <a:cs typeface="Arial" charset="0"/>
              </a:rPr>
              <a:t>~ 6</a:t>
            </a:r>
            <a:r>
              <a:rPr lang="ru-RU" sz="4400" b="1">
                <a:solidFill>
                  <a:srgbClr val="FFFF00"/>
                </a:solidFill>
                <a:cs typeface="Arial" charset="0"/>
              </a:rPr>
              <a:t> </a:t>
            </a:r>
            <a:r>
              <a:rPr lang="en-US" sz="4400" b="1">
                <a:solidFill>
                  <a:srgbClr val="FFFF00"/>
                </a:solidFill>
                <a:cs typeface="Arial" charset="0"/>
              </a:rPr>
              <a:t>000</a:t>
            </a:r>
            <a:r>
              <a:rPr lang="en-US" sz="4400" b="1">
                <a:solidFill>
                  <a:schemeClr val="bg1"/>
                </a:solidFill>
                <a:cs typeface="Arial" charset="0"/>
              </a:rPr>
              <a:t> </a:t>
            </a:r>
            <a:r>
              <a:rPr lang="ru-RU" sz="4400" b="1">
                <a:solidFill>
                  <a:schemeClr val="bg1"/>
                </a:solidFill>
                <a:cs typeface="Arial" charset="0"/>
              </a:rPr>
              <a:t>лет</a:t>
            </a:r>
            <a:endParaRPr lang="en-US" sz="4400" b="1">
              <a:solidFill>
                <a:schemeClr val="bg1"/>
              </a:solidFill>
              <a:cs typeface="Arial" charset="0"/>
            </a:endParaRPr>
          </a:p>
        </p:txBody>
      </p:sp>
      <p:sp>
        <p:nvSpPr>
          <p:cNvPr id="2974725" name="Text Box 5"/>
          <p:cNvSpPr txBox="1">
            <a:spLocks noChangeArrowheads="1"/>
          </p:cNvSpPr>
          <p:nvPr/>
        </p:nvSpPr>
        <p:spPr bwMode="auto">
          <a:xfrm>
            <a:off x="304800" y="3841750"/>
            <a:ext cx="86106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66FF33"/>
                </a:solidFill>
                <a:cs typeface="Arial" charset="0"/>
              </a:rPr>
              <a:t>Эволюционисты</a:t>
            </a:r>
            <a:r>
              <a:rPr lang="en-US" sz="4400" b="1">
                <a:solidFill>
                  <a:schemeClr val="bg1"/>
                </a:solidFill>
                <a:cs typeface="Arial" charset="0"/>
              </a:rPr>
              <a:t>:</a:t>
            </a:r>
          </a:p>
          <a:p>
            <a:pPr algn="ctr" eaLnBrk="1" hangingPunct="1"/>
            <a:r>
              <a:rPr lang="ru-RU" sz="4400" b="1">
                <a:solidFill>
                  <a:schemeClr val="bg1"/>
                </a:solidFill>
                <a:cs typeface="Arial" charset="0"/>
              </a:rPr>
              <a:t>Земля</a:t>
            </a:r>
            <a:r>
              <a:rPr lang="en-US" sz="4400" b="1">
                <a:solidFill>
                  <a:schemeClr val="bg1"/>
                </a:solidFill>
                <a:cs typeface="Arial" charset="0"/>
              </a:rPr>
              <a:t>: </a:t>
            </a:r>
            <a:r>
              <a:rPr lang="en-US" sz="4400" b="1">
                <a:solidFill>
                  <a:srgbClr val="FFFF00"/>
                </a:solidFill>
                <a:cs typeface="Arial" charset="0"/>
              </a:rPr>
              <a:t>4</a:t>
            </a:r>
            <a:r>
              <a:rPr lang="ru-RU" sz="4400" b="1">
                <a:solidFill>
                  <a:srgbClr val="FFFF00"/>
                </a:solidFill>
                <a:cs typeface="Arial" charset="0"/>
              </a:rPr>
              <a:t> </a:t>
            </a:r>
            <a:r>
              <a:rPr lang="en-US" sz="4400" b="1">
                <a:solidFill>
                  <a:srgbClr val="FFFF00"/>
                </a:solidFill>
                <a:cs typeface="Arial" charset="0"/>
              </a:rPr>
              <a:t>500</a:t>
            </a:r>
            <a:r>
              <a:rPr lang="ru-RU" sz="4400" b="1">
                <a:solidFill>
                  <a:srgbClr val="FFFF00"/>
                </a:solidFill>
                <a:cs typeface="Arial" charset="0"/>
              </a:rPr>
              <a:t> </a:t>
            </a:r>
            <a:r>
              <a:rPr lang="en-US" sz="4400" b="1">
                <a:solidFill>
                  <a:srgbClr val="FFFF00"/>
                </a:solidFill>
                <a:cs typeface="Arial" charset="0"/>
              </a:rPr>
              <a:t>000</a:t>
            </a:r>
            <a:r>
              <a:rPr lang="ru-RU" sz="4400" b="1">
                <a:solidFill>
                  <a:srgbClr val="FFFF00"/>
                </a:solidFill>
                <a:cs typeface="Arial" charset="0"/>
              </a:rPr>
              <a:t> </a:t>
            </a:r>
            <a:r>
              <a:rPr lang="en-US" sz="4400" b="1">
                <a:solidFill>
                  <a:srgbClr val="FFFF00"/>
                </a:solidFill>
                <a:cs typeface="Arial" charset="0"/>
              </a:rPr>
              <a:t>000</a:t>
            </a:r>
            <a:r>
              <a:rPr lang="en-US" sz="4400" b="1">
                <a:solidFill>
                  <a:schemeClr val="bg1"/>
                </a:solidFill>
                <a:cs typeface="Arial" charset="0"/>
              </a:rPr>
              <a:t> </a:t>
            </a:r>
            <a:r>
              <a:rPr lang="ru-RU" sz="4400" b="1">
                <a:solidFill>
                  <a:schemeClr val="bg1"/>
                </a:solidFill>
                <a:cs typeface="Arial" charset="0"/>
              </a:rPr>
              <a:t>лет</a:t>
            </a:r>
            <a:endParaRPr lang="en-US" sz="4400" b="1">
              <a:solidFill>
                <a:schemeClr val="bg1"/>
              </a:solidFill>
              <a:cs typeface="Arial" charset="0"/>
            </a:endParaRPr>
          </a:p>
          <a:p>
            <a:pPr algn="ctr" eaLnBrk="1" hangingPunct="1"/>
            <a:r>
              <a:rPr lang="ru-RU" sz="4400" b="1">
                <a:solidFill>
                  <a:schemeClr val="bg1"/>
                </a:solidFill>
                <a:cs typeface="Arial" charset="0"/>
              </a:rPr>
              <a:t>Вселенная:</a:t>
            </a:r>
            <a:r>
              <a:rPr lang="en-US" sz="4400" b="1">
                <a:solidFill>
                  <a:schemeClr val="bg1"/>
                </a:solidFill>
                <a:cs typeface="Arial" charset="0"/>
              </a:rPr>
              <a:t> </a:t>
            </a:r>
            <a:r>
              <a:rPr lang="en-US" sz="4400" b="1">
                <a:solidFill>
                  <a:srgbClr val="FFFF00"/>
                </a:solidFill>
                <a:cs typeface="Arial" charset="0"/>
              </a:rPr>
              <a:t>13</a:t>
            </a:r>
            <a:r>
              <a:rPr lang="ru-RU" sz="4400" b="1">
                <a:solidFill>
                  <a:srgbClr val="FFFF00"/>
                </a:solidFill>
                <a:cs typeface="Arial" charset="0"/>
              </a:rPr>
              <a:t> </a:t>
            </a:r>
            <a:r>
              <a:rPr lang="en-US" sz="4400" b="1">
                <a:solidFill>
                  <a:srgbClr val="FFFF00"/>
                </a:solidFill>
                <a:cs typeface="Arial" charset="0"/>
              </a:rPr>
              <a:t>700</a:t>
            </a:r>
            <a:r>
              <a:rPr lang="ru-RU" sz="4400" b="1">
                <a:solidFill>
                  <a:srgbClr val="FFFF00"/>
                </a:solidFill>
                <a:cs typeface="Arial" charset="0"/>
              </a:rPr>
              <a:t> </a:t>
            </a:r>
            <a:r>
              <a:rPr lang="en-US" sz="4400" b="1">
                <a:solidFill>
                  <a:srgbClr val="FFFF00"/>
                </a:solidFill>
                <a:cs typeface="Arial" charset="0"/>
              </a:rPr>
              <a:t>000</a:t>
            </a:r>
            <a:r>
              <a:rPr lang="ru-RU" sz="4400" b="1">
                <a:solidFill>
                  <a:srgbClr val="FFFF00"/>
                </a:solidFill>
                <a:cs typeface="Arial" charset="0"/>
              </a:rPr>
              <a:t> </a:t>
            </a:r>
            <a:r>
              <a:rPr lang="en-US" sz="4400" b="1">
                <a:solidFill>
                  <a:srgbClr val="FFFF00"/>
                </a:solidFill>
                <a:cs typeface="Arial" charset="0"/>
              </a:rPr>
              <a:t>000 </a:t>
            </a:r>
            <a:r>
              <a:rPr lang="ru-RU" sz="4400" b="1">
                <a:solidFill>
                  <a:schemeClr val="bg1"/>
                </a:solidFill>
                <a:cs typeface="Arial" charset="0"/>
              </a:rPr>
              <a:t>лет</a:t>
            </a:r>
            <a:endParaRPr lang="en-US" sz="4400" b="1">
              <a:solidFill>
                <a:schemeClr val="bg1"/>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4724"/>
                                        </p:tgtEl>
                                        <p:attrNameLst>
                                          <p:attrName>style.visibility</p:attrName>
                                        </p:attrNameLst>
                                      </p:cBhvr>
                                      <p:to>
                                        <p:strVal val="visible"/>
                                      </p:to>
                                    </p:set>
                                    <p:animEffect transition="in" filter="wipe(left)">
                                      <p:cBhvr>
                                        <p:cTn id="7" dur="500"/>
                                        <p:tgtEl>
                                          <p:spTgt spid="2974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4725"/>
                                        </p:tgtEl>
                                        <p:attrNameLst>
                                          <p:attrName>style.visibility</p:attrName>
                                        </p:attrNameLst>
                                      </p:cBhvr>
                                      <p:to>
                                        <p:strVal val="visible"/>
                                      </p:to>
                                    </p:set>
                                    <p:animEffect transition="in" filter="wipe(left)">
                                      <p:cBhvr>
                                        <p:cTn id="12" dur="500"/>
                                        <p:tgtEl>
                                          <p:spTgt spid="2974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4724" grpId="0"/>
      <p:bldP spid="29747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cs typeface="Arial" charset="0"/>
              </a:rPr>
              <a:t>Rev. 21:4 &amp; 22:3a NAS</a:t>
            </a:r>
          </a:p>
        </p:txBody>
      </p:sp>
      <p:pic>
        <p:nvPicPr>
          <p:cNvPr id="1515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0516"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Откровение</a:t>
            </a:r>
            <a:r>
              <a:rPr lang="en-US" sz="5400" b="1">
                <a:solidFill>
                  <a:srgbClr val="00FF00"/>
                </a:solidFill>
                <a:cs typeface="Arial" charset="0"/>
              </a:rPr>
              <a:t> 21:4</a:t>
            </a:r>
          </a:p>
        </p:txBody>
      </p:sp>
      <p:sp>
        <p:nvSpPr>
          <p:cNvPr id="2880517" name="Text Box 5"/>
          <p:cNvSpPr txBox="1">
            <a:spLocks noChangeArrowheads="1"/>
          </p:cNvSpPr>
          <p:nvPr/>
        </p:nvSpPr>
        <p:spPr bwMode="auto">
          <a:xfrm>
            <a:off x="838200" y="1308100"/>
            <a:ext cx="7467600" cy="1976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cs typeface="Arial" charset="0"/>
              </a:rPr>
              <a:t>И отрет Бог всякую слезу с очей их, и</a:t>
            </a:r>
            <a:r>
              <a:rPr lang="en-US" sz="3400" b="1">
                <a:solidFill>
                  <a:schemeClr val="bg1"/>
                </a:solidFill>
                <a:cs typeface="Arial" charset="0"/>
              </a:rPr>
              <a:t> </a:t>
            </a:r>
            <a:r>
              <a:rPr lang="ru-RU" sz="3400" b="1">
                <a:solidFill>
                  <a:srgbClr val="FFFF00"/>
                </a:solidFill>
                <a:cs typeface="Arial" charset="0"/>
              </a:rPr>
              <a:t>смерти не будет уже</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плача</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вопля</a:t>
            </a:r>
            <a:r>
              <a:rPr lang="en-US" sz="3400" b="1">
                <a:solidFill>
                  <a:schemeClr val="bg1"/>
                </a:solidFill>
                <a:cs typeface="Arial" charset="0"/>
              </a:rPr>
              <a:t>, </a:t>
            </a:r>
            <a:r>
              <a:rPr lang="ru-RU" sz="3400" b="1">
                <a:solidFill>
                  <a:schemeClr val="bg1"/>
                </a:solidFill>
                <a:cs typeface="Arial" charset="0"/>
              </a:rPr>
              <a:t>ни</a:t>
            </a:r>
            <a:r>
              <a:rPr lang="en-US" sz="3400" b="1">
                <a:solidFill>
                  <a:schemeClr val="bg1"/>
                </a:solidFill>
                <a:cs typeface="Arial" charset="0"/>
              </a:rPr>
              <a:t> </a:t>
            </a:r>
            <a:r>
              <a:rPr lang="ru-RU" sz="3400" b="1">
                <a:solidFill>
                  <a:srgbClr val="FFFF00"/>
                </a:solidFill>
                <a:cs typeface="Arial" charset="0"/>
              </a:rPr>
              <a:t>болезни</a:t>
            </a:r>
            <a:r>
              <a:rPr lang="ru-RU" sz="3400" b="1">
                <a:solidFill>
                  <a:schemeClr val="bg1"/>
                </a:solidFill>
                <a:cs typeface="Arial" charset="0"/>
              </a:rPr>
              <a:t> уже не будет;</a:t>
            </a:r>
            <a:r>
              <a:rPr lang="en-US" sz="3400" b="1">
                <a:solidFill>
                  <a:schemeClr val="bg1"/>
                </a:solidFill>
                <a:cs typeface="Arial" charset="0"/>
              </a:rPr>
              <a:t> </a:t>
            </a:r>
            <a:r>
              <a:rPr lang="ru-RU" sz="3400" b="1">
                <a:solidFill>
                  <a:schemeClr val="bg1"/>
                </a:solidFill>
                <a:cs typeface="Arial" charset="0"/>
              </a:rPr>
              <a:t>ибо прежнее прошло</a:t>
            </a:r>
            <a:r>
              <a:rPr lang="en-US" sz="3400" b="1">
                <a:solidFill>
                  <a:schemeClr val="bg1"/>
                </a:solidFill>
                <a:cs typeface="Arial" charset="0"/>
              </a:rPr>
              <a:t>.</a:t>
            </a:r>
          </a:p>
        </p:txBody>
      </p:sp>
      <p:sp>
        <p:nvSpPr>
          <p:cNvPr id="2880518" name="Text Box 6"/>
          <p:cNvSpPr txBox="1">
            <a:spLocks noChangeArrowheads="1"/>
          </p:cNvSpPr>
          <p:nvPr/>
        </p:nvSpPr>
        <p:spPr bwMode="auto">
          <a:xfrm>
            <a:off x="0" y="4708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Откровение</a:t>
            </a:r>
            <a:r>
              <a:rPr lang="en-US" sz="5400" b="1">
                <a:solidFill>
                  <a:srgbClr val="00FF00"/>
                </a:solidFill>
                <a:cs typeface="Arial" charset="0"/>
              </a:rPr>
              <a:t> 22:3a</a:t>
            </a:r>
          </a:p>
        </p:txBody>
      </p:sp>
      <p:sp>
        <p:nvSpPr>
          <p:cNvPr id="2880519" name="Text Box 7"/>
          <p:cNvSpPr txBox="1">
            <a:spLocks noChangeArrowheads="1"/>
          </p:cNvSpPr>
          <p:nvPr/>
        </p:nvSpPr>
        <p:spPr bwMode="auto">
          <a:xfrm>
            <a:off x="0" y="5562600"/>
            <a:ext cx="9144000" cy="609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400" b="1">
                <a:solidFill>
                  <a:schemeClr val="bg1"/>
                </a:solidFill>
                <a:cs typeface="Arial" charset="0"/>
              </a:rPr>
              <a:t>И</a:t>
            </a:r>
            <a:r>
              <a:rPr lang="en-US" sz="3400" b="1">
                <a:solidFill>
                  <a:schemeClr val="bg1"/>
                </a:solidFill>
                <a:cs typeface="Arial" charset="0"/>
              </a:rPr>
              <a:t> </a:t>
            </a:r>
            <a:r>
              <a:rPr lang="ru-RU" sz="3400" b="1">
                <a:solidFill>
                  <a:srgbClr val="FFFF00"/>
                </a:solidFill>
                <a:cs typeface="Arial" charset="0"/>
              </a:rPr>
              <a:t>ничего уже не будет проклятого</a:t>
            </a:r>
            <a:r>
              <a:rPr lang="en-US" sz="3400" b="1">
                <a:solidFill>
                  <a:schemeClr val="bg1"/>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0518"/>
                                        </p:tgtEl>
                                        <p:attrNameLst>
                                          <p:attrName>style.visibility</p:attrName>
                                        </p:attrNameLst>
                                      </p:cBhvr>
                                      <p:to>
                                        <p:strVal val="visible"/>
                                      </p:to>
                                    </p:set>
                                    <p:anim calcmode="lin" valueType="num">
                                      <p:cBhvr>
                                        <p:cTn id="7" dur="500" fill="hold"/>
                                        <p:tgtEl>
                                          <p:spTgt spid="2880518"/>
                                        </p:tgtEl>
                                        <p:attrNameLst>
                                          <p:attrName>ppt_w</p:attrName>
                                        </p:attrNameLst>
                                      </p:cBhvr>
                                      <p:tavLst>
                                        <p:tav tm="0">
                                          <p:val>
                                            <p:fltVal val="0"/>
                                          </p:val>
                                        </p:tav>
                                        <p:tav tm="100000">
                                          <p:val>
                                            <p:strVal val="#ppt_w"/>
                                          </p:val>
                                        </p:tav>
                                      </p:tavLst>
                                    </p:anim>
                                    <p:anim calcmode="lin" valueType="num">
                                      <p:cBhvr>
                                        <p:cTn id="8" dur="500" fill="hold"/>
                                        <p:tgtEl>
                                          <p:spTgt spid="2880518"/>
                                        </p:tgtEl>
                                        <p:attrNameLst>
                                          <p:attrName>ppt_h</p:attrName>
                                        </p:attrNameLst>
                                      </p:cBhvr>
                                      <p:tavLst>
                                        <p:tav tm="0">
                                          <p:val>
                                            <p:fltVal val="0"/>
                                          </p:val>
                                        </p:tav>
                                        <p:tav tm="100000">
                                          <p:val>
                                            <p:strVal val="#ppt_h"/>
                                          </p:val>
                                        </p:tav>
                                      </p:tavLst>
                                    </p:anim>
                                    <p:animEffect transition="in" filter="fade">
                                      <p:cBhvr>
                                        <p:cTn id="9" dur="500"/>
                                        <p:tgtEl>
                                          <p:spTgt spid="288051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880519"/>
                                        </p:tgtEl>
                                        <p:attrNameLst>
                                          <p:attrName>style.visibility</p:attrName>
                                        </p:attrNameLst>
                                      </p:cBhvr>
                                      <p:to>
                                        <p:strVal val="visible"/>
                                      </p:to>
                                    </p:set>
                                    <p:anim calcmode="lin" valueType="num">
                                      <p:cBhvr>
                                        <p:cTn id="12" dur="500" fill="hold"/>
                                        <p:tgtEl>
                                          <p:spTgt spid="2880519"/>
                                        </p:tgtEl>
                                        <p:attrNameLst>
                                          <p:attrName>ppt_w</p:attrName>
                                        </p:attrNameLst>
                                      </p:cBhvr>
                                      <p:tavLst>
                                        <p:tav tm="0">
                                          <p:val>
                                            <p:fltVal val="0"/>
                                          </p:val>
                                        </p:tav>
                                        <p:tav tm="100000">
                                          <p:val>
                                            <p:strVal val="#ppt_w"/>
                                          </p:val>
                                        </p:tav>
                                      </p:tavLst>
                                    </p:anim>
                                    <p:anim calcmode="lin" valueType="num">
                                      <p:cBhvr>
                                        <p:cTn id="13" dur="500" fill="hold"/>
                                        <p:tgtEl>
                                          <p:spTgt spid="2880519"/>
                                        </p:tgtEl>
                                        <p:attrNameLst>
                                          <p:attrName>ppt_h</p:attrName>
                                        </p:attrNameLst>
                                      </p:cBhvr>
                                      <p:tavLst>
                                        <p:tav tm="0">
                                          <p:val>
                                            <p:fltVal val="0"/>
                                          </p:val>
                                        </p:tav>
                                        <p:tav tm="100000">
                                          <p:val>
                                            <p:strVal val="#ppt_h"/>
                                          </p:val>
                                        </p:tav>
                                      </p:tavLst>
                                    </p:anim>
                                    <p:animEffect transition="in" filter="fade">
                                      <p:cBhvr>
                                        <p:cTn id="14" dur="500"/>
                                        <p:tgtEl>
                                          <p:spTgt spid="288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0518" grpId="0"/>
      <p:bldP spid="28805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atin typeface="Arial" charset="0"/>
                <a:cs typeface="Arial" charset="0"/>
              </a:rPr>
              <a:t>Rom. 8:21 NAS</a:t>
            </a:r>
          </a:p>
        </p:txBody>
      </p:sp>
      <p:pic>
        <p:nvPicPr>
          <p:cNvPr id="1525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3524" name="Text Box 4"/>
          <p:cNvSpPr txBox="1">
            <a:spLocks noChangeArrowheads="1"/>
          </p:cNvSpPr>
          <p:nvPr/>
        </p:nvSpPr>
        <p:spPr bwMode="auto">
          <a:xfrm>
            <a:off x="457200" y="365125"/>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Римлянам</a:t>
            </a:r>
            <a:r>
              <a:rPr lang="en-US" sz="5400" b="1">
                <a:solidFill>
                  <a:srgbClr val="00FF00"/>
                </a:solidFill>
                <a:cs typeface="Arial" charset="0"/>
              </a:rPr>
              <a:t> 8:21</a:t>
            </a:r>
          </a:p>
        </p:txBody>
      </p:sp>
      <p:sp>
        <p:nvSpPr>
          <p:cNvPr id="2923525" name="Text Box 5"/>
          <p:cNvSpPr txBox="1">
            <a:spLocks noChangeArrowheads="1"/>
          </p:cNvSpPr>
          <p:nvPr/>
        </p:nvSpPr>
        <p:spPr bwMode="auto">
          <a:xfrm>
            <a:off x="838200" y="1905000"/>
            <a:ext cx="7543800" cy="1504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cs typeface="Arial" charset="0"/>
              </a:rPr>
              <a:t>...что и</a:t>
            </a:r>
            <a:r>
              <a:rPr lang="en-US" sz="3400" b="1">
                <a:solidFill>
                  <a:schemeClr val="bg1"/>
                </a:solidFill>
                <a:cs typeface="Arial" charset="0"/>
              </a:rPr>
              <a:t> </a:t>
            </a:r>
            <a:r>
              <a:rPr lang="ru-RU" sz="3400" b="1">
                <a:solidFill>
                  <a:srgbClr val="00FF00"/>
                </a:solidFill>
                <a:cs typeface="Arial" charset="0"/>
              </a:rPr>
              <a:t>сама тварь</a:t>
            </a:r>
            <a:r>
              <a:rPr lang="en-US" sz="3400" b="1">
                <a:solidFill>
                  <a:srgbClr val="FFFF00"/>
                </a:solidFill>
                <a:cs typeface="Arial" charset="0"/>
              </a:rPr>
              <a:t> </a:t>
            </a:r>
            <a:r>
              <a:rPr lang="ru-RU" sz="3400" b="1">
                <a:solidFill>
                  <a:srgbClr val="FFFF00"/>
                </a:solidFill>
                <a:cs typeface="Arial" charset="0"/>
              </a:rPr>
              <a:t>освобождена будет от рабства тления</a:t>
            </a:r>
            <a:r>
              <a:rPr lang="en-US" sz="3400" b="1">
                <a:solidFill>
                  <a:schemeClr val="bg1"/>
                </a:solidFill>
                <a:cs typeface="Arial" charset="0"/>
              </a:rPr>
              <a:t> </a:t>
            </a:r>
            <a:r>
              <a:rPr lang="ru-RU" sz="3400" b="1">
                <a:solidFill>
                  <a:schemeClr val="bg1"/>
                </a:solidFill>
                <a:cs typeface="Arial" charset="0"/>
              </a:rPr>
              <a:t>в свободу славы детей Божьих</a:t>
            </a:r>
            <a:r>
              <a:rPr lang="en-US" sz="3400" b="1">
                <a:solidFill>
                  <a:schemeClr val="bg1"/>
                </a:solidFill>
                <a:cs typeface="Arial" charset="0"/>
              </a:rPr>
              <a:t>.</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atin typeface="Arial" charset="0"/>
                <a:cs typeface="Arial" charset="0"/>
              </a:rPr>
              <a:t>Matt. 24:37-39 NAS</a:t>
            </a:r>
          </a:p>
        </p:txBody>
      </p:sp>
      <p:pic>
        <p:nvPicPr>
          <p:cNvPr id="1536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461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Матфея</a:t>
            </a:r>
            <a:r>
              <a:rPr lang="en-US" sz="5400" b="1">
                <a:solidFill>
                  <a:srgbClr val="00FF00"/>
                </a:solidFill>
                <a:cs typeface="Arial" charset="0"/>
              </a:rPr>
              <a:t> 24:37-39</a:t>
            </a:r>
          </a:p>
        </p:txBody>
      </p:sp>
      <p:sp>
        <p:nvSpPr>
          <p:cNvPr id="2884613" name="Text Box 5"/>
          <p:cNvSpPr txBox="1">
            <a:spLocks noChangeArrowheads="1"/>
          </p:cNvSpPr>
          <p:nvPr/>
        </p:nvSpPr>
        <p:spPr bwMode="auto">
          <a:xfrm>
            <a:off x="838200" y="1431925"/>
            <a:ext cx="7467600" cy="3786188"/>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000" b="1">
                <a:solidFill>
                  <a:srgbClr val="FFFF00"/>
                </a:solidFill>
                <a:cs typeface="Arial" charset="0"/>
              </a:rPr>
              <a:t>37</a:t>
            </a:r>
            <a:r>
              <a:rPr lang="en-US" sz="3000" b="1">
                <a:solidFill>
                  <a:schemeClr val="bg1"/>
                </a:solidFill>
                <a:cs typeface="Arial" charset="0"/>
              </a:rPr>
              <a:t> </a:t>
            </a:r>
            <a:r>
              <a:rPr lang="ru-RU" sz="3000" b="1">
                <a:solidFill>
                  <a:schemeClr val="bg1"/>
                </a:solidFill>
                <a:cs typeface="Arial" charset="0"/>
              </a:rPr>
              <a:t>Но, как было во дни Ноя, так будет и в пришествие Сына Человеческого:</a:t>
            </a:r>
            <a:endParaRPr lang="en-US" sz="3000" b="1">
              <a:solidFill>
                <a:schemeClr val="bg1"/>
              </a:solidFill>
              <a:cs typeface="Arial" charset="0"/>
            </a:endParaRPr>
          </a:p>
          <a:p>
            <a:pPr eaLnBrk="1" hangingPunct="1"/>
            <a:r>
              <a:rPr lang="en-US" sz="3000" b="1">
                <a:solidFill>
                  <a:srgbClr val="FFFF00"/>
                </a:solidFill>
                <a:cs typeface="Arial" charset="0"/>
              </a:rPr>
              <a:t>38</a:t>
            </a:r>
            <a:r>
              <a:rPr lang="en-US" sz="3000" b="1">
                <a:solidFill>
                  <a:schemeClr val="bg1"/>
                </a:solidFill>
                <a:cs typeface="Arial" charset="0"/>
              </a:rPr>
              <a:t> </a:t>
            </a:r>
            <a:r>
              <a:rPr lang="ru-RU" sz="3000" b="1">
                <a:solidFill>
                  <a:schemeClr val="bg1"/>
                </a:solidFill>
                <a:cs typeface="Arial" charset="0"/>
              </a:rPr>
              <a:t>ибо, как во дни перед потопом ели, пили, женились и выходили замуж, до того дня, как вошел Ной в ковчег,</a:t>
            </a:r>
            <a:endParaRPr lang="en-US" sz="3000" b="1">
              <a:solidFill>
                <a:schemeClr val="bg1"/>
              </a:solidFill>
              <a:cs typeface="Arial" charset="0"/>
            </a:endParaRPr>
          </a:p>
          <a:p>
            <a:pPr eaLnBrk="1" hangingPunct="1"/>
            <a:r>
              <a:rPr lang="en-US" sz="3000" b="1">
                <a:solidFill>
                  <a:srgbClr val="FFFF00"/>
                </a:solidFill>
                <a:cs typeface="Arial" charset="0"/>
              </a:rPr>
              <a:t>39</a:t>
            </a:r>
            <a:r>
              <a:rPr lang="en-US" sz="3000" b="1">
                <a:solidFill>
                  <a:schemeClr val="bg1"/>
                </a:solidFill>
                <a:cs typeface="Arial" charset="0"/>
              </a:rPr>
              <a:t> </a:t>
            </a:r>
            <a:r>
              <a:rPr lang="ru-RU" sz="3000" b="1">
                <a:solidFill>
                  <a:schemeClr val="bg1"/>
                </a:solidFill>
                <a:cs typeface="Arial" charset="0"/>
              </a:rPr>
              <a:t>и не думали, пока не пришел потоп и не истребил всех, – так будет и пришествие Сына Человеческого</a:t>
            </a:r>
            <a:r>
              <a:rPr lang="en-US" sz="3000" b="1">
                <a:solidFill>
                  <a:schemeClr val="bg1"/>
                </a:solidFill>
                <a:cs typeface="Arial" charset="0"/>
              </a:rPr>
              <a:t>.</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p:txBody>
          <a:bodyPr/>
          <a:lstStyle/>
          <a:p>
            <a:pPr eaLnBrk="1" hangingPunct="1"/>
            <a:r>
              <a:rPr lang="en-US">
                <a:latin typeface="Arial" charset="0"/>
                <a:cs typeface="Arial" charset="0"/>
              </a:rPr>
              <a:t>Noah</a:t>
            </a:r>
            <a:r>
              <a:rPr lang="ja-JP" altLang="en-US">
                <a:latin typeface="Arial" charset="0"/>
                <a:cs typeface="Arial" charset="0"/>
              </a:rPr>
              <a:t>’</a:t>
            </a:r>
            <a:r>
              <a:rPr lang="en-US">
                <a:latin typeface="Arial" charset="0"/>
                <a:cs typeface="Arial" charset="0"/>
              </a:rPr>
              <a:t>s Ark - Invitation</a:t>
            </a:r>
          </a:p>
        </p:txBody>
      </p:sp>
      <p:pic>
        <p:nvPicPr>
          <p:cNvPr id="154627" name="Picture 3" descr="117 ArkInviteFLAT copy"/>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hidden="1"/>
          <p:cNvSpPr>
            <a:spLocks noGrp="1" noChangeArrowheads="1"/>
          </p:cNvSpPr>
          <p:nvPr>
            <p:ph type="title" idx="4294967295"/>
          </p:nvPr>
        </p:nvSpPr>
        <p:spPr/>
        <p:txBody>
          <a:bodyPr lIns="96242" tIns="0" rIns="115491" bIns="0"/>
          <a:lstStyle/>
          <a:p>
            <a:pPr eaLnBrk="1" hangingPunct="1"/>
            <a:r>
              <a:rPr lang="en-US">
                <a:latin typeface="Arial" charset="0"/>
                <a:cs typeface="Arial" charset="0"/>
              </a:rPr>
              <a:t>Ark Door Closed with cross NAS 00339</a:t>
            </a:r>
          </a:p>
        </p:txBody>
      </p:sp>
      <p:pic>
        <p:nvPicPr>
          <p:cNvPr id="155651" name="Picture 3" descr="N'sA Door-Closed 003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6148" name="Text Box 4"/>
          <p:cNvSpPr txBox="1">
            <a:spLocks noChangeArrowheads="1"/>
          </p:cNvSpPr>
          <p:nvPr/>
        </p:nvSpPr>
        <p:spPr bwMode="auto">
          <a:xfrm>
            <a:off x="685800" y="4876800"/>
            <a:ext cx="7848600" cy="155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rgbClr val="FFFFFF"/>
                </a:solidFill>
                <a:effectLst>
                  <a:outerShdw blurRad="38100" dist="38100" dir="2700000" algn="tl">
                    <a:srgbClr val="DDDDDD"/>
                  </a:outerShdw>
                </a:effectLst>
                <a:cs typeface="Arial" charset="0"/>
              </a:rPr>
              <a:t>«Я есмь дверь: кто войдет Мною, тот спасется, и войдет, и выйдет, и пажить найдет»</a:t>
            </a:r>
            <a:r>
              <a:rPr lang="en-US" sz="3200" b="1">
                <a:solidFill>
                  <a:srgbClr val="FFFFFF"/>
                </a:solidFill>
                <a:effectLst>
                  <a:outerShdw blurRad="38100" dist="38100" dir="2700000" algn="tl">
                    <a:srgbClr val="DDDDDD"/>
                  </a:outerShdw>
                </a:effectLst>
                <a:cs typeface="Arial" charset="0"/>
              </a:rPr>
              <a:t>    (</a:t>
            </a:r>
            <a:r>
              <a:rPr lang="ru-RU" sz="3200" b="1">
                <a:solidFill>
                  <a:srgbClr val="FFFFFF"/>
                </a:solidFill>
                <a:effectLst>
                  <a:outerShdw blurRad="38100" dist="38100" dir="2700000" algn="tl">
                    <a:srgbClr val="DDDDDD"/>
                  </a:outerShdw>
                </a:effectLst>
                <a:cs typeface="Arial" charset="0"/>
              </a:rPr>
              <a:t>Иоанна</a:t>
            </a:r>
            <a:r>
              <a:rPr lang="en-US" sz="3200" b="1">
                <a:solidFill>
                  <a:srgbClr val="FFFFFF"/>
                </a:solidFill>
                <a:effectLst>
                  <a:outerShdw blurRad="38100" dist="38100" dir="2700000" algn="tl">
                    <a:srgbClr val="DDDDDD"/>
                  </a:outerShdw>
                </a:effectLst>
                <a:cs typeface="Arial" charset="0"/>
              </a:rPr>
              <a:t> 10:9)</a:t>
            </a:r>
            <a:r>
              <a:rPr lang="ru-RU" sz="3200" b="1">
                <a:solidFill>
                  <a:srgbClr val="FFFFFF"/>
                </a:solidFill>
                <a:effectLst>
                  <a:outerShdw blurRad="38100" dist="38100" dir="2700000" algn="tl">
                    <a:srgbClr val="DDDDDD"/>
                  </a:outerShdw>
                </a:effectLst>
                <a:cs typeface="Arial" charset="0"/>
              </a:rPr>
              <a:t>.</a:t>
            </a:r>
            <a:endParaRPr lang="en-US" sz="3200" b="1">
              <a:solidFill>
                <a:srgbClr val="FFFFFF"/>
              </a:solidFill>
              <a:effectLst>
                <a:outerShdw blurRad="38100" dist="38100" dir="2700000" algn="tl">
                  <a:srgbClr val="DDDDDD"/>
                </a:outerShdw>
              </a:effectLst>
              <a:cs typeface="Arial"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p:txBody>
          <a:bodyPr/>
          <a:lstStyle/>
          <a:p>
            <a:pPr eaLnBrk="1" hangingPunct="1"/>
            <a:r>
              <a:rPr lang="en-US">
                <a:latin typeface="Arial" charset="0"/>
                <a:cs typeface="Arial" charset="0"/>
              </a:rPr>
              <a:t>Family Praying at Cross</a:t>
            </a:r>
          </a:p>
        </p:txBody>
      </p:sp>
      <p:pic>
        <p:nvPicPr>
          <p:cNvPr id="156675" name="Picture 3" descr="family prayi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7788"/>
            <a:ext cx="9144000"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p:txBody>
          <a:bodyPr/>
          <a:lstStyle/>
          <a:p>
            <a:pPr eaLnBrk="1" hangingPunct="1"/>
            <a:r>
              <a:rPr lang="en-US">
                <a:latin typeface="Arial" charset="0"/>
                <a:cs typeface="Arial" charset="0"/>
              </a:rPr>
              <a:t>Big Bang Time line</a:t>
            </a:r>
          </a:p>
        </p:txBody>
      </p:sp>
      <p:pic>
        <p:nvPicPr>
          <p:cNvPr id="157699"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4"/>
          <p:cNvSpPr>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a:solidFill>
                  <a:schemeClr val="tx2"/>
                </a:solidFill>
                <a:cs typeface="Arial" charset="0"/>
              </a:rPr>
              <a:t>Big Bang Time line</a:t>
            </a:r>
          </a:p>
        </p:txBody>
      </p:sp>
      <p:sp>
        <p:nvSpPr>
          <p:cNvPr id="1323013" name="Text Box 5"/>
          <p:cNvSpPr txBox="1">
            <a:spLocks noChangeArrowheads="1"/>
          </p:cNvSpPr>
          <p:nvPr/>
        </p:nvSpPr>
        <p:spPr bwMode="auto">
          <a:xfrm>
            <a:off x="0" y="228600"/>
            <a:ext cx="9144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a:solidFill>
                  <a:schemeClr val="bg1"/>
                </a:solidFill>
                <a:latin typeface="Futura Md BT" charset="0"/>
                <a:cs typeface="Arial" charset="0"/>
              </a:rPr>
              <a:t>Большой взрыв и</a:t>
            </a:r>
            <a:r>
              <a:rPr lang="en-US" sz="2800">
                <a:solidFill>
                  <a:schemeClr val="bg1"/>
                </a:solidFill>
                <a:latin typeface="Futura Md BT" charset="0"/>
                <a:cs typeface="Arial" charset="0"/>
              </a:rPr>
              <a:t> </a:t>
            </a:r>
            <a:r>
              <a:rPr lang="ru-RU" sz="2800">
                <a:solidFill>
                  <a:schemeClr val="bg1"/>
                </a:solidFill>
                <a:latin typeface="Futura Md BT" charset="0"/>
                <a:cs typeface="Arial" charset="0"/>
              </a:rPr>
              <a:t>будущее Вселенной</a:t>
            </a:r>
            <a:endParaRPr lang="en-US" sz="2800">
              <a:solidFill>
                <a:schemeClr val="bg1"/>
              </a:solidFill>
              <a:latin typeface="Futura Md BT" charset="0"/>
              <a:cs typeface="Arial" charset="0"/>
            </a:endParaRPr>
          </a:p>
        </p:txBody>
      </p:sp>
      <p:sp>
        <p:nvSpPr>
          <p:cNvPr id="1323014" name="Text Box 6"/>
          <p:cNvSpPr txBox="1">
            <a:spLocks noChangeArrowheads="1"/>
          </p:cNvSpPr>
          <p:nvPr/>
        </p:nvSpPr>
        <p:spPr bwMode="auto">
          <a:xfrm>
            <a:off x="1295400" y="5257800"/>
            <a:ext cx="3048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b="1">
                <a:solidFill>
                  <a:schemeClr val="bg1"/>
                </a:solidFill>
                <a:latin typeface="Arial Narrow" charset="0"/>
                <a:cs typeface="Arial" charset="0"/>
              </a:rPr>
              <a:t>Тысячи лет</a:t>
            </a:r>
            <a:endParaRPr lang="en-US" sz="2800" b="1">
              <a:solidFill>
                <a:schemeClr val="bg1"/>
              </a:solidFill>
              <a:latin typeface="Arial Narrow" charset="0"/>
              <a:cs typeface="Arial" charset="0"/>
            </a:endParaRPr>
          </a:p>
        </p:txBody>
      </p:sp>
      <p:sp>
        <p:nvSpPr>
          <p:cNvPr id="1323015" name="Text Box 7"/>
          <p:cNvSpPr txBox="1">
            <a:spLocks noChangeArrowheads="1"/>
          </p:cNvSpPr>
          <p:nvPr/>
        </p:nvSpPr>
        <p:spPr bwMode="auto">
          <a:xfrm>
            <a:off x="4114800" y="4724400"/>
            <a:ext cx="1752600" cy="633413"/>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200" b="1">
                <a:latin typeface="Arial Narrow" charset="0"/>
                <a:cs typeface="Arial" charset="0"/>
              </a:rPr>
              <a:t>Уничтожение огнем</a:t>
            </a:r>
            <a:endParaRPr lang="en-US" sz="2200" b="1">
              <a:latin typeface="Arial Narrow" charset="0"/>
              <a:cs typeface="Arial" charset="0"/>
            </a:endParaRPr>
          </a:p>
        </p:txBody>
      </p:sp>
      <p:sp>
        <p:nvSpPr>
          <p:cNvPr id="1323016" name="Text Box 8"/>
          <p:cNvSpPr txBox="1">
            <a:spLocks noChangeArrowheads="1"/>
          </p:cNvSpPr>
          <p:nvPr/>
        </p:nvSpPr>
        <p:spPr bwMode="auto">
          <a:xfrm>
            <a:off x="228600" y="1422400"/>
            <a:ext cx="19050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ru-RU" sz="2800" b="1">
                <a:latin typeface="Arial Narrow" charset="0"/>
                <a:cs typeface="Arial" charset="0"/>
              </a:rPr>
              <a:t>БОЛЬШОЙ ВЗРЫВ</a:t>
            </a:r>
            <a:endParaRPr lang="en-US" sz="2800" b="1">
              <a:latin typeface="Arial Narrow" charset="0"/>
              <a:cs typeface="Arial" charset="0"/>
            </a:endParaRPr>
          </a:p>
        </p:txBody>
      </p:sp>
      <p:sp>
        <p:nvSpPr>
          <p:cNvPr id="1323017" name="Text Box 9"/>
          <p:cNvSpPr txBox="1">
            <a:spLocks noChangeArrowheads="1"/>
          </p:cNvSpPr>
          <p:nvPr/>
        </p:nvSpPr>
        <p:spPr bwMode="auto">
          <a:xfrm>
            <a:off x="7467600" y="1435100"/>
            <a:ext cx="1663700" cy="68897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0000"/>
              </a:lnSpc>
              <a:spcBef>
                <a:spcPct val="50000"/>
              </a:spcBef>
            </a:pPr>
            <a:r>
              <a:rPr lang="ru-RU" sz="2800" b="1">
                <a:solidFill>
                  <a:srgbClr val="1541B2"/>
                </a:solidFill>
                <a:latin typeface="Arial Narrow" charset="0"/>
                <a:cs typeface="Arial" charset="0"/>
              </a:rPr>
              <a:t>Жара</a:t>
            </a:r>
            <a:r>
              <a:rPr lang="en-US" sz="2800" b="1">
                <a:solidFill>
                  <a:srgbClr val="1541B2"/>
                </a:solidFill>
                <a:latin typeface="Arial Narrow" charset="0"/>
                <a:cs typeface="Arial" charset="0"/>
              </a:rPr>
              <a:t> </a:t>
            </a:r>
            <a:r>
              <a:rPr lang="ru-RU" sz="2800" b="1">
                <a:solidFill>
                  <a:srgbClr val="1541B2"/>
                </a:solidFill>
                <a:latin typeface="Arial Narrow" charset="0"/>
                <a:cs typeface="Arial" charset="0"/>
              </a:rPr>
              <a:t>Смерть</a:t>
            </a:r>
            <a:endParaRPr lang="en-US" sz="2800" b="1">
              <a:solidFill>
                <a:srgbClr val="1541B2"/>
              </a:solidFill>
              <a:latin typeface="Arial Narrow" charset="0"/>
              <a:cs typeface="Arial" charset="0"/>
            </a:endParaRPr>
          </a:p>
        </p:txBody>
      </p:sp>
      <p:sp>
        <p:nvSpPr>
          <p:cNvPr id="157706" name="Text Box 10"/>
          <p:cNvSpPr txBox="1">
            <a:spLocks noChangeArrowheads="1"/>
          </p:cNvSpPr>
          <p:nvPr/>
        </p:nvSpPr>
        <p:spPr bwMode="auto">
          <a:xfrm>
            <a:off x="1524000" y="5835650"/>
            <a:ext cx="27432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Грех и смерть</a:t>
            </a:r>
            <a:endParaRPr lang="en-US" b="1">
              <a:latin typeface="Arial Rounded MT Bold" charset="0"/>
              <a:cs typeface="Arial" charset="0"/>
            </a:endParaRPr>
          </a:p>
        </p:txBody>
      </p:sp>
      <p:sp>
        <p:nvSpPr>
          <p:cNvPr id="157707" name="Text Box 11"/>
          <p:cNvSpPr txBox="1">
            <a:spLocks noChangeArrowheads="1"/>
          </p:cNvSpPr>
          <p:nvPr/>
        </p:nvSpPr>
        <p:spPr bwMode="auto">
          <a:xfrm>
            <a:off x="-203200" y="6026150"/>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Бытие</a:t>
            </a:r>
            <a:endParaRPr lang="en-US" b="1">
              <a:latin typeface="Arial Rounded MT Bold" charset="0"/>
              <a:cs typeface="Arial" charset="0"/>
            </a:endParaRPr>
          </a:p>
        </p:txBody>
      </p:sp>
      <p:sp>
        <p:nvSpPr>
          <p:cNvPr id="157708" name="Text Box 12"/>
          <p:cNvSpPr txBox="1">
            <a:spLocks noChangeArrowheads="1"/>
          </p:cNvSpPr>
          <p:nvPr/>
        </p:nvSpPr>
        <p:spPr bwMode="auto">
          <a:xfrm>
            <a:off x="4152900" y="6196013"/>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en-US" b="1">
                <a:latin typeface="Arial Rounded MT Bold" charset="0"/>
                <a:cs typeface="Arial" charset="0"/>
              </a:rPr>
              <a:t>2 </a:t>
            </a:r>
            <a:r>
              <a:rPr lang="ru-RU" b="1">
                <a:latin typeface="Arial Rounded MT Bold" charset="0"/>
                <a:cs typeface="Arial" charset="0"/>
              </a:rPr>
              <a:t>Петра</a:t>
            </a:r>
            <a:r>
              <a:rPr lang="en-US" b="1">
                <a:latin typeface="Arial Rounded MT Bold" charset="0"/>
                <a:cs typeface="Arial" charset="0"/>
              </a:rPr>
              <a:t> 3</a:t>
            </a:r>
          </a:p>
        </p:txBody>
      </p:sp>
      <p:sp>
        <p:nvSpPr>
          <p:cNvPr id="157709" name="Text Box 13"/>
          <p:cNvSpPr txBox="1">
            <a:spLocks noChangeArrowheads="1"/>
          </p:cNvSpPr>
          <p:nvPr/>
        </p:nvSpPr>
        <p:spPr bwMode="auto">
          <a:xfrm>
            <a:off x="5499100" y="6191250"/>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latin typeface="Arial Rounded MT Bold" charset="0"/>
                <a:cs typeface="Arial" charset="0"/>
              </a:rPr>
              <a:t>Откровение</a:t>
            </a:r>
            <a:endParaRPr lang="en-US" b="1">
              <a:latin typeface="Arial Rounded MT Bold" charset="0"/>
              <a:cs typeface="Arial" charset="0"/>
            </a:endParaRPr>
          </a:p>
        </p:txBody>
      </p:sp>
      <p:sp>
        <p:nvSpPr>
          <p:cNvPr id="157710"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Миллиарды лет</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157711" name="WordArt 15"/>
          <p:cNvSpPr>
            <a:spLocks noChangeArrowheads="1" noChangeShapeType="1" noTextEdit="1"/>
          </p:cNvSpPr>
          <p:nvPr/>
        </p:nvSpPr>
        <p:spPr bwMode="auto">
          <a:xfrm>
            <a:off x="1574800" y="3505200"/>
            <a:ext cx="6019800" cy="533400"/>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Библейское будущее Вселенной</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157712"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6 дней</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57713"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ru-RU" sz="2400" b="1" kern="10">
                <a:ln w="3175">
                  <a:solidFill>
                    <a:schemeClr val="tx1"/>
                  </a:solidFill>
                  <a:round/>
                  <a:headEnd/>
                  <a:tailEnd/>
                </a:ln>
                <a:solidFill>
                  <a:schemeClr val="bg1"/>
                </a:solidFill>
                <a:latin typeface="Futura Md BT"/>
                <a:ea typeface="Futura Md BT"/>
                <a:cs typeface="Futura Md BT"/>
              </a:rPr>
              <a:t>Новое небо</a:t>
            </a:r>
            <a:endParaRPr lang="en-US" sz="2400" b="1" kern="10">
              <a:ln w="3175">
                <a:solidFill>
                  <a:schemeClr val="tx1"/>
                </a:solidFill>
                <a:round/>
                <a:headEnd/>
                <a:tailEnd/>
              </a:ln>
              <a:solidFill>
                <a:schemeClr val="bg1"/>
              </a:solidFill>
              <a:latin typeface="Futura Md BT"/>
              <a:ea typeface="Futura Md BT"/>
              <a:cs typeface="Futura Md BT"/>
            </a:endParaRPr>
          </a:p>
        </p:txBody>
      </p:sp>
      <p:sp>
        <p:nvSpPr>
          <p:cNvPr id="1323026" name="Text Box 18"/>
          <p:cNvSpPr txBox="1">
            <a:spLocks noChangeArrowheads="1"/>
          </p:cNvSpPr>
          <p:nvPr/>
        </p:nvSpPr>
        <p:spPr bwMode="auto">
          <a:xfrm>
            <a:off x="7010400" y="5245100"/>
            <a:ext cx="1917700" cy="433388"/>
          </a:xfrm>
          <a:prstGeom prst="rect">
            <a:avLst/>
          </a:prstGeom>
          <a:noFill/>
          <a:ln>
            <a:noFill/>
          </a:ln>
          <a:effectLst>
            <a:outerShdw blurRad="635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2800" b="1">
                <a:solidFill>
                  <a:schemeClr val="bg1"/>
                </a:solidFill>
                <a:latin typeface="Arial Narrow" charset="0"/>
                <a:cs typeface="Arial" charset="0"/>
              </a:rPr>
              <a:t>Вечность</a:t>
            </a:r>
            <a:endParaRPr lang="en-US" sz="2800" b="1">
              <a:solidFill>
                <a:schemeClr val="bg1"/>
              </a:solidFill>
              <a:latin typeface="Arial Narrow" charset="0"/>
              <a:cs typeface="Arial" charset="0"/>
            </a:endParaRPr>
          </a:p>
        </p:txBody>
      </p:sp>
      <p:sp>
        <p:nvSpPr>
          <p:cNvPr id="157715"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uk-UA" sz="2800" b="1" kern="10">
                <a:ln w="3175">
                  <a:solidFill>
                    <a:schemeClr val="tx1"/>
                  </a:solidFill>
                  <a:round/>
                  <a:headEnd/>
                  <a:tailEnd/>
                </a:ln>
                <a:solidFill>
                  <a:schemeClr val="bg1"/>
                </a:solidFill>
                <a:latin typeface="Futura Md BT"/>
                <a:ea typeface="Futura Md BT"/>
                <a:cs typeface="Futura Md BT"/>
              </a:rPr>
              <a:t>и земля</a:t>
            </a:r>
            <a:endParaRPr lang="en-US" sz="2800" b="1" kern="10">
              <a:ln w="3175">
                <a:solidFill>
                  <a:schemeClr val="tx1"/>
                </a:solidFill>
                <a:round/>
                <a:headEnd/>
                <a:tailEnd/>
              </a:ln>
              <a:solidFill>
                <a:schemeClr val="bg1"/>
              </a:solidFill>
              <a:latin typeface="Futura Md BT"/>
              <a:ea typeface="Futura Md BT"/>
              <a:cs typeface="Futura Md BT"/>
            </a:endParaRPr>
          </a:p>
        </p:txBody>
      </p:sp>
      <p:sp>
        <p:nvSpPr>
          <p:cNvPr id="157716"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творения</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323029" name="Rectangle 21"/>
          <p:cNvSpPr>
            <a:spLocks noChangeArrowheads="1"/>
          </p:cNvSpPr>
          <p:nvPr/>
        </p:nvSpPr>
        <p:spPr bwMode="auto">
          <a:xfrm>
            <a:off x="0" y="3352800"/>
            <a:ext cx="9220200" cy="35052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2" name="WordArt 11"/>
          <p:cNvSpPr>
            <a:spLocks noChangeArrowheads="1" noChangeShapeType="1" noTextEdit="1"/>
          </p:cNvSpPr>
          <p:nvPr/>
        </p:nvSpPr>
        <p:spPr bwMode="auto">
          <a:xfrm>
            <a:off x="533400" y="485775"/>
            <a:ext cx="8556625" cy="2133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P spid="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5872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3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0" name="Rectangle 4"/>
          <p:cNvSpPr>
            <a:spLocks noChangeArrowheads="1"/>
          </p:cNvSpPr>
          <p:nvPr/>
        </p:nvSpPr>
        <p:spPr bwMode="auto">
          <a:xfrm>
            <a:off x="0" y="-152400"/>
            <a:ext cx="9372600" cy="4343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cs typeface="Arial" charset="0"/>
            </a:endParaRPr>
          </a:p>
        </p:txBody>
      </p:sp>
      <p:sp>
        <p:nvSpPr>
          <p:cNvPr id="21" name="Rectangle 5"/>
          <p:cNvSpPr>
            <a:spLocks noChangeArrowheads="1"/>
          </p:cNvSpPr>
          <p:nvPr/>
        </p:nvSpPr>
        <p:spPr bwMode="auto">
          <a:xfrm>
            <a:off x="0" y="4038600"/>
            <a:ext cx="9372600" cy="2971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a:latin typeface="Arial" charset="0"/>
                <a:cs typeface="Arial" charset="0"/>
              </a:rPr>
              <a:t>2 Corinthians 10:4-5 NAS</a:t>
            </a:r>
          </a:p>
        </p:txBody>
      </p:sp>
      <p:pic>
        <p:nvPicPr>
          <p:cNvPr id="1597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6612"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cs typeface="Arial" charset="0"/>
              </a:rPr>
              <a:t>2 </a:t>
            </a:r>
            <a:r>
              <a:rPr lang="ru-RU" sz="5400" b="1">
                <a:solidFill>
                  <a:srgbClr val="00FF00"/>
                </a:solidFill>
                <a:cs typeface="Arial" charset="0"/>
              </a:rPr>
              <a:t>Коринфянам</a:t>
            </a:r>
            <a:r>
              <a:rPr lang="en-US" sz="5400" b="1">
                <a:solidFill>
                  <a:srgbClr val="00FF00"/>
                </a:solidFill>
                <a:cs typeface="Arial" charset="0"/>
              </a:rPr>
              <a:t> 10:4-5</a:t>
            </a:r>
          </a:p>
        </p:txBody>
      </p:sp>
      <p:sp>
        <p:nvSpPr>
          <p:cNvPr id="2116613" name="Text Box 5"/>
          <p:cNvSpPr txBox="1">
            <a:spLocks noChangeArrowheads="1"/>
          </p:cNvSpPr>
          <p:nvPr/>
        </p:nvSpPr>
        <p:spPr bwMode="auto">
          <a:xfrm>
            <a:off x="838200" y="1436688"/>
            <a:ext cx="7848600" cy="43307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sz="3400" b="1">
                <a:solidFill>
                  <a:schemeClr val="bg1"/>
                </a:solidFill>
                <a:cs typeface="Arial" charset="0"/>
              </a:rPr>
              <a:t>4 </a:t>
            </a:r>
            <a:r>
              <a:rPr lang="ru-RU" sz="3400" b="1">
                <a:solidFill>
                  <a:schemeClr val="bg1"/>
                </a:solidFill>
                <a:cs typeface="Arial" charset="0"/>
              </a:rPr>
              <a:t>Оружия</a:t>
            </a:r>
            <a:r>
              <a:rPr lang="en-US" sz="3400" b="1">
                <a:solidFill>
                  <a:schemeClr val="bg1"/>
                </a:solidFill>
                <a:cs typeface="Arial" charset="0"/>
              </a:rPr>
              <a:t> </a:t>
            </a:r>
            <a:r>
              <a:rPr lang="ru-RU" sz="3400" b="1">
                <a:solidFill>
                  <a:srgbClr val="FFFF00"/>
                </a:solidFill>
                <a:cs typeface="Arial" charset="0"/>
              </a:rPr>
              <a:t>воинствования нашего</a:t>
            </a:r>
            <a:r>
              <a:rPr lang="ru-RU" sz="3400" b="1">
                <a:cs typeface="Arial" charset="0"/>
              </a:rPr>
              <a:t> </a:t>
            </a:r>
            <a:r>
              <a:rPr lang="ru-RU" sz="3400" b="1">
                <a:solidFill>
                  <a:schemeClr val="bg1"/>
                </a:solidFill>
                <a:cs typeface="Arial" charset="0"/>
              </a:rPr>
              <a:t>не плотские, но сильные Богом на разушение твердынь: </a:t>
            </a:r>
            <a:r>
              <a:rPr lang="en-US" sz="3400" b="1">
                <a:solidFill>
                  <a:schemeClr val="bg1"/>
                </a:solidFill>
                <a:cs typeface="Arial" charset="0"/>
              </a:rPr>
              <a:t>[</a:t>
            </a:r>
            <a:r>
              <a:rPr lang="ru-RU" sz="3400" b="1">
                <a:solidFill>
                  <a:schemeClr val="bg1"/>
                </a:solidFill>
                <a:cs typeface="Arial" charset="0"/>
              </a:rPr>
              <a:t>ими</a:t>
            </a:r>
            <a:r>
              <a:rPr lang="en-US" sz="3400" b="1">
                <a:solidFill>
                  <a:schemeClr val="bg1"/>
                </a:solidFill>
                <a:cs typeface="Arial" charset="0"/>
              </a:rPr>
              <a:t>]</a:t>
            </a:r>
            <a:r>
              <a:rPr lang="ru-RU" sz="3400" b="1">
                <a:solidFill>
                  <a:schemeClr val="bg1"/>
                </a:solidFill>
                <a:cs typeface="Arial" charset="0"/>
              </a:rPr>
              <a:t> ниспровергаем </a:t>
            </a:r>
            <a:r>
              <a:rPr lang="ru-RU" sz="3400" b="1">
                <a:solidFill>
                  <a:srgbClr val="FFFF00"/>
                </a:solidFill>
                <a:cs typeface="Arial" charset="0"/>
              </a:rPr>
              <a:t>замыслы</a:t>
            </a:r>
            <a:endParaRPr lang="en-US" sz="3400" b="1">
              <a:cs typeface="Arial" charset="0"/>
            </a:endParaRPr>
          </a:p>
          <a:p>
            <a:pPr eaLnBrk="1" hangingPunct="1">
              <a:lnSpc>
                <a:spcPct val="90000"/>
              </a:lnSpc>
            </a:pPr>
            <a:r>
              <a:rPr lang="en-US" sz="3400" b="1">
                <a:solidFill>
                  <a:schemeClr val="bg1"/>
                </a:solidFill>
                <a:cs typeface="Arial" charset="0"/>
              </a:rPr>
              <a:t>5 </a:t>
            </a:r>
            <a:r>
              <a:rPr lang="ru-RU" sz="3400" b="1">
                <a:solidFill>
                  <a:schemeClr val="bg1"/>
                </a:solidFill>
                <a:cs typeface="Arial" charset="0"/>
              </a:rPr>
              <a:t>и</a:t>
            </a:r>
            <a:r>
              <a:rPr lang="en-US" sz="3400" b="1">
                <a:solidFill>
                  <a:schemeClr val="bg1"/>
                </a:solidFill>
                <a:cs typeface="Arial" charset="0"/>
              </a:rPr>
              <a:t> </a:t>
            </a:r>
            <a:r>
              <a:rPr lang="ru-RU" sz="3400" b="1">
                <a:solidFill>
                  <a:srgbClr val="FFFF00"/>
                </a:solidFill>
                <a:cs typeface="Arial" charset="0"/>
              </a:rPr>
              <a:t>всякое превозношение, восстающее против познания Бога</a:t>
            </a:r>
            <a:r>
              <a:rPr lang="en-US" sz="3400" b="1">
                <a:solidFill>
                  <a:schemeClr val="bg1"/>
                </a:solidFill>
                <a:cs typeface="Arial" charset="0"/>
              </a:rPr>
              <a:t>, </a:t>
            </a:r>
            <a:r>
              <a:rPr lang="ru-RU" sz="3400" b="1">
                <a:solidFill>
                  <a:schemeClr val="bg1"/>
                </a:solidFill>
                <a:cs typeface="Arial" charset="0"/>
              </a:rPr>
              <a:t>и пленяем</a:t>
            </a:r>
            <a:r>
              <a:rPr lang="en-US" sz="3400" b="1">
                <a:solidFill>
                  <a:schemeClr val="bg1"/>
                </a:solidFill>
                <a:cs typeface="Arial" charset="0"/>
              </a:rPr>
              <a:t> </a:t>
            </a:r>
            <a:r>
              <a:rPr lang="ru-RU" sz="3400" b="1">
                <a:solidFill>
                  <a:srgbClr val="FFFF00"/>
                </a:solidFill>
                <a:cs typeface="Arial" charset="0"/>
              </a:rPr>
              <a:t>всякое помышление</a:t>
            </a:r>
            <a:r>
              <a:rPr lang="en-US" sz="3400" b="1">
                <a:solidFill>
                  <a:schemeClr val="bg1"/>
                </a:solidFill>
                <a:cs typeface="Arial" charset="0"/>
              </a:rPr>
              <a:t> </a:t>
            </a:r>
            <a:r>
              <a:rPr lang="ru-RU" sz="3400" b="1">
                <a:solidFill>
                  <a:schemeClr val="bg1"/>
                </a:solidFill>
                <a:cs typeface="Arial" charset="0"/>
              </a:rPr>
              <a:t>в послушание Христу...</a:t>
            </a:r>
            <a:endParaRPr lang="en-US" sz="3400" b="1">
              <a:solidFill>
                <a:schemeClr val="bg1"/>
              </a:solidFill>
              <a:cs typeface="Arial"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cient &amp; Bible-Human 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1" name="Picture 3" descr="Orang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2" name="Picture 4" descr="Purplebub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3" name="Picture 5" descr="Bibl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4" name="Text Box 6"/>
          <p:cNvSpPr txBox="1">
            <a:spLocks noChangeArrowheads="1"/>
          </p:cNvSpPr>
          <p:nvPr/>
        </p:nvSpPr>
        <p:spPr bwMode="auto">
          <a:xfrm>
            <a:off x="1557338" y="361950"/>
            <a:ext cx="3048000"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pPr>
            <a:r>
              <a:rPr lang="ru-RU" sz="2800" b="1">
                <a:latin typeface="Comic Sans MS" charset="0"/>
                <a:cs typeface="Arial" charset="0"/>
              </a:rPr>
              <a:t>Бытие</a:t>
            </a:r>
            <a:r>
              <a:rPr lang="en-US" sz="2800" b="1">
                <a:latin typeface="Comic Sans MS" charset="0"/>
                <a:cs typeface="Arial" charset="0"/>
              </a:rPr>
              <a:t> 1-11 </a:t>
            </a:r>
            <a:r>
              <a:rPr lang="ru-RU" sz="2800" b="1">
                <a:latin typeface="Comic Sans MS" charset="0"/>
                <a:cs typeface="Arial" charset="0"/>
              </a:rPr>
              <a:t>– это миф.</a:t>
            </a:r>
            <a:endParaRPr lang="en-US" sz="2800" b="1">
              <a:latin typeface="Comic Sans MS" charset="0"/>
              <a:cs typeface="Arial" charset="0"/>
            </a:endParaRPr>
          </a:p>
          <a:p>
            <a:pPr algn="ctr" eaLnBrk="1" hangingPunct="1">
              <a:lnSpc>
                <a:spcPct val="95000"/>
              </a:lnSpc>
            </a:pPr>
            <a:r>
              <a:rPr lang="ru-RU" sz="2800" b="1">
                <a:latin typeface="Comic Sans MS" charset="0"/>
                <a:cs typeface="Arial" charset="0"/>
              </a:rPr>
              <a:t>Эволюция – это факт</a:t>
            </a:r>
            <a:r>
              <a:rPr lang="en-US" sz="2800" b="1">
                <a:latin typeface="Comic Sans MS" charset="0"/>
                <a:cs typeface="Arial" charset="0"/>
              </a:rPr>
              <a:t>!</a:t>
            </a:r>
          </a:p>
        </p:txBody>
      </p:sp>
      <p:sp>
        <p:nvSpPr>
          <p:cNvPr id="160775" name="Text Box 7"/>
          <p:cNvSpPr txBox="1">
            <a:spLocks noChangeArrowheads="1"/>
          </p:cNvSpPr>
          <p:nvPr/>
        </p:nvSpPr>
        <p:spPr bwMode="auto">
          <a:xfrm>
            <a:off x="5181600" y="381000"/>
            <a:ext cx="3200400" cy="213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5000"/>
              </a:lnSpc>
            </a:pPr>
            <a:r>
              <a:rPr lang="ru-RU" sz="2800" b="1">
                <a:solidFill>
                  <a:schemeClr val="bg1"/>
                </a:solidFill>
                <a:latin typeface="Comic Sans MS" charset="0"/>
                <a:cs typeface="Arial" charset="0"/>
              </a:rPr>
              <a:t>В</a:t>
            </a:r>
            <a:r>
              <a:rPr lang="en-US" sz="2800" b="1">
                <a:solidFill>
                  <a:schemeClr val="bg1"/>
                </a:solidFill>
                <a:latin typeface="Comic Sans MS" charset="0"/>
                <a:cs typeface="Arial" charset="0"/>
              </a:rPr>
              <a:t> </a:t>
            </a:r>
          </a:p>
          <a:p>
            <a:pPr algn="ctr" eaLnBrk="1" hangingPunct="1">
              <a:lnSpc>
                <a:spcPct val="95000"/>
              </a:lnSpc>
            </a:pPr>
            <a:r>
              <a:rPr lang="ru-RU" sz="2800" b="1">
                <a:solidFill>
                  <a:schemeClr val="bg1"/>
                </a:solidFill>
                <a:latin typeface="Comic Sans MS" charset="0"/>
                <a:cs typeface="Arial" charset="0"/>
              </a:rPr>
              <a:t>Бытие</a:t>
            </a:r>
            <a:r>
              <a:rPr lang="en-US" sz="2800" b="1">
                <a:solidFill>
                  <a:schemeClr val="bg1"/>
                </a:solidFill>
                <a:latin typeface="Comic Sans MS" charset="0"/>
                <a:cs typeface="Arial" charset="0"/>
              </a:rPr>
              <a:t> 1-11 </a:t>
            </a:r>
            <a:r>
              <a:rPr lang="ru-RU" sz="2800" b="1">
                <a:solidFill>
                  <a:schemeClr val="bg1"/>
                </a:solidFill>
                <a:latin typeface="Comic Sans MS" charset="0"/>
                <a:cs typeface="Arial" charset="0"/>
              </a:rPr>
              <a:t>Я</a:t>
            </a:r>
            <a:r>
              <a:rPr lang="en-US" sz="2800" b="1">
                <a:solidFill>
                  <a:schemeClr val="bg1"/>
                </a:solidFill>
                <a:latin typeface="Comic Sans MS" charset="0"/>
                <a:cs typeface="Arial" charset="0"/>
              </a:rPr>
              <a:t> </a:t>
            </a:r>
            <a:r>
              <a:rPr lang="ru-RU" sz="2800" b="1">
                <a:solidFill>
                  <a:schemeClr val="bg1"/>
                </a:solidFill>
                <a:latin typeface="Comic Sans MS" charset="0"/>
                <a:cs typeface="Arial" charset="0"/>
              </a:rPr>
              <a:t>излагаю буквальную историю</a:t>
            </a:r>
            <a:r>
              <a:rPr lang="en-US" sz="2800" b="1">
                <a:solidFill>
                  <a:schemeClr val="bg1"/>
                </a:solidFill>
                <a:latin typeface="Comic Sans MS" charset="0"/>
                <a:cs typeface="Arial" charset="0"/>
              </a:rPr>
              <a:t>!</a:t>
            </a:r>
          </a:p>
        </p:txBody>
      </p:sp>
      <p:sp>
        <p:nvSpPr>
          <p:cNvPr id="160776"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6077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 w/ 8 compromisers</a:t>
            </a:r>
          </a:p>
        </p:txBody>
      </p:sp>
      <p:sp>
        <p:nvSpPr>
          <p:cNvPr id="2933770" name="Rectangle 10"/>
          <p:cNvSpPr>
            <a:spLocks noChangeArrowheads="1"/>
          </p:cNvSpPr>
          <p:nvPr/>
        </p:nvSpPr>
        <p:spPr bwMode="auto">
          <a:xfrm>
            <a:off x="-131763" y="-152400"/>
            <a:ext cx="5029201" cy="70104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33771" name="Text Box 11"/>
          <p:cNvSpPr txBox="1">
            <a:spLocks noChangeArrowheads="1"/>
          </p:cNvSpPr>
          <p:nvPr/>
        </p:nvSpPr>
        <p:spPr bwMode="auto">
          <a:xfrm>
            <a:off x="5029200" y="2971800"/>
            <a:ext cx="3505200" cy="954088"/>
          </a:xfrm>
          <a:prstGeom prst="rect">
            <a:avLst/>
          </a:prstGeom>
          <a:solidFill>
            <a:srgbClr val="663300"/>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rgbClr val="FFCC00"/>
                </a:solidFill>
                <a:cs typeface="Arial" charset="0"/>
              </a:rPr>
              <a:t>Подтверждено подлинной наукой</a:t>
            </a:r>
            <a:endParaRPr lang="en-US" sz="2800" b="1">
              <a:solidFill>
                <a:srgbClr val="FFCC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33770"/>
                                        </p:tgtEl>
                                        <p:attrNameLst>
                                          <p:attrName>style.visibility</p:attrName>
                                        </p:attrNameLst>
                                      </p:cBhvr>
                                      <p:to>
                                        <p:strVal val="visible"/>
                                      </p:to>
                                    </p:set>
                                    <p:animEffect transition="in" filter="wipe(left)">
                                      <p:cBhvr>
                                        <p:cTn id="7" dur="500"/>
                                        <p:tgtEl>
                                          <p:spTgt spid="29337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33771"/>
                                        </p:tgtEl>
                                        <p:attrNameLst>
                                          <p:attrName>style.visibility</p:attrName>
                                        </p:attrNameLst>
                                      </p:cBhvr>
                                      <p:to>
                                        <p:strVal val="visible"/>
                                      </p:to>
                                    </p:set>
                                    <p:animEffect transition="in" filter="wipe(left)">
                                      <p:cBhvr>
                                        <p:cTn id="11" dur="500"/>
                                        <p:tgtEl>
                                          <p:spTgt spid="2933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3770" grpId="0" animBg="1"/>
      <p:bldP spid="29337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 name="Text Box 6"/>
          <p:cNvSpPr txBox="1">
            <a:spLocks noChangeArrowheads="1"/>
          </p:cNvSpPr>
          <p:nvPr/>
        </p:nvSpPr>
        <p:spPr bwMode="auto">
          <a:xfrm>
            <a:off x="1371600" y="304800"/>
            <a:ext cx="3352800"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800" b="1">
                <a:latin typeface="Comic Sans MS" charset="0"/>
                <a:cs typeface="Arial" charset="0"/>
              </a:rPr>
              <a:t>Земле миллиарды лет</a:t>
            </a:r>
            <a:r>
              <a:rPr lang="en-US" sz="2800" b="1">
                <a:latin typeface="Comic Sans MS" charset="0"/>
                <a:cs typeface="Arial" charset="0"/>
              </a:rPr>
              <a:t>. </a:t>
            </a:r>
            <a:r>
              <a:rPr lang="ru-RU" sz="2800" b="1">
                <a:latin typeface="Comic Sans MS" charset="0"/>
                <a:cs typeface="Arial" charset="0"/>
              </a:rPr>
              <a:t>Поверь мне на слово</a:t>
            </a:r>
            <a:r>
              <a:rPr lang="en-US" sz="2800" b="1">
                <a:latin typeface="Comic Sans MS" charset="0"/>
                <a:cs typeface="Arial" charset="0"/>
              </a:rPr>
              <a:t>!</a:t>
            </a:r>
          </a:p>
        </p:txBody>
      </p:sp>
      <p:sp>
        <p:nvSpPr>
          <p:cNvPr id="51207" name="Text Box 7"/>
          <p:cNvSpPr txBox="1">
            <a:spLocks noChangeArrowheads="1"/>
          </p:cNvSpPr>
          <p:nvPr/>
        </p:nvSpPr>
        <p:spPr bwMode="auto">
          <a:xfrm>
            <a:off x="5181600" y="685800"/>
            <a:ext cx="35052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latin typeface="Comic Sans MS" charset="0"/>
                <a:cs typeface="Arial" charset="0"/>
              </a:rPr>
              <a:t>Я сотворил землю за 6 дней. Поверь Мне на слово</a:t>
            </a:r>
            <a:r>
              <a:rPr lang="en-US" sz="2800" b="1">
                <a:solidFill>
                  <a:schemeClr val="bg1"/>
                </a:solidFill>
                <a:latin typeface="Comic Sans MS" charset="0"/>
                <a:cs typeface="Arial" charset="0"/>
              </a:rPr>
              <a:t>!</a:t>
            </a:r>
          </a:p>
        </p:txBody>
      </p:sp>
      <p:sp>
        <p:nvSpPr>
          <p:cNvPr id="51208"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51209"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pPr eaLnBrk="1" hangingPunct="1"/>
            <a:r>
              <a:rPr lang="en-US">
                <a:latin typeface="Arial" charset="0"/>
                <a:cs typeface="Arial" charset="0"/>
              </a:rPr>
              <a:t>Turning </a:t>
            </a:r>
            <a:r>
              <a:rPr lang="ja-JP" altLang="en-US">
                <a:latin typeface="Arial" charset="0"/>
                <a:cs typeface="Arial" charset="0"/>
              </a:rPr>
              <a:t>“</a:t>
            </a:r>
            <a:r>
              <a:rPr lang="en-US">
                <a:latin typeface="Arial" charset="0"/>
                <a:cs typeface="Arial" charset="0"/>
              </a:rPr>
              <a:t>Jews</a:t>
            </a:r>
            <a:r>
              <a:rPr lang="ja-JP" altLang="en-US">
                <a:latin typeface="Arial" charset="0"/>
                <a:cs typeface="Arial" charset="0"/>
              </a:rPr>
              <a:t>”</a:t>
            </a:r>
            <a:r>
              <a:rPr lang="en-US">
                <a:latin typeface="Arial" charset="0"/>
                <a:cs typeface="Arial" charset="0"/>
              </a:rPr>
              <a:t> into </a:t>
            </a:r>
            <a:r>
              <a:rPr lang="ja-JP" altLang="en-US">
                <a:latin typeface="Arial" charset="0"/>
                <a:cs typeface="Arial" charset="0"/>
              </a:rPr>
              <a:t>“</a:t>
            </a:r>
            <a:r>
              <a:rPr lang="en-US">
                <a:latin typeface="Arial" charset="0"/>
                <a:cs typeface="Arial" charset="0"/>
              </a:rPr>
              <a:t>Greeks</a:t>
            </a:r>
            <a:r>
              <a:rPr lang="ja-JP" altLang="en-US">
                <a:latin typeface="Arial" charset="0"/>
                <a:cs typeface="Arial" charset="0"/>
              </a:rPr>
              <a:t>”</a:t>
            </a:r>
            <a:r>
              <a:rPr lang="en-US">
                <a:latin typeface="Arial" charset="0"/>
                <a:cs typeface="Arial" charset="0"/>
              </a:rPr>
              <a:t> 02027</a:t>
            </a:r>
          </a:p>
        </p:txBody>
      </p:sp>
      <p:pic>
        <p:nvPicPr>
          <p:cNvPr id="161795"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6"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754188"/>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4000" b="1">
                <a:solidFill>
                  <a:srgbClr val="FFFF00"/>
                </a:solidFill>
                <a:cs typeface="Arial" charset="0"/>
              </a:rPr>
              <a:t>Превращение детей верующих родителей в скептиков</a:t>
            </a:r>
            <a:endParaRPr lang="en-US" sz="4000" b="1">
              <a:solidFill>
                <a:srgbClr val="FFFF00"/>
              </a:solidFill>
              <a:cs typeface="Arial" charset="0"/>
            </a:endParaRPr>
          </a:p>
        </p:txBody>
      </p:sp>
      <p:grpSp>
        <p:nvGrpSpPr>
          <p:cNvPr id="3" name="Group 3"/>
          <p:cNvGrpSpPr>
            <a:grpSpLocks/>
          </p:cNvGrpSpPr>
          <p:nvPr/>
        </p:nvGrpSpPr>
        <p:grpSpPr bwMode="auto">
          <a:xfrm>
            <a:off x="6934200" y="4470400"/>
            <a:ext cx="2052638" cy="1835150"/>
            <a:chOff x="6929780" y="4495800"/>
            <a:chExt cx="2052295" cy="1834610"/>
          </a:xfrm>
        </p:grpSpPr>
        <p:pic>
          <p:nvPicPr>
            <p:cNvPr id="161803" name="Picture 10" descr="\\.psf\Host\Volumes\PresTeam\Maria Murphy\Keynote\TM_reworked_Slides\Greeks into Jews\Ape_Woma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4" name="Picture 11" descr="\\.psf\Host\Volumes\PresTeam\Maria Murphy\Keynote\TM_reworked_Slides\Greeks into Jews\Ape_Man.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5" name="Picture 12" descr="\\.psf\Host\Volumes\PresTeam\Maria Murphy\Keynote\TM_reworked_Slides\Greeks into Jews\Ape_boy.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lgn="ctr">
            <a:solidFill>
              <a:srgbClr val="003366"/>
            </a:solidFill>
            <a:miter lim="800000"/>
            <a:headEnd/>
            <a:tailEnd/>
          </a:ln>
        </p:spPr>
        <p:txBody>
          <a:bodyPr anchor="ctr"/>
          <a:lstStyle/>
          <a:p>
            <a:pPr>
              <a:defRPr/>
            </a:pPr>
            <a:endParaRPr lang="en-US">
              <a:solidFill>
                <a:schemeClr val="lt1"/>
              </a:solidFill>
              <a:latin typeface="+mn-lt"/>
              <a:ea typeface="+mn-ea"/>
            </a:endParaRPr>
          </a:p>
        </p:txBody>
      </p:sp>
      <p:sp>
        <p:nvSpPr>
          <p:cNvPr id="7176" name="Text Box 8"/>
          <p:cNvSpPr txBox="1">
            <a:spLocks noChangeArrowheads="1"/>
          </p:cNvSpPr>
          <p:nvPr/>
        </p:nvSpPr>
        <p:spPr bwMode="auto">
          <a:xfrm>
            <a:off x="2667000" y="3784600"/>
            <a:ext cx="4114800" cy="1569660"/>
          </a:xfrm>
          <a:prstGeom prst="rect">
            <a:avLst/>
          </a:prstGeom>
          <a:noFill/>
          <a:ln>
            <a:no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Светское медиа</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 </a:t>
            </a: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и</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a:p>
            <a:pPr eaLnBrk="1" hangingPunct="1">
              <a:lnSpc>
                <a:spcPct val="80000"/>
              </a:lnSpc>
              <a:defRPr/>
            </a:pPr>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образование</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endParaRPr>
          </a:p>
        </p:txBody>
      </p:sp>
      <p:sp>
        <p:nvSpPr>
          <p:cNvPr id="14" name="TextBox 13"/>
          <p:cNvSpPr txBox="1"/>
          <p:nvPr/>
        </p:nvSpPr>
        <p:spPr>
          <a:xfrm>
            <a:off x="152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ДОВЕРЯЮЩИЕ БИБЛИИ</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5" name="TextBox 14"/>
          <p:cNvSpPr txBox="1"/>
          <p:nvPr/>
        </p:nvSpPr>
        <p:spPr>
          <a:xfrm>
            <a:off x="6248400" y="2209800"/>
            <a:ext cx="2667000" cy="830997"/>
          </a:xfrm>
          <a:prstGeom prst="rect">
            <a:avLst/>
          </a:prstGeom>
          <a:noFill/>
        </p:spPr>
        <p:txBody>
          <a:bodyPr>
            <a:spAutoFit/>
          </a:bodyPr>
          <a:lstStyle/>
          <a:p>
            <a:pPr algn="ctr">
              <a:defRPr/>
            </a:pPr>
            <a:r>
              <a:rPr lang="ru-RU"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ЭВОЛЮЦИОНИ-ЗИРОВАННЫЕ</a:t>
            </a:r>
            <a:endParaRPr lang="en-US" sz="24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a:latin typeface="Arial" charset="0"/>
              </a:rPr>
              <a:t>I Peter 3:15 NAS</a:t>
            </a:r>
          </a:p>
        </p:txBody>
      </p:sp>
      <p:pic>
        <p:nvPicPr>
          <p:cNvPr id="162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5400" b="1">
                <a:solidFill>
                  <a:srgbClr val="00FF00"/>
                </a:solidFill>
              </a:rPr>
              <a:t>1 </a:t>
            </a:r>
            <a:r>
              <a:rPr lang="ru-RU" sz="5400" b="1">
                <a:solidFill>
                  <a:srgbClr val="00FF00"/>
                </a:solidFill>
              </a:rPr>
              <a:t>Петра</a:t>
            </a:r>
            <a:r>
              <a:rPr lang="en-US" sz="5400" b="1">
                <a:solidFill>
                  <a:srgbClr val="00FF00"/>
                </a:solidFill>
              </a:rPr>
              <a:t> 3:15</a:t>
            </a:r>
          </a:p>
        </p:txBody>
      </p:sp>
      <p:sp>
        <p:nvSpPr>
          <p:cNvPr id="6078469" name="Text Box 5"/>
          <p:cNvSpPr txBox="1">
            <a:spLocks noChangeArrowheads="1"/>
          </p:cNvSpPr>
          <p:nvPr/>
        </p:nvSpPr>
        <p:spPr bwMode="auto">
          <a:xfrm>
            <a:off x="914400" y="1670050"/>
            <a:ext cx="7391400" cy="2917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400" b="1">
                <a:solidFill>
                  <a:schemeClr val="bg1"/>
                </a:solidFill>
              </a:rPr>
              <a:t>Господа Бога святите в сердцах ваших;</a:t>
            </a:r>
            <a:r>
              <a:rPr lang="en-US" sz="3400" b="1">
                <a:solidFill>
                  <a:schemeClr val="bg1"/>
                </a:solidFill>
              </a:rPr>
              <a:t> </a:t>
            </a:r>
            <a:r>
              <a:rPr lang="ru-RU" sz="3400" b="1" i="1">
                <a:solidFill>
                  <a:srgbClr val="FFFF00"/>
                </a:solidFill>
              </a:rPr>
              <a:t>будьте</a:t>
            </a:r>
            <a:r>
              <a:rPr lang="ru-RU" sz="3400" b="1">
                <a:solidFill>
                  <a:srgbClr val="FFFF00"/>
                </a:solidFill>
              </a:rPr>
              <a:t> всегда готовы</a:t>
            </a:r>
            <a:r>
              <a:rPr lang="en-US" sz="3400" b="1">
                <a:solidFill>
                  <a:schemeClr val="bg1"/>
                </a:solidFill>
              </a:rPr>
              <a:t> </a:t>
            </a:r>
            <a:r>
              <a:rPr lang="ru-RU" sz="3400" b="1">
                <a:solidFill>
                  <a:schemeClr val="bg1"/>
                </a:solidFill>
              </a:rPr>
              <a:t>всякому, требующему у вас отчета в вашем уповании, дать ответ с кротостью и благоговением.</a:t>
            </a:r>
            <a:endParaRPr lang="en-US" sz="3400" b="1">
              <a:solidFill>
                <a:schemeClr val="bg1"/>
              </a:solidFill>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4" hidden="1"/>
          <p:cNvSpPr>
            <a:spLocks noGrp="1"/>
          </p:cNvSpPr>
          <p:nvPr>
            <p:ph type="title" idx="4294967295"/>
          </p:nvPr>
        </p:nvSpPr>
        <p:spPr>
          <a:noFill/>
        </p:spPr>
        <p:txBody>
          <a:bodyPr/>
          <a:lstStyle/>
          <a:p>
            <a:pPr eaLnBrk="1" hangingPunct="1"/>
            <a:r>
              <a:rPr lang="en-US">
                <a:latin typeface="Candara" charset="0"/>
                <a:cs typeface="Arial" charset="0"/>
              </a:rPr>
              <a:t>AiG web site #1</a:t>
            </a: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7" name="Picture 3"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8" name="Picture 4"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9" name="Picture 5"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0" name="Picture 6"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1" name="Picture 7"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2" name="Picture 8"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73" name="Picture 9"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74" name="Rectangle 12"/>
          <p:cNvSpPr>
            <a:spLocks noGrp="1" noChangeArrowheads="1"/>
          </p:cNvSpPr>
          <p:nvPr>
            <p:ph type="title"/>
          </p:nvPr>
        </p:nvSpPr>
        <p:spPr/>
        <p:txBody>
          <a:bodyPr/>
          <a:lstStyle/>
          <a:p>
            <a:pPr eaLnBrk="1" hangingPunct="1"/>
            <a:r>
              <a:rPr lang="en-US">
                <a:latin typeface="Myriad Pro Light" charset="0"/>
                <a:cs typeface="Arial" charset="0"/>
              </a:rPr>
              <a:t>7 Cs fade to History</a:t>
            </a:r>
          </a:p>
        </p:txBody>
      </p:sp>
      <p:sp>
        <p:nvSpPr>
          <p:cNvPr id="13" name="TextBox 12"/>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4" name="TextBox 13"/>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6" name="TextBox 15"/>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20" name="TextBox 19"/>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3263498" name="Rectangle 10"/>
          <p:cNvSpPr>
            <a:spLocks noChangeArrowheads="1"/>
          </p:cNvSpPr>
          <p:nvPr/>
        </p:nvSpPr>
        <p:spPr bwMode="auto">
          <a:xfrm>
            <a:off x="0" y="0"/>
            <a:ext cx="9188450" cy="6892925"/>
          </a:xfrm>
          <a:prstGeom prst="rect">
            <a:avLst/>
          </a:prstGeom>
          <a:solidFill>
            <a:schemeClr val="accent1">
              <a:alpha val="79999"/>
            </a:scheme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a:lstStyle/>
          <a:p>
            <a:endParaRPr lang="en-US">
              <a:cs typeface="Arial" charset="0"/>
            </a:endParaRPr>
          </a:p>
        </p:txBody>
      </p:sp>
      <p:sp>
        <p:nvSpPr>
          <p:cNvPr id="3263499" name="Rectangle 11"/>
          <p:cNvSpPr>
            <a:spLocks noChangeArrowheads="1"/>
          </p:cNvSpPr>
          <p:nvPr/>
        </p:nvSpPr>
        <p:spPr bwMode="auto">
          <a:xfrm>
            <a:off x="914400" y="2447925"/>
            <a:ext cx="7543800" cy="1846263"/>
          </a:xfrm>
          <a:prstGeom prst="rect">
            <a:avLst/>
          </a:prstGeom>
          <a:noFill/>
          <a:ln w="9525">
            <a:noFill/>
            <a:miter lim="800000"/>
            <a:headEnd/>
            <a:tailEnd/>
          </a:ln>
          <a:effectLst>
            <a:outerShdw dist="76199" dir="2700000" algn="ctr" rotWithShape="0">
              <a:schemeClr val="bg2"/>
            </a:outerShdw>
          </a:effectLst>
        </p:spPr>
        <p:txBody>
          <a:bodyPr lIns="0" tIns="0" rIns="0" bIns="0" anchor="ctr">
            <a:spAutoFit/>
          </a:bodyPr>
          <a:lstStyle/>
          <a:p>
            <a:pPr algn="ctr" defTabSz="642938"/>
            <a:r>
              <a:rPr lang="ru-RU" sz="12000" b="1">
                <a:solidFill>
                  <a:srgbClr val="FFC800"/>
                </a:solidFill>
                <a:latin typeface="Myriad Pro Black" charset="0"/>
                <a:cs typeface="Arial" charset="0"/>
                <a:sym typeface="Myriad Pro Black" charset="0"/>
              </a:rPr>
              <a:t>ИСТОРИЯ</a:t>
            </a:r>
            <a:endParaRPr lang="en-US" sz="12000" b="1">
              <a:solidFill>
                <a:srgbClr val="FFC800"/>
              </a:solidFill>
              <a:latin typeface="Myriad Pro Black" charset="0"/>
              <a:cs typeface="Arial" charset="0"/>
              <a:sym typeface="Myriad Pro Black"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3498"/>
                                        </p:tgtEl>
                                        <p:attrNameLst>
                                          <p:attrName>style.visibility</p:attrName>
                                        </p:attrNameLst>
                                      </p:cBhvr>
                                      <p:to>
                                        <p:strVal val="visible"/>
                                      </p:to>
                                    </p:set>
                                    <p:animEffect transition="in" filter="fade">
                                      <p:cBhvr>
                                        <p:cTn id="7" dur="500"/>
                                        <p:tgtEl>
                                          <p:spTgt spid="3263498"/>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3263499"/>
                                        </p:tgtEl>
                                        <p:attrNameLst>
                                          <p:attrName>style.visibility</p:attrName>
                                        </p:attrNameLst>
                                      </p:cBhvr>
                                      <p:to>
                                        <p:strVal val="visible"/>
                                      </p:to>
                                    </p:set>
                                    <p:anim calcmode="lin" valueType="num">
                                      <p:cBhvr>
                                        <p:cTn id="10" dur="500" fill="hold"/>
                                        <p:tgtEl>
                                          <p:spTgt spid="3263499"/>
                                        </p:tgtEl>
                                        <p:attrNameLst>
                                          <p:attrName>ppt_w</p:attrName>
                                        </p:attrNameLst>
                                      </p:cBhvr>
                                      <p:tavLst>
                                        <p:tav tm="0">
                                          <p:val>
                                            <p:fltVal val="0"/>
                                          </p:val>
                                        </p:tav>
                                        <p:tav tm="100000">
                                          <p:val>
                                            <p:strVal val="#ppt_w"/>
                                          </p:val>
                                        </p:tav>
                                      </p:tavLst>
                                    </p:anim>
                                    <p:anim calcmode="lin" valueType="num">
                                      <p:cBhvr>
                                        <p:cTn id="11" dur="500" fill="hold"/>
                                        <p:tgtEl>
                                          <p:spTgt spid="3263499"/>
                                        </p:tgtEl>
                                        <p:attrNameLst>
                                          <p:attrName>ppt_h</p:attrName>
                                        </p:attrNameLst>
                                      </p:cBhvr>
                                      <p:tavLst>
                                        <p:tav tm="0">
                                          <p:val>
                                            <p:fltVal val="0"/>
                                          </p:val>
                                        </p:tav>
                                        <p:tav tm="100000">
                                          <p:val>
                                            <p:strVal val="#ppt_h"/>
                                          </p:val>
                                        </p:tav>
                                      </p:tavLst>
                                    </p:anim>
                                    <p:animEffect transition="in" filter="fade">
                                      <p:cBhvr>
                                        <p:cTn id="12" dur="500"/>
                                        <p:tgtEl>
                                          <p:spTgt spid="3263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498" grpId="0" animBg="1"/>
      <p:bldP spid="326349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pic>
        <p:nvPicPr>
          <p:cNvPr id="165891"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rot="20787818">
            <a:off x="3097213" y="3125788"/>
            <a:ext cx="2200275"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effectLst>
                  <a:outerShdw blurRad="38100" dist="38100" dir="2700000" algn="tl">
                    <a:srgbClr val="808080"/>
                  </a:outerShdw>
                </a:effectLst>
                <a:latin typeface="Arial Black" charset="0"/>
                <a:cs typeface="Arial" charset="0"/>
              </a:rPr>
              <a:t>БИБЛИЯ</a:t>
            </a:r>
            <a:endParaRPr lang="en-US" sz="3200" b="1">
              <a:solidFill>
                <a:schemeClr val="bg1"/>
              </a:solidFill>
              <a:effectLst>
                <a:outerShdw blurRad="38100" dist="38100" dir="2700000" algn="tl">
                  <a:srgbClr val="808080"/>
                </a:outerShdw>
              </a:effectLst>
              <a:latin typeface="Arial Black" charset="0"/>
              <a:cs typeface="Arial" charset="0"/>
            </a:endParaRPr>
          </a:p>
        </p:txBody>
      </p:sp>
      <p:sp>
        <p:nvSpPr>
          <p:cNvPr id="2740230" name="Text Box 6"/>
          <p:cNvSpPr txBox="1">
            <a:spLocks noChangeArrowheads="1"/>
          </p:cNvSpPr>
          <p:nvPr/>
        </p:nvSpPr>
        <p:spPr bwMode="auto">
          <a:xfrm>
            <a:off x="457200" y="220663"/>
            <a:ext cx="8077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latin typeface="Franklin Gothic Heavy" charset="0"/>
                <a:cs typeface="Arial" charset="0"/>
              </a:rPr>
              <a:t>Книга по Истории Вселенной</a:t>
            </a:r>
            <a:endParaRPr lang="en-US" sz="4000" b="1">
              <a:solidFill>
                <a:srgbClr val="FFFF00"/>
              </a:solidFill>
              <a:latin typeface="Franklin Gothic Heavy" charset="0"/>
              <a:cs typeface="Arial" charset="0"/>
            </a:endParaRPr>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166915"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
        <p:nvSpPr>
          <p:cNvPr id="6" name="TextBox 5"/>
          <p:cNvSpPr txBox="1"/>
          <p:nvPr/>
        </p:nvSpPr>
        <p:spPr>
          <a:xfrm>
            <a:off x="5638800" y="2819400"/>
            <a:ext cx="2057400" cy="10779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effectLst>
                  <a:outerShdw blurRad="38100" dist="38100" dir="2700000" algn="tl">
                    <a:srgbClr val="FFFFFF"/>
                  </a:outerShdw>
                </a:effectLst>
                <a:cs typeface="Arial" charset="0"/>
              </a:rPr>
              <a:t>А вы там были?</a:t>
            </a:r>
            <a:endParaRPr lang="en-US" sz="32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39"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2" name="Text Box 6"/>
          <p:cNvSpPr txBox="1">
            <a:spLocks noChangeArrowheads="1"/>
          </p:cNvSpPr>
          <p:nvPr/>
        </p:nvSpPr>
        <p:spPr bwMode="auto">
          <a:xfrm>
            <a:off x="1371600" y="304800"/>
            <a:ext cx="3352800"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2800" b="1">
                <a:latin typeface="Comic Sans MS" charset="0"/>
                <a:cs typeface="Arial" charset="0"/>
              </a:rPr>
              <a:t>Земле миллиарды лет</a:t>
            </a:r>
            <a:r>
              <a:rPr lang="en-US" sz="2800" b="1">
                <a:latin typeface="Comic Sans MS" charset="0"/>
                <a:cs typeface="Arial" charset="0"/>
              </a:rPr>
              <a:t>. </a:t>
            </a:r>
            <a:r>
              <a:rPr lang="ru-RU" sz="2800" b="1">
                <a:latin typeface="Comic Sans MS" charset="0"/>
                <a:cs typeface="Arial" charset="0"/>
              </a:rPr>
              <a:t>Поверь мне на слово</a:t>
            </a:r>
            <a:r>
              <a:rPr lang="en-US" sz="2800" b="1">
                <a:latin typeface="Comic Sans MS" charset="0"/>
                <a:cs typeface="Arial" charset="0"/>
              </a:rPr>
              <a:t>!</a:t>
            </a:r>
          </a:p>
        </p:txBody>
      </p:sp>
      <p:sp>
        <p:nvSpPr>
          <p:cNvPr id="167943" name="Text Box 7"/>
          <p:cNvSpPr txBox="1">
            <a:spLocks noChangeArrowheads="1"/>
          </p:cNvSpPr>
          <p:nvPr/>
        </p:nvSpPr>
        <p:spPr bwMode="auto">
          <a:xfrm>
            <a:off x="5486400" y="609600"/>
            <a:ext cx="28956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latin typeface="Comic Sans MS" charset="0"/>
                <a:cs typeface="Arial" charset="0"/>
              </a:rPr>
              <a:t>Я сотворил землю за 6 дней</a:t>
            </a:r>
            <a:r>
              <a:rPr lang="en-US" sz="2800" b="1">
                <a:solidFill>
                  <a:schemeClr val="bg1"/>
                </a:solidFill>
                <a:latin typeface="Comic Sans MS" charset="0"/>
                <a:cs typeface="Arial" charset="0"/>
              </a:rPr>
              <a:t>. </a:t>
            </a:r>
            <a:r>
              <a:rPr lang="ru-RU" sz="2800" b="1">
                <a:solidFill>
                  <a:schemeClr val="bg1"/>
                </a:solidFill>
                <a:latin typeface="Comic Sans MS" charset="0"/>
                <a:cs typeface="Arial" charset="0"/>
              </a:rPr>
              <a:t>Поверь Мне на слово</a:t>
            </a:r>
            <a:r>
              <a:rPr lang="en-US" sz="2800" b="1">
                <a:solidFill>
                  <a:schemeClr val="bg1"/>
                </a:solidFill>
                <a:latin typeface="Comic Sans MS" charset="0"/>
                <a:cs typeface="Arial" charset="0"/>
              </a:rPr>
              <a:t>!</a:t>
            </a:r>
          </a:p>
        </p:txBody>
      </p:sp>
      <p:sp>
        <p:nvSpPr>
          <p:cNvPr id="167944" name="Text Box 8"/>
          <p:cNvSpPr txBox="1">
            <a:spLocks noChangeArrowheads="1"/>
          </p:cNvSpPr>
          <p:nvPr/>
        </p:nvSpPr>
        <p:spPr bwMode="auto">
          <a:xfrm rot="-170238">
            <a:off x="5791200" y="4495800"/>
            <a:ext cx="13731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67945"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p:txBody>
          <a:bodyPr/>
          <a:lstStyle/>
          <a:p>
            <a:pPr eaLnBrk="1" hangingPunct="1"/>
            <a:endParaRPr lang="en-US">
              <a:latin typeface="Arial" charset="0"/>
            </a:endParaRPr>
          </a:p>
        </p:txBody>
      </p:sp>
      <p:sp>
        <p:nvSpPr>
          <p:cNvPr id="168963" name="Rectangle 3"/>
          <p:cNvSpPr>
            <a:spLocks noGrp="1" noChangeArrowheads="1"/>
          </p:cNvSpPr>
          <p:nvPr>
            <p:ph type="body" idx="4294967295"/>
          </p:nvPr>
        </p:nvSpPr>
        <p:spPr/>
        <p:txBody>
          <a:bodyPr/>
          <a:lstStyle/>
          <a:p>
            <a:pPr eaLnBrk="1" hangingPunct="1"/>
            <a:endParaRPr lang="en-US">
              <a:latin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p:txBody>
          <a:bodyPr/>
          <a:lstStyle/>
          <a:p>
            <a:pPr eaLnBrk="1" hangingPunct="1"/>
            <a:r>
              <a:rPr lang="en-US">
                <a:latin typeface="Arial" charset="0"/>
                <a:cs typeface="Arial" charset="0"/>
              </a:rPr>
              <a:t>Rainbow promise</a:t>
            </a:r>
          </a:p>
        </p:txBody>
      </p:sp>
      <p:pic>
        <p:nvPicPr>
          <p:cNvPr id="169987" name="Picture 3" descr="Rainbow Promise"/>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11113"/>
            <a:ext cx="9144000" cy="6858000"/>
          </a:xfrm>
          <a:noFill/>
        </p:spPr>
      </p:pic>
      <p:pic>
        <p:nvPicPr>
          <p:cNvPr id="169988" name="Picture 4" descr="\\.psf\Host\Users\mmurphy\Desktop\Rainbow Promis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9" name="TextBox 1"/>
          <p:cNvSpPr txBox="1">
            <a:spLocks noChangeArrowheads="1"/>
          </p:cNvSpPr>
          <p:nvPr/>
        </p:nvSpPr>
        <p:spPr bwMode="auto">
          <a:xfrm>
            <a:off x="228600" y="5638800"/>
            <a:ext cx="89154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7000" b="1">
                <a:solidFill>
                  <a:schemeClr val="bg1"/>
                </a:solidFill>
                <a:cs typeface="Arial" charset="0"/>
              </a:rPr>
              <a:t>Обетование радуги</a:t>
            </a:r>
            <a:endParaRPr lang="en-US" sz="7000" b="1">
              <a:solidFill>
                <a:schemeClr val="bg1"/>
              </a:solidFill>
              <a:cs typeface="Arial" charset="0"/>
            </a:endParaRPr>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r>
              <a:rPr lang="en-US">
                <a:latin typeface="Arial" charset="0"/>
                <a:cs typeface="Arial" charset="0"/>
              </a:rPr>
              <a:t>Kids &amp; the Book of Life</a:t>
            </a:r>
          </a:p>
        </p:txBody>
      </p:sp>
      <p:pic>
        <p:nvPicPr>
          <p:cNvPr id="171011" name="Picture 3" descr="A-Lamb's Book-No Dodo 022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7225" y="-12700"/>
            <a:ext cx="52895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2" name="TextBox 3"/>
          <p:cNvSpPr txBox="1">
            <a:spLocks noChangeArrowheads="1"/>
          </p:cNvSpPr>
          <p:nvPr/>
        </p:nvSpPr>
        <p:spPr bwMode="auto">
          <a:xfrm>
            <a:off x="2590800" y="1295400"/>
            <a:ext cx="99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Я нашла свое имя!</a:t>
            </a:r>
            <a:endParaRPr lang="en-US" sz="1200" b="1">
              <a:cs typeface="Arial" charset="0"/>
            </a:endParaRPr>
          </a:p>
        </p:txBody>
      </p:sp>
      <p:sp>
        <p:nvSpPr>
          <p:cNvPr id="171013" name="TextBox 4"/>
          <p:cNvSpPr txBox="1">
            <a:spLocks noChangeArrowheads="1"/>
          </p:cNvSpPr>
          <p:nvPr/>
        </p:nvSpPr>
        <p:spPr bwMode="auto">
          <a:xfrm>
            <a:off x="4038600" y="114300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Мое имя здесь тоже!</a:t>
            </a:r>
            <a:endParaRPr lang="en-US" sz="1200" b="1">
              <a:cs typeface="Arial" charset="0"/>
            </a:endParaRPr>
          </a:p>
        </p:txBody>
      </p:sp>
      <p:sp>
        <p:nvSpPr>
          <p:cNvPr id="171014" name="TextBox 5"/>
          <p:cNvSpPr txBox="1">
            <a:spLocks noChangeArrowheads="1"/>
          </p:cNvSpPr>
          <p:nvPr/>
        </p:nvSpPr>
        <p:spPr bwMode="auto">
          <a:xfrm>
            <a:off x="5334000" y="1447800"/>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И мое!</a:t>
            </a:r>
            <a:endParaRPr lang="en-US" sz="1200" b="1">
              <a:cs typeface="Arial" charset="0"/>
            </a:endParaRPr>
          </a:p>
        </p:txBody>
      </p:sp>
      <p:sp>
        <p:nvSpPr>
          <p:cNvPr id="171015" name="TextBox 6"/>
          <p:cNvSpPr txBox="1">
            <a:spLocks noChangeArrowheads="1"/>
          </p:cNvSpPr>
          <p:nvPr/>
        </p:nvSpPr>
        <p:spPr bwMode="auto">
          <a:xfrm>
            <a:off x="6172200" y="1981200"/>
            <a:ext cx="990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И мое!</a:t>
            </a:r>
            <a:endParaRPr lang="en-US" sz="1200" b="1">
              <a:cs typeface="Arial" charset="0"/>
            </a:endParaRPr>
          </a:p>
        </p:txBody>
      </p:sp>
      <p:sp>
        <p:nvSpPr>
          <p:cNvPr id="171016" name="TextBox 7"/>
          <p:cNvSpPr txBox="1">
            <a:spLocks noChangeArrowheads="1"/>
          </p:cNvSpPr>
          <p:nvPr/>
        </p:nvSpPr>
        <p:spPr bwMode="auto">
          <a:xfrm>
            <a:off x="4343400" y="4343400"/>
            <a:ext cx="152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А твое имя записано в книге жизни Агнца?</a:t>
            </a:r>
            <a:endParaRPr lang="en-US" sz="1200" b="1">
              <a:cs typeface="Arial"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atin typeface="Arial" charset="0"/>
                <a:cs typeface="Arial" charset="0"/>
              </a:rPr>
              <a:t>Job 38:4 NAS</a:t>
            </a:r>
          </a:p>
        </p:txBody>
      </p:sp>
      <p:pic>
        <p:nvPicPr>
          <p:cNvPr id="522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646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Иова</a:t>
            </a:r>
            <a:r>
              <a:rPr lang="en-US" sz="5400" b="1">
                <a:solidFill>
                  <a:srgbClr val="00FF00"/>
                </a:solidFill>
                <a:cs typeface="Arial" charset="0"/>
              </a:rPr>
              <a:t> 38:4</a:t>
            </a:r>
          </a:p>
        </p:txBody>
      </p:sp>
      <p:sp>
        <p:nvSpPr>
          <p:cNvPr id="3006469" name="Text Box 5"/>
          <p:cNvSpPr txBox="1">
            <a:spLocks noChangeArrowheads="1"/>
          </p:cNvSpPr>
          <p:nvPr/>
        </p:nvSpPr>
        <p:spPr bwMode="auto">
          <a:xfrm>
            <a:off x="990600" y="1647825"/>
            <a:ext cx="7162800" cy="1938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Где был ты, когда Я полагал основания земли? Скажи, если знаешь.</a:t>
            </a:r>
            <a:endParaRPr lang="en-US" sz="4000" b="1">
              <a:solidFill>
                <a:schemeClr val="bg1"/>
              </a:solidFill>
              <a:cs typeface="Arial" charset="0"/>
            </a:endParaRPr>
          </a:p>
        </p:txBody>
      </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a:latin typeface="Arial" charset="0"/>
                <a:cs typeface="Arial" charset="0"/>
              </a:rPr>
              <a:t>Patriarch</a:t>
            </a:r>
            <a:r>
              <a:rPr lang="ja-JP" altLang="en-US">
                <a:latin typeface="Arial" charset="0"/>
                <a:cs typeface="Arial" charset="0"/>
              </a:rPr>
              <a:t>’</a:t>
            </a:r>
            <a:r>
              <a:rPr lang="en-US">
                <a:latin typeface="Arial" charset="0"/>
                <a:cs typeface="Arial" charset="0"/>
              </a:rPr>
              <a:t>s long lives</a:t>
            </a:r>
          </a:p>
        </p:txBody>
      </p:sp>
      <p:pic>
        <p:nvPicPr>
          <p:cNvPr id="172035"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Text Box 4"/>
          <p:cNvSpPr txBox="1">
            <a:spLocks noChangeArrowheads="1"/>
          </p:cNvSpPr>
          <p:nvPr/>
        </p:nvSpPr>
        <p:spPr bwMode="auto">
          <a:xfrm>
            <a:off x="2209800" y="304800"/>
            <a:ext cx="5562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rgbClr val="000066"/>
                </a:solidFill>
                <a:cs typeface="Arial" charset="0"/>
              </a:rPr>
              <a:t>Возраст людей, когда они умерали</a:t>
            </a:r>
            <a:endParaRPr lang="en-US" sz="2400" b="1">
              <a:solidFill>
                <a:srgbClr val="000066"/>
              </a:solidFill>
              <a:cs typeface="Arial" charset="0"/>
            </a:endParaRPr>
          </a:p>
        </p:txBody>
      </p:sp>
      <p:sp>
        <p:nvSpPr>
          <p:cNvPr id="172037" name="TextBox 4"/>
          <p:cNvSpPr txBox="1">
            <a:spLocks noChangeArrowheads="1"/>
          </p:cNvSpPr>
          <p:nvPr/>
        </p:nvSpPr>
        <p:spPr bwMode="auto">
          <a:xfrm>
            <a:off x="3429000" y="1143000"/>
            <a:ext cx="685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Адам</a:t>
            </a:r>
            <a:endParaRPr lang="en-US" sz="1200" b="1">
              <a:cs typeface="Arial" charset="0"/>
            </a:endParaRPr>
          </a:p>
        </p:txBody>
      </p:sp>
      <p:sp>
        <p:nvSpPr>
          <p:cNvPr id="172038" name="TextBox 5"/>
          <p:cNvSpPr txBox="1">
            <a:spLocks noChangeArrowheads="1"/>
          </p:cNvSpPr>
          <p:nvPr/>
        </p:nvSpPr>
        <p:spPr bwMode="auto">
          <a:xfrm>
            <a:off x="2895600" y="1752600"/>
            <a:ext cx="1219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Мафусал</a:t>
            </a:r>
            <a:endParaRPr lang="en-US" sz="1200" b="1">
              <a:cs typeface="Arial" charset="0"/>
            </a:endParaRPr>
          </a:p>
        </p:txBody>
      </p:sp>
      <p:sp>
        <p:nvSpPr>
          <p:cNvPr id="172039" name="TextBox 6"/>
          <p:cNvSpPr txBox="1">
            <a:spLocks noChangeArrowheads="1"/>
          </p:cNvSpPr>
          <p:nvPr/>
        </p:nvSpPr>
        <p:spPr bwMode="auto">
          <a:xfrm>
            <a:off x="6858000" y="1143000"/>
            <a:ext cx="914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930 лет</a:t>
            </a:r>
            <a:endParaRPr lang="en-US" sz="1200" b="1">
              <a:cs typeface="Arial" charset="0"/>
            </a:endParaRPr>
          </a:p>
        </p:txBody>
      </p:sp>
      <p:sp>
        <p:nvSpPr>
          <p:cNvPr id="172040" name="TextBox 7"/>
          <p:cNvSpPr txBox="1">
            <a:spLocks noChangeArrowheads="1"/>
          </p:cNvSpPr>
          <p:nvPr/>
        </p:nvSpPr>
        <p:spPr bwMode="auto">
          <a:xfrm>
            <a:off x="6934200" y="1752600"/>
            <a:ext cx="838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969 лет</a:t>
            </a:r>
            <a:endParaRPr lang="en-US" sz="1200" b="1">
              <a:cs typeface="Arial" charset="0"/>
            </a:endParaRPr>
          </a:p>
        </p:txBody>
      </p:sp>
      <p:sp>
        <p:nvSpPr>
          <p:cNvPr id="172041" name="TextBox 8"/>
          <p:cNvSpPr txBox="1">
            <a:spLocks noChangeArrowheads="1"/>
          </p:cNvSpPr>
          <p:nvPr/>
        </p:nvSpPr>
        <p:spPr bwMode="auto">
          <a:xfrm>
            <a:off x="5334000" y="2057400"/>
            <a:ext cx="2286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и умерли до потопа</a:t>
            </a:r>
            <a:endParaRPr lang="en-US" sz="1200" b="1">
              <a:cs typeface="Arial" charset="0"/>
            </a:endParaRPr>
          </a:p>
        </p:txBody>
      </p:sp>
      <p:sp>
        <p:nvSpPr>
          <p:cNvPr id="10" name="Rectangle 5"/>
          <p:cNvSpPr>
            <a:spLocks noChangeArrowheads="1"/>
          </p:cNvSpPr>
          <p:nvPr/>
        </p:nvSpPr>
        <p:spPr bwMode="auto">
          <a:xfrm>
            <a:off x="1066800" y="2286000"/>
            <a:ext cx="7239000" cy="4662488"/>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72043" name="TextBox 11"/>
          <p:cNvSpPr txBox="1">
            <a:spLocks noChangeArrowheads="1"/>
          </p:cNvSpPr>
          <p:nvPr/>
        </p:nvSpPr>
        <p:spPr bwMode="auto">
          <a:xfrm>
            <a:off x="3429000" y="2590800"/>
            <a:ext cx="685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Ной</a:t>
            </a:r>
            <a:endParaRPr lang="en-US" sz="1200" b="1">
              <a:cs typeface="Arial" charset="0"/>
            </a:endParaRPr>
          </a:p>
        </p:txBody>
      </p:sp>
      <p:sp>
        <p:nvSpPr>
          <p:cNvPr id="172044" name="TextBox 12"/>
          <p:cNvSpPr txBox="1">
            <a:spLocks noChangeArrowheads="1"/>
          </p:cNvSpPr>
          <p:nvPr/>
        </p:nvSpPr>
        <p:spPr bwMode="auto">
          <a:xfrm>
            <a:off x="3429000" y="3200400"/>
            <a:ext cx="685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Сим</a:t>
            </a:r>
            <a:endParaRPr lang="en-US" sz="1200" b="1">
              <a:cs typeface="Arial" charset="0"/>
            </a:endParaRPr>
          </a:p>
        </p:txBody>
      </p:sp>
      <p:sp>
        <p:nvSpPr>
          <p:cNvPr id="172045" name="TextBox 13"/>
          <p:cNvSpPr txBox="1">
            <a:spLocks noChangeArrowheads="1"/>
          </p:cNvSpPr>
          <p:nvPr/>
        </p:nvSpPr>
        <p:spPr bwMode="auto">
          <a:xfrm>
            <a:off x="6934200" y="2590800"/>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950 лет</a:t>
            </a:r>
            <a:endParaRPr lang="en-US" sz="1200" b="1">
              <a:cs typeface="Arial" charset="0"/>
            </a:endParaRPr>
          </a:p>
        </p:txBody>
      </p:sp>
      <p:sp>
        <p:nvSpPr>
          <p:cNvPr id="172046" name="TextBox 14"/>
          <p:cNvSpPr txBox="1">
            <a:spLocks noChangeArrowheads="1"/>
          </p:cNvSpPr>
          <p:nvPr/>
        </p:nvSpPr>
        <p:spPr bwMode="auto">
          <a:xfrm>
            <a:off x="5943600" y="3200400"/>
            <a:ext cx="914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600 лет</a:t>
            </a:r>
            <a:endParaRPr lang="en-US" sz="1200" b="1">
              <a:cs typeface="Arial" charset="0"/>
            </a:endParaRPr>
          </a:p>
        </p:txBody>
      </p:sp>
      <p:sp>
        <p:nvSpPr>
          <p:cNvPr id="172047" name="TextBox 15"/>
          <p:cNvSpPr txBox="1">
            <a:spLocks noChangeArrowheads="1"/>
          </p:cNvSpPr>
          <p:nvPr/>
        </p:nvSpPr>
        <p:spPr bwMode="auto">
          <a:xfrm>
            <a:off x="4648200" y="3505200"/>
            <a:ext cx="3048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до потопа и умерли после него</a:t>
            </a:r>
            <a:endParaRPr lang="en-US" sz="1200" b="1">
              <a:cs typeface="Arial" charset="0"/>
            </a:endParaRPr>
          </a:p>
        </p:txBody>
      </p:sp>
      <p:sp>
        <p:nvSpPr>
          <p:cNvPr id="172048" name="TextBox 16"/>
          <p:cNvSpPr txBox="1">
            <a:spLocks noChangeArrowheads="1"/>
          </p:cNvSpPr>
          <p:nvPr/>
        </p:nvSpPr>
        <p:spPr bwMode="auto">
          <a:xfrm>
            <a:off x="3124200" y="4114800"/>
            <a:ext cx="990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Авраам</a:t>
            </a:r>
            <a:endParaRPr lang="en-US" sz="1200" b="1">
              <a:cs typeface="Arial" charset="0"/>
            </a:endParaRPr>
          </a:p>
        </p:txBody>
      </p:sp>
      <p:sp>
        <p:nvSpPr>
          <p:cNvPr id="172049" name="TextBox 17"/>
          <p:cNvSpPr txBox="1">
            <a:spLocks noChangeArrowheads="1"/>
          </p:cNvSpPr>
          <p:nvPr/>
        </p:nvSpPr>
        <p:spPr bwMode="auto">
          <a:xfrm>
            <a:off x="3276600" y="4724400"/>
            <a:ext cx="838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Моисей</a:t>
            </a:r>
            <a:endParaRPr lang="en-US" sz="1200" b="1">
              <a:cs typeface="Arial" charset="0"/>
            </a:endParaRPr>
          </a:p>
        </p:txBody>
      </p:sp>
      <p:sp>
        <p:nvSpPr>
          <p:cNvPr id="172050" name="TextBox 18"/>
          <p:cNvSpPr txBox="1">
            <a:spLocks noChangeArrowheads="1"/>
          </p:cNvSpPr>
          <p:nvPr/>
        </p:nvSpPr>
        <p:spPr bwMode="auto">
          <a:xfrm>
            <a:off x="3352800" y="5334000"/>
            <a:ext cx="68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sz="1200" b="1">
                <a:cs typeface="Arial" charset="0"/>
              </a:rPr>
              <a:t>Царь Давид</a:t>
            </a:r>
            <a:endParaRPr lang="en-US" sz="1200" b="1">
              <a:cs typeface="Arial" charset="0"/>
            </a:endParaRPr>
          </a:p>
        </p:txBody>
      </p:sp>
      <p:sp>
        <p:nvSpPr>
          <p:cNvPr id="172051" name="TextBox 19"/>
          <p:cNvSpPr txBox="1">
            <a:spLocks noChangeArrowheads="1"/>
          </p:cNvSpPr>
          <p:nvPr/>
        </p:nvSpPr>
        <p:spPr bwMode="auto">
          <a:xfrm>
            <a:off x="4876800" y="4114800"/>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175 лет</a:t>
            </a:r>
            <a:endParaRPr lang="en-US" sz="1200" b="1">
              <a:cs typeface="Arial" charset="0"/>
            </a:endParaRPr>
          </a:p>
        </p:txBody>
      </p:sp>
      <p:sp>
        <p:nvSpPr>
          <p:cNvPr id="172052" name="TextBox 20"/>
          <p:cNvSpPr txBox="1">
            <a:spLocks noChangeArrowheads="1"/>
          </p:cNvSpPr>
          <p:nvPr/>
        </p:nvSpPr>
        <p:spPr bwMode="auto">
          <a:xfrm>
            <a:off x="4724400" y="4724400"/>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120 лет</a:t>
            </a:r>
            <a:endParaRPr lang="en-US" sz="1200" b="1">
              <a:cs typeface="Arial" charset="0"/>
            </a:endParaRPr>
          </a:p>
        </p:txBody>
      </p:sp>
      <p:sp>
        <p:nvSpPr>
          <p:cNvPr id="172053" name="TextBox 21"/>
          <p:cNvSpPr txBox="1">
            <a:spLocks noChangeArrowheads="1"/>
          </p:cNvSpPr>
          <p:nvPr/>
        </p:nvSpPr>
        <p:spPr bwMode="auto">
          <a:xfrm>
            <a:off x="4572000" y="5410200"/>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70 лет</a:t>
            </a:r>
            <a:endParaRPr lang="en-US" sz="1200" b="1">
              <a:cs typeface="Arial" charset="0"/>
            </a:endParaRPr>
          </a:p>
        </p:txBody>
      </p:sp>
      <p:sp>
        <p:nvSpPr>
          <p:cNvPr id="172054" name="TextBox 22"/>
          <p:cNvSpPr txBox="1">
            <a:spLocks noChangeArrowheads="1"/>
          </p:cNvSpPr>
          <p:nvPr/>
        </p:nvSpPr>
        <p:spPr bwMode="auto">
          <a:xfrm>
            <a:off x="5181600" y="5562600"/>
            <a:ext cx="2438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cs typeface="Arial" charset="0"/>
              </a:rPr>
              <a:t>Жили и умерли после потопа</a:t>
            </a:r>
            <a:endParaRPr lang="en-US" sz="1200" b="1">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r>
              <a:rPr lang="en-US">
                <a:latin typeface="Arial" charset="0"/>
                <a:cs typeface="Arial" charset="0"/>
              </a:rPr>
              <a:t>Creatures buried with feet Up</a:t>
            </a:r>
          </a:p>
        </p:txBody>
      </p:sp>
      <p:pic>
        <p:nvPicPr>
          <p:cNvPr id="173059" name="Picture 3" descr="125 A-Feet up"/>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60" name="AutoShape 5"/>
          <p:cNvSpPr>
            <a:spLocks noChangeArrowheads="1"/>
          </p:cNvSpPr>
          <p:nvPr/>
        </p:nvSpPr>
        <p:spPr bwMode="auto">
          <a:xfrm>
            <a:off x="5205413" y="4471988"/>
            <a:ext cx="2028825" cy="1143000"/>
          </a:xfrm>
          <a:prstGeom prst="wedgeRoundRectCallout">
            <a:avLst>
              <a:gd name="adj1" fmla="val 6023"/>
              <a:gd name="adj2" fmla="val 83472"/>
              <a:gd name="adj3" fmla="val 16667"/>
            </a:avLst>
          </a:prstGeom>
          <a:solidFill>
            <a:schemeClr val="bg1"/>
          </a:solidFill>
          <a:ln w="9525">
            <a:solidFill>
              <a:schemeClr val="tx1"/>
            </a:solidFill>
            <a:miter lim="800000"/>
            <a:headEnd/>
            <a:tailEnd/>
          </a:ln>
        </p:spPr>
        <p:txBody>
          <a:bodyPr/>
          <a:lstStyle/>
          <a:p>
            <a:pPr algn="ctr"/>
            <a:endParaRPr lang="en-US">
              <a:cs typeface="Arial" charset="0"/>
            </a:endParaRPr>
          </a:p>
        </p:txBody>
      </p:sp>
      <p:sp>
        <p:nvSpPr>
          <p:cNvPr id="173061" name="TextBox 4"/>
          <p:cNvSpPr txBox="1">
            <a:spLocks noChangeArrowheads="1"/>
          </p:cNvSpPr>
          <p:nvPr/>
        </p:nvSpPr>
        <p:spPr bwMode="auto">
          <a:xfrm>
            <a:off x="5181600" y="4495800"/>
            <a:ext cx="1981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cs typeface="Arial" charset="0"/>
              </a:rPr>
              <a:t>НЕ ПЕРЕЖИВАЙТЕ ЗА МЕНЯ.            Я В КОВЧЕГЕ!</a:t>
            </a:r>
            <a:endParaRPr lang="en-US" sz="1600" b="1">
              <a:cs typeface="Arial" charset="0"/>
            </a:endParaRPr>
          </a:p>
        </p:txBody>
      </p:sp>
      <p:sp>
        <p:nvSpPr>
          <p:cNvPr id="173062" name="TextBox 5"/>
          <p:cNvSpPr txBox="1">
            <a:spLocks noChangeArrowheads="1"/>
          </p:cNvSpPr>
          <p:nvPr/>
        </p:nvSpPr>
        <p:spPr bwMode="auto">
          <a:xfrm>
            <a:off x="5410200" y="228600"/>
            <a:ext cx="1295400" cy="307975"/>
          </a:xfrm>
          <a:prstGeom prst="rect">
            <a:avLst/>
          </a:prstGeom>
          <a:solidFill>
            <a:srgbClr val="FF993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rgbClr val="663300"/>
                </a:solidFill>
                <a:cs typeface="Arial" charset="0"/>
              </a:rPr>
              <a:t>Ноев ковчег</a:t>
            </a:r>
            <a:endParaRPr lang="en-US" sz="1400" b="1">
              <a:solidFill>
                <a:srgbClr val="663300"/>
              </a:solidFill>
              <a:cs typeface="Arial"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174083"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4"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5"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174086"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7"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8"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9"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91"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174092"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3"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174094"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5"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6" name="TextBox 16"/>
          <p:cNvSpPr txBox="1">
            <a:spLocks noChangeArrowheads="1"/>
          </p:cNvSpPr>
          <p:nvPr/>
        </p:nvSpPr>
        <p:spPr bwMode="auto">
          <a:xfrm>
            <a:off x="6019800" y="44958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174097"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174098"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174099"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174101"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174102" name="TextBox 22"/>
          <p:cNvSpPr txBox="1">
            <a:spLocks noChangeArrowheads="1"/>
          </p:cNvSpPr>
          <p:nvPr/>
        </p:nvSpPr>
        <p:spPr bwMode="auto">
          <a:xfrm>
            <a:off x="6096000" y="6172200"/>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Наземные животные и человек</a:t>
            </a:r>
            <a:endParaRPr lang="en-US" sz="1200" b="1">
              <a:solidFill>
                <a:schemeClr val="bg1"/>
              </a:solidFill>
              <a:cs typeface="Arial" charset="0"/>
            </a:endParaRPr>
          </a:p>
        </p:txBody>
      </p:sp>
      <p:sp>
        <p:nvSpPr>
          <p:cNvPr id="174104" name="Text Box 24"/>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algn="l"/>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175107" name="Picture 3" descr="Seven C's of History 00906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atin typeface="Arial" charset="0"/>
                <a:cs typeface="Arial" charset="0"/>
              </a:rPr>
              <a:t>Evolution Tree – Amoeba to Man</a:t>
            </a:r>
          </a:p>
        </p:txBody>
      </p:sp>
      <p:pic>
        <p:nvPicPr>
          <p:cNvPr id="178179" name="Picture 3" descr="NEW evolve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677142">
            <a:off x="2584450" y="155575"/>
            <a:ext cx="1336675" cy="3698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СТРЕЛЯЙ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5" name="TextBox 4"/>
          <p:cNvSpPr txBox="1"/>
          <p:nvPr/>
        </p:nvSpPr>
        <p:spPr>
          <a:xfrm rot="20555319">
            <a:off x="2936875" y="712788"/>
            <a:ext cx="741363"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БАХ!</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6" name="TextBox 5"/>
          <p:cNvSpPr txBox="1"/>
          <p:nvPr/>
        </p:nvSpPr>
        <p:spPr>
          <a:xfrm rot="1241201">
            <a:off x="5438775" y="342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7" name="TextBox 6"/>
          <p:cNvSpPr txBox="1"/>
          <p:nvPr/>
        </p:nvSpPr>
        <p:spPr>
          <a:xfrm rot="1241201">
            <a:off x="1268413" y="1557338"/>
            <a:ext cx="1593850" cy="36988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НАПАДАЙ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8" name="TextBox 7"/>
          <p:cNvSpPr txBox="1"/>
          <p:nvPr/>
        </p:nvSpPr>
        <p:spPr>
          <a:xfrm>
            <a:off x="6657975" y="12573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БЕЙ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9" name="TextBox 8"/>
          <p:cNvSpPr txBox="1"/>
          <p:nvPr/>
        </p:nvSpPr>
        <p:spPr>
          <a:xfrm rot="1241201">
            <a:off x="6962775" y="1866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ХРЯСЬ!</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0" name="TextBox 9"/>
          <p:cNvSpPr txBox="1"/>
          <p:nvPr/>
        </p:nvSpPr>
        <p:spPr>
          <a:xfrm rot="21084898">
            <a:off x="1628775" y="21717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Р-Р-Р!</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1" name="TextBox 10"/>
          <p:cNvSpPr txBox="1"/>
          <p:nvPr/>
        </p:nvSpPr>
        <p:spPr>
          <a:xfrm rot="19833580">
            <a:off x="1628775" y="40005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КУСАЙ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2" name="TextBox 11"/>
          <p:cNvSpPr txBox="1"/>
          <p:nvPr/>
        </p:nvSpPr>
        <p:spPr>
          <a:xfrm rot="1241201">
            <a:off x="1628775" y="33147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ХРРРР!</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3" name="TextBox 12"/>
          <p:cNvSpPr txBox="1"/>
          <p:nvPr/>
        </p:nvSpPr>
        <p:spPr>
          <a:xfrm rot="1241201">
            <a:off x="7115175" y="4152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4" name="TextBox 13"/>
          <p:cNvSpPr txBox="1"/>
          <p:nvPr/>
        </p:nvSpPr>
        <p:spPr>
          <a:xfrm rot="20958592">
            <a:off x="7186613" y="3227388"/>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У-У-У!</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5" name="TextBox 14"/>
          <p:cNvSpPr txBox="1"/>
          <p:nvPr/>
        </p:nvSpPr>
        <p:spPr>
          <a:xfrm rot="1241201">
            <a:off x="1628775" y="57531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УБИВАЙ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6" name="TextBox 15"/>
          <p:cNvSpPr txBox="1"/>
          <p:nvPr/>
        </p:nvSpPr>
        <p:spPr>
          <a:xfrm rot="19554616">
            <a:off x="1604963" y="5013325"/>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КУСАЙ!</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7" name="TextBox 16"/>
          <p:cNvSpPr txBox="1"/>
          <p:nvPr/>
        </p:nvSpPr>
        <p:spPr>
          <a:xfrm rot="1241201">
            <a:off x="6505575" y="5676900"/>
            <a:ext cx="1143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ШШШ!</a:t>
            </a:r>
            <a:endParaRPr lang="en-US" b="1">
              <a:solidFill>
                <a:schemeClr val="bg1"/>
              </a:solidFill>
              <a:effectLst>
                <a:outerShdw blurRad="38100" dist="38100" dir="2700000" algn="tl">
                  <a:srgbClr val="808080"/>
                </a:outerShdw>
              </a:effectLst>
              <a:latin typeface="Comic Sans MS" charset="0"/>
              <a:cs typeface="Arial" charset="0"/>
            </a:endParaRPr>
          </a:p>
        </p:txBody>
      </p:sp>
      <p:sp>
        <p:nvSpPr>
          <p:cNvPr id="18" name="TextBox 17"/>
          <p:cNvSpPr txBox="1"/>
          <p:nvPr/>
        </p:nvSpPr>
        <p:spPr>
          <a:xfrm rot="20932417">
            <a:off x="6878638" y="5092700"/>
            <a:ext cx="1598612"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effectLst>
                  <a:outerShdw blurRad="38100" dist="38100" dir="2700000" algn="tl">
                    <a:srgbClr val="808080"/>
                  </a:outerShdw>
                </a:effectLst>
                <a:latin typeface="Comic Sans MS" charset="0"/>
                <a:cs typeface="Arial" charset="0"/>
              </a:rPr>
              <a:t>НАПАДАЙ</a:t>
            </a:r>
            <a:endParaRPr lang="en-US" b="1">
              <a:solidFill>
                <a:schemeClr val="bg1"/>
              </a:solidFill>
              <a:effectLst>
                <a:outerShdw blurRad="38100" dist="38100" dir="2700000" algn="tl">
                  <a:srgbClr val="808080"/>
                </a:outerShdw>
              </a:effectLst>
              <a:latin typeface="Comic Sans MS" charset="0"/>
              <a:cs typeface="Arial" charset="0"/>
            </a:endParaRPr>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7704643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038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53251"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atin typeface="Arial" charset="0"/>
                <a:cs typeface="Arial" charset="0"/>
              </a:rPr>
              <a:t>D – Where you there?</a:t>
            </a:r>
          </a:p>
        </p:txBody>
      </p:sp>
      <p:pic>
        <p:nvPicPr>
          <p:cNvPr id="54275"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667000" y="1752600"/>
            <a:ext cx="5181600" cy="5238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solidFill>
                  <a:schemeClr val="bg1"/>
                </a:solidFill>
                <a:effectLst>
                  <a:outerShdw blurRad="38100" dist="38100" dir="2700000" algn="tl">
                    <a:srgbClr val="808080"/>
                  </a:outerShdw>
                </a:effectLst>
                <a:latin typeface="Segoe Print" charset="0"/>
                <a:cs typeface="Arial" charset="0"/>
              </a:rPr>
              <a:t>25 миллионов лет назад</a:t>
            </a:r>
            <a:endParaRPr lang="en-US" sz="2800" b="1">
              <a:solidFill>
                <a:schemeClr val="bg1"/>
              </a:solidFill>
              <a:effectLst>
                <a:outerShdw blurRad="38100" dist="38100" dir="2700000" algn="tl">
                  <a:srgbClr val="808080"/>
                </a:outerShdw>
              </a:effectLst>
              <a:latin typeface="Segoe Print" charset="0"/>
              <a:cs typeface="Arial" charset="0"/>
            </a:endParaRPr>
          </a:p>
        </p:txBody>
      </p:sp>
      <p:sp>
        <p:nvSpPr>
          <p:cNvPr id="5" name="TextBox 4"/>
          <p:cNvSpPr txBox="1"/>
          <p:nvPr/>
        </p:nvSpPr>
        <p:spPr>
          <a:xfrm rot="20638396">
            <a:off x="2932113" y="4365625"/>
            <a:ext cx="762000" cy="3683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rgbClr val="002060"/>
                </a:solidFill>
                <a:effectLst>
                  <a:outerShdw blurRad="38100" dist="38100" dir="2700000" algn="tl">
                    <a:srgbClr val="FFFFFF"/>
                  </a:outerShdw>
                </a:effectLst>
                <a:cs typeface="Arial" charset="0"/>
              </a:rPr>
              <a:t>Иов</a:t>
            </a:r>
            <a:endParaRPr lang="en-US" b="1">
              <a:solidFill>
                <a:srgbClr val="002060"/>
              </a:solidFill>
              <a:effectLst>
                <a:outerShdw blurRad="38100" dist="38100" dir="2700000" algn="tl">
                  <a:srgbClr val="FFFFFF"/>
                </a:outerShdw>
              </a:effectLst>
              <a:cs typeface="Arial" charset="0"/>
            </a:endParaRPr>
          </a:p>
        </p:txBody>
      </p:sp>
      <p:sp>
        <p:nvSpPr>
          <p:cNvPr id="6" name="TextBox 5"/>
          <p:cNvSpPr txBox="1"/>
          <p:nvPr/>
        </p:nvSpPr>
        <p:spPr>
          <a:xfrm>
            <a:off x="5638800" y="2819400"/>
            <a:ext cx="2057400" cy="10779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effectLst>
                  <a:outerShdw blurRad="38100" dist="38100" dir="2700000" algn="tl">
                    <a:srgbClr val="FFFFFF"/>
                  </a:outerShdw>
                </a:effectLst>
                <a:cs typeface="Arial" charset="0"/>
              </a:rPr>
              <a:t>А вы там были?</a:t>
            </a:r>
            <a:endParaRPr lang="en-US" sz="32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529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0020" name="Text Box 5"/>
          <p:cNvSpPr txBox="1">
            <a:spLocks noChangeArrowheads="1"/>
          </p:cNvSpPr>
          <p:nvPr/>
        </p:nvSpPr>
        <p:spPr bwMode="auto">
          <a:xfrm>
            <a:off x="1066800" y="1066800"/>
            <a:ext cx="73914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FFFF00"/>
                </a:solidFill>
                <a:cs typeface="Arial" charset="0"/>
              </a:rPr>
              <a:t>Почему мы должны доверять Богу больше, чем ученым</a:t>
            </a:r>
            <a:r>
              <a:rPr lang="en-US" sz="6000" b="1">
                <a:solidFill>
                  <a:srgbClr val="FFFF00"/>
                </a:solidFill>
                <a:cs typeface="Arial" charset="0"/>
              </a:rPr>
              <a: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63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2068" name="Text Box 5"/>
          <p:cNvSpPr txBox="1">
            <a:spLocks noChangeArrowheads="1"/>
          </p:cNvSpPr>
          <p:nvPr/>
        </p:nvSpPr>
        <p:spPr bwMode="auto">
          <a:xfrm>
            <a:off x="1066800" y="457200"/>
            <a:ext cx="73914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Бог</a:t>
            </a:r>
            <a:endParaRPr lang="en-US" sz="6600" b="1">
              <a:solidFill>
                <a:srgbClr val="FFFF00"/>
              </a:solidFill>
              <a:cs typeface="Arial" charset="0"/>
            </a:endParaRPr>
          </a:p>
        </p:txBody>
      </p:sp>
      <p:sp>
        <p:nvSpPr>
          <p:cNvPr id="2155526" name="Text Box 6"/>
          <p:cNvSpPr txBox="1">
            <a:spLocks noChangeArrowheads="1"/>
          </p:cNvSpPr>
          <p:nvPr/>
        </p:nvSpPr>
        <p:spPr bwMode="auto">
          <a:xfrm>
            <a:off x="1447800" y="1600200"/>
            <a:ext cx="73152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pPr>
            <a:r>
              <a:rPr lang="en-US" sz="3600" b="1">
                <a:solidFill>
                  <a:schemeClr val="bg1"/>
                </a:solidFill>
                <a:cs typeface="Arial" charset="0"/>
              </a:rPr>
              <a:t>--</a:t>
            </a:r>
            <a:r>
              <a:rPr lang="ru-RU" sz="3600" b="1">
                <a:solidFill>
                  <a:schemeClr val="bg1"/>
                </a:solidFill>
                <a:cs typeface="Arial" charset="0"/>
              </a:rPr>
              <a:t>был там в самом начале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знает все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всегда говорит истину</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никогда не ошибается</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chemeClr val="bg1"/>
                </a:solidFill>
                <a:cs typeface="Arial" charset="0"/>
              </a:rPr>
              <a:t>любит нас</a:t>
            </a:r>
            <a:endParaRPr lang="en-US" sz="36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5526">
                                            <p:txEl>
                                              <p:pRg st="0" end="0"/>
                                            </p:txEl>
                                          </p:spTgt>
                                        </p:tgtEl>
                                        <p:attrNameLst>
                                          <p:attrName>style.visibility</p:attrName>
                                        </p:attrNameLst>
                                      </p:cBhvr>
                                      <p:to>
                                        <p:strVal val="visible"/>
                                      </p:to>
                                    </p:set>
                                    <p:animEffect transition="in" filter="wipe(left)">
                                      <p:cBhvr>
                                        <p:cTn id="7" dur="500"/>
                                        <p:tgtEl>
                                          <p:spTgt spid="2155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5526">
                                            <p:txEl>
                                              <p:pRg st="1" end="1"/>
                                            </p:txEl>
                                          </p:spTgt>
                                        </p:tgtEl>
                                        <p:attrNameLst>
                                          <p:attrName>style.visibility</p:attrName>
                                        </p:attrNameLst>
                                      </p:cBhvr>
                                      <p:to>
                                        <p:strVal val="visible"/>
                                      </p:to>
                                    </p:set>
                                    <p:animEffect transition="in" filter="wipe(left)">
                                      <p:cBhvr>
                                        <p:cTn id="12" dur="500"/>
                                        <p:tgtEl>
                                          <p:spTgt spid="2155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5526">
                                            <p:txEl>
                                              <p:pRg st="2" end="2"/>
                                            </p:txEl>
                                          </p:spTgt>
                                        </p:tgtEl>
                                        <p:attrNameLst>
                                          <p:attrName>style.visibility</p:attrName>
                                        </p:attrNameLst>
                                      </p:cBhvr>
                                      <p:to>
                                        <p:strVal val="visible"/>
                                      </p:to>
                                    </p:set>
                                    <p:animEffect transition="in" filter="wipe(left)">
                                      <p:cBhvr>
                                        <p:cTn id="17" dur="500"/>
                                        <p:tgtEl>
                                          <p:spTgt spid="2155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5526">
                                            <p:txEl>
                                              <p:pRg st="3" end="3"/>
                                            </p:txEl>
                                          </p:spTgt>
                                        </p:tgtEl>
                                        <p:attrNameLst>
                                          <p:attrName>style.visibility</p:attrName>
                                        </p:attrNameLst>
                                      </p:cBhvr>
                                      <p:to>
                                        <p:strVal val="visible"/>
                                      </p:to>
                                    </p:set>
                                    <p:animEffect transition="in" filter="wipe(left)">
                                      <p:cBhvr>
                                        <p:cTn id="22" dur="500"/>
                                        <p:tgtEl>
                                          <p:spTgt spid="21555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5526">
                                            <p:txEl>
                                              <p:pRg st="4" end="4"/>
                                            </p:txEl>
                                          </p:spTgt>
                                        </p:tgtEl>
                                        <p:attrNameLst>
                                          <p:attrName>style.visibility</p:attrName>
                                        </p:attrNameLst>
                                      </p:cBhvr>
                                      <p:to>
                                        <p:strVal val="visible"/>
                                      </p:to>
                                    </p:set>
                                    <p:animEffect transition="in" filter="wipe(left)">
                                      <p:cBhvr>
                                        <p:cTn id="27" dur="500"/>
                                        <p:tgtEl>
                                          <p:spTgt spid="21555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734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6" name="Text Box 5"/>
          <p:cNvSpPr txBox="1">
            <a:spLocks noChangeArrowheads="1"/>
          </p:cNvSpPr>
          <p:nvPr/>
        </p:nvSpPr>
        <p:spPr bwMode="auto">
          <a:xfrm>
            <a:off x="1066800" y="457200"/>
            <a:ext cx="73914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Ученые</a:t>
            </a:r>
            <a:endParaRPr lang="en-US" sz="6600" b="1">
              <a:solidFill>
                <a:srgbClr val="FFFF00"/>
              </a:solidFill>
              <a:cs typeface="Arial" charset="0"/>
            </a:endParaRPr>
          </a:p>
        </p:txBody>
      </p:sp>
      <p:sp>
        <p:nvSpPr>
          <p:cNvPr id="2157574" name="Text Box 6"/>
          <p:cNvSpPr txBox="1">
            <a:spLocks noChangeArrowheads="1"/>
          </p:cNvSpPr>
          <p:nvPr/>
        </p:nvSpPr>
        <p:spPr bwMode="auto">
          <a:xfrm>
            <a:off x="1447800" y="1600200"/>
            <a:ext cx="73152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были там в начале</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знают всего</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всегда говорят истину</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часто</a:t>
            </a:r>
            <a:r>
              <a:rPr lang="en-US" sz="3600" b="1">
                <a:solidFill>
                  <a:schemeClr val="bg1"/>
                </a:solidFill>
                <a:cs typeface="Arial" charset="0"/>
              </a:rPr>
              <a:t> </a:t>
            </a:r>
            <a:r>
              <a:rPr lang="ru-RU" sz="3600" b="1">
                <a:solidFill>
                  <a:schemeClr val="bg1"/>
                </a:solidFill>
                <a:cs typeface="Arial" charset="0"/>
              </a:rPr>
              <a:t>совершают ошибки</a:t>
            </a:r>
            <a:endParaRPr lang="en-US" sz="3600" b="1">
              <a:solidFill>
                <a:schemeClr val="bg1"/>
              </a:solidFill>
              <a:cs typeface="Arial" charset="0"/>
            </a:endParaRPr>
          </a:p>
          <a:p>
            <a:pPr eaLnBrk="1" hangingPunct="1">
              <a:spcBef>
                <a:spcPct val="40000"/>
              </a:spcBef>
            </a:pPr>
            <a:r>
              <a:rPr lang="en-US" sz="3600" b="1">
                <a:solidFill>
                  <a:schemeClr val="bg1"/>
                </a:solidFill>
                <a:cs typeface="Arial" charset="0"/>
              </a:rPr>
              <a:t>--</a:t>
            </a:r>
            <a:r>
              <a:rPr lang="ru-RU" sz="3600" b="1">
                <a:solidFill>
                  <a:srgbClr val="FFFF00"/>
                </a:solidFill>
                <a:cs typeface="Arial" charset="0"/>
              </a:rPr>
              <a:t>не</a:t>
            </a:r>
            <a:r>
              <a:rPr lang="en-US" sz="3600" b="1">
                <a:solidFill>
                  <a:schemeClr val="bg1"/>
                </a:solidFill>
                <a:cs typeface="Arial" charset="0"/>
              </a:rPr>
              <a:t> </a:t>
            </a:r>
            <a:r>
              <a:rPr lang="ru-RU" sz="3600" b="1">
                <a:solidFill>
                  <a:schemeClr val="bg1"/>
                </a:solidFill>
                <a:cs typeface="Arial" charset="0"/>
              </a:rPr>
              <a:t>любят нас так, как Бог</a:t>
            </a:r>
            <a:endParaRPr lang="en-US" sz="36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7574">
                                            <p:txEl>
                                              <p:pRg st="0" end="0"/>
                                            </p:txEl>
                                          </p:spTgt>
                                        </p:tgtEl>
                                        <p:attrNameLst>
                                          <p:attrName>style.visibility</p:attrName>
                                        </p:attrNameLst>
                                      </p:cBhvr>
                                      <p:to>
                                        <p:strVal val="visible"/>
                                      </p:to>
                                    </p:set>
                                    <p:animEffect transition="in" filter="wipe(left)">
                                      <p:cBhvr>
                                        <p:cTn id="7" dur="500"/>
                                        <p:tgtEl>
                                          <p:spTgt spid="2157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7574">
                                            <p:txEl>
                                              <p:pRg st="1" end="1"/>
                                            </p:txEl>
                                          </p:spTgt>
                                        </p:tgtEl>
                                        <p:attrNameLst>
                                          <p:attrName>style.visibility</p:attrName>
                                        </p:attrNameLst>
                                      </p:cBhvr>
                                      <p:to>
                                        <p:strVal val="visible"/>
                                      </p:to>
                                    </p:set>
                                    <p:animEffect transition="in" filter="wipe(left)">
                                      <p:cBhvr>
                                        <p:cTn id="12" dur="500"/>
                                        <p:tgtEl>
                                          <p:spTgt spid="2157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7574">
                                            <p:txEl>
                                              <p:pRg st="2" end="2"/>
                                            </p:txEl>
                                          </p:spTgt>
                                        </p:tgtEl>
                                        <p:attrNameLst>
                                          <p:attrName>style.visibility</p:attrName>
                                        </p:attrNameLst>
                                      </p:cBhvr>
                                      <p:to>
                                        <p:strVal val="visible"/>
                                      </p:to>
                                    </p:set>
                                    <p:animEffect transition="in" filter="wipe(left)">
                                      <p:cBhvr>
                                        <p:cTn id="17" dur="500"/>
                                        <p:tgtEl>
                                          <p:spTgt spid="2157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7574">
                                            <p:txEl>
                                              <p:pRg st="3" end="3"/>
                                            </p:txEl>
                                          </p:spTgt>
                                        </p:tgtEl>
                                        <p:attrNameLst>
                                          <p:attrName>style.visibility</p:attrName>
                                        </p:attrNameLst>
                                      </p:cBhvr>
                                      <p:to>
                                        <p:strVal val="visible"/>
                                      </p:to>
                                    </p:set>
                                    <p:animEffect transition="in" filter="wipe(left)">
                                      <p:cBhvr>
                                        <p:cTn id="22" dur="500"/>
                                        <p:tgtEl>
                                          <p:spTgt spid="2157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7574">
                                            <p:txEl>
                                              <p:pRg st="4" end="4"/>
                                            </p:txEl>
                                          </p:spTgt>
                                        </p:tgtEl>
                                        <p:attrNameLst>
                                          <p:attrName>style.visibility</p:attrName>
                                        </p:attrNameLst>
                                      </p:cBhvr>
                                      <p:to>
                                        <p:strVal val="visible"/>
                                      </p:to>
                                    </p:set>
                                    <p:animEffect transition="in" filter="wipe(left)">
                                      <p:cBhvr>
                                        <p:cTn id="27" dur="500"/>
                                        <p:tgtEl>
                                          <p:spTgt spid="2157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pic>
        <p:nvPicPr>
          <p:cNvPr id="58371"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rot="20787818">
            <a:off x="3097213" y="3125788"/>
            <a:ext cx="2200275"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b="1">
                <a:solidFill>
                  <a:schemeClr val="bg1"/>
                </a:solidFill>
                <a:effectLst>
                  <a:outerShdw blurRad="38100" dist="38100" dir="2700000" algn="tl">
                    <a:srgbClr val="808080"/>
                  </a:outerShdw>
                </a:effectLst>
                <a:latin typeface="Arial Black" charset="0"/>
                <a:cs typeface="Arial" charset="0"/>
              </a:rPr>
              <a:t>БИБЛИЯ</a:t>
            </a:r>
            <a:endParaRPr lang="en-US" sz="3200" b="1">
              <a:solidFill>
                <a:schemeClr val="bg1"/>
              </a:solidFill>
              <a:effectLst>
                <a:outerShdw blurRad="38100" dist="38100" dir="2700000" algn="tl">
                  <a:srgbClr val="808080"/>
                </a:outerShdw>
              </a:effectLst>
              <a:latin typeface="Arial Black" charset="0"/>
              <a:cs typeface="Arial" charset="0"/>
            </a:endParaRPr>
          </a:p>
        </p:txBody>
      </p:sp>
      <p:sp>
        <p:nvSpPr>
          <p:cNvPr id="3287045" name="Text Box 5"/>
          <p:cNvSpPr txBox="1">
            <a:spLocks noChangeArrowheads="1"/>
          </p:cNvSpPr>
          <p:nvPr/>
        </p:nvSpPr>
        <p:spPr bwMode="auto">
          <a:xfrm>
            <a:off x="457200" y="220663"/>
            <a:ext cx="8077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latin typeface="Franklin Gothic Heavy" charset="0"/>
                <a:cs typeface="Arial" charset="0"/>
              </a:rPr>
              <a:t>Книга по Истории Вселенной</a:t>
            </a:r>
            <a:endParaRPr lang="en-US" sz="4000" b="1">
              <a:solidFill>
                <a:srgbClr val="FFFF00"/>
              </a:solidFill>
              <a:latin typeface="Franklin Gothic Heavy" charset="0"/>
              <a:cs typeface="Arial"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4" hidden="1"/>
          <p:cNvSpPr>
            <a:spLocks noGrp="1" noChangeArrowheads="1"/>
          </p:cNvSpPr>
          <p:nvPr>
            <p:ph type="ctrTitle"/>
          </p:nvPr>
        </p:nvSpPr>
        <p:spPr/>
        <p:txBody>
          <a:bodyPr/>
          <a:lstStyle/>
          <a:p>
            <a:pPr eaLnBrk="1" hangingPunct="1"/>
            <a:r>
              <a:rPr lang="en-US">
                <a:latin typeface="Arial" charset="0"/>
                <a:cs typeface="Arial" charset="0"/>
              </a:rPr>
              <a:t>Template Suite 1-Title 01359</a:t>
            </a:r>
          </a:p>
        </p:txBody>
      </p:sp>
      <p:sp>
        <p:nvSpPr>
          <p:cNvPr id="1514502" name="Text Box 6"/>
          <p:cNvSpPr txBox="1">
            <a:spLocks noChangeArrowheads="1"/>
          </p:cNvSpPr>
          <p:nvPr/>
        </p:nvSpPr>
        <p:spPr bwMode="auto">
          <a:xfrm>
            <a:off x="2895600" y="533400"/>
            <a:ext cx="5410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3200" b="1">
                <a:solidFill>
                  <a:srgbClr val="FFFF00"/>
                </a:solidFill>
                <a:cs typeface="Arial" charset="0"/>
              </a:rPr>
              <a:t>Доктор Терри Мортенсон</a:t>
            </a:r>
            <a:endParaRPr lang="en-US" sz="3200" b="1">
              <a:solidFill>
                <a:srgbClr val="FFFF00"/>
              </a:solidFill>
              <a:cs typeface="Arial" charset="0"/>
            </a:endParaRPr>
          </a:p>
        </p:txBody>
      </p:sp>
      <p:sp>
        <p:nvSpPr>
          <p:cNvPr id="1514503" name="Text Box 7"/>
          <p:cNvSpPr txBox="1">
            <a:spLocks noChangeArrowheads="1"/>
          </p:cNvSpPr>
          <p:nvPr>
            <p:custDataLst>
              <p:tags r:id="rId2"/>
            </p:custDataLst>
          </p:nvPr>
        </p:nvSpPr>
        <p:spPr bwMode="auto">
          <a:xfrm>
            <a:off x="609600" y="2438400"/>
            <a:ext cx="7086600" cy="12001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7200" b="1" i="1">
                <a:solidFill>
                  <a:schemeClr val="bg1"/>
                </a:solidFill>
                <a:cs typeface="Arial" charset="0"/>
              </a:rPr>
              <a:t>7 </a:t>
            </a:r>
            <a:r>
              <a:rPr lang="ru-RU" sz="7200" b="1" i="1">
                <a:solidFill>
                  <a:schemeClr val="bg1"/>
                </a:solidFill>
                <a:cs typeface="Arial" charset="0"/>
              </a:rPr>
              <a:t>«С»</a:t>
            </a:r>
            <a:r>
              <a:rPr lang="en-US" sz="7200" b="1" i="1">
                <a:solidFill>
                  <a:schemeClr val="bg1"/>
                </a:solidFill>
                <a:cs typeface="Arial" charset="0"/>
              </a:rPr>
              <a:t> </a:t>
            </a:r>
            <a:r>
              <a:rPr lang="ru-RU" sz="7200" b="1" i="1">
                <a:solidFill>
                  <a:schemeClr val="bg1"/>
                </a:solidFill>
                <a:cs typeface="Arial" charset="0"/>
              </a:rPr>
              <a:t>Истории</a:t>
            </a:r>
            <a:endParaRPr lang="en-US" sz="7200" b="1" i="1">
              <a:solidFill>
                <a:schemeClr val="bg1"/>
              </a:solidFill>
              <a:cs typeface="Arial" charset="0"/>
            </a:endParaRPr>
          </a:p>
        </p:txBody>
      </p:sp>
      <p:pic>
        <p:nvPicPr>
          <p:cNvPr id="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43600" y="44958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59395"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0"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1"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402"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6096000" y="98425"/>
            <a:ext cx="2455863"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60419"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78854"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5"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6"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9"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78860"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1"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78862"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3"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5"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78866"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78867"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78869"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60437" name="Text Box 21"/>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500" fill="hold"/>
                                        <p:tgtEl>
                                          <p:spTgt spid="78852"/>
                                        </p:tgtEl>
                                        <p:attrNameLst>
                                          <p:attrName>ppt_w</p:attrName>
                                        </p:attrNameLst>
                                      </p:cBhvr>
                                      <p:tavLst>
                                        <p:tav tm="0">
                                          <p:val>
                                            <p:fltVal val="0"/>
                                          </p:val>
                                        </p:tav>
                                        <p:tav tm="100000">
                                          <p:val>
                                            <p:strVal val="#ppt_w"/>
                                          </p:val>
                                        </p:tav>
                                      </p:tavLst>
                                    </p:anim>
                                    <p:anim calcmode="lin" valueType="num">
                                      <p:cBhvr>
                                        <p:cTn id="8" dur="500" fill="hold"/>
                                        <p:tgtEl>
                                          <p:spTgt spid="78852"/>
                                        </p:tgtEl>
                                        <p:attrNameLst>
                                          <p:attrName>ppt_h</p:attrName>
                                        </p:attrNameLst>
                                      </p:cBhvr>
                                      <p:tavLst>
                                        <p:tav tm="0">
                                          <p:val>
                                            <p:fltVal val="0"/>
                                          </p:val>
                                        </p:tav>
                                        <p:tav tm="100000">
                                          <p:val>
                                            <p:strVal val="#ppt_h"/>
                                          </p:val>
                                        </p:tav>
                                      </p:tavLst>
                                    </p:anim>
                                    <p:animEffect transition="in" filter="fade">
                                      <p:cBhvr>
                                        <p:cTn id="9" dur="500"/>
                                        <p:tgtEl>
                                          <p:spTgt spid="7885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859"/>
                                        </p:tgtEl>
                                        <p:attrNameLst>
                                          <p:attrName>style.visibility</p:attrName>
                                        </p:attrNameLst>
                                      </p:cBhvr>
                                      <p:to>
                                        <p:strVal val="visible"/>
                                      </p:to>
                                    </p:set>
                                    <p:anim calcmode="lin" valueType="num">
                                      <p:cBhvr>
                                        <p:cTn id="12" dur="500" fill="hold"/>
                                        <p:tgtEl>
                                          <p:spTgt spid="78859"/>
                                        </p:tgtEl>
                                        <p:attrNameLst>
                                          <p:attrName>ppt_w</p:attrName>
                                        </p:attrNameLst>
                                      </p:cBhvr>
                                      <p:tavLst>
                                        <p:tav tm="0">
                                          <p:val>
                                            <p:fltVal val="0"/>
                                          </p:val>
                                        </p:tav>
                                        <p:tav tm="100000">
                                          <p:val>
                                            <p:strVal val="#ppt_w"/>
                                          </p:val>
                                        </p:tav>
                                      </p:tavLst>
                                    </p:anim>
                                    <p:anim calcmode="lin" valueType="num">
                                      <p:cBhvr>
                                        <p:cTn id="13" dur="500" fill="hold"/>
                                        <p:tgtEl>
                                          <p:spTgt spid="78859"/>
                                        </p:tgtEl>
                                        <p:attrNameLst>
                                          <p:attrName>ppt_h</p:attrName>
                                        </p:attrNameLst>
                                      </p:cBhvr>
                                      <p:tavLst>
                                        <p:tav tm="0">
                                          <p:val>
                                            <p:fltVal val="0"/>
                                          </p:val>
                                        </p:tav>
                                        <p:tav tm="100000">
                                          <p:val>
                                            <p:strVal val="#ppt_h"/>
                                          </p:val>
                                        </p:tav>
                                      </p:tavLst>
                                    </p:anim>
                                    <p:animEffect transition="in" filter="fade">
                                      <p:cBhvr>
                                        <p:cTn id="14" dur="500"/>
                                        <p:tgtEl>
                                          <p:spTgt spid="7885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8865"/>
                                        </p:tgtEl>
                                        <p:attrNameLst>
                                          <p:attrName>style.visibility</p:attrName>
                                        </p:attrNameLst>
                                      </p:cBhvr>
                                      <p:to>
                                        <p:strVal val="visible"/>
                                      </p:to>
                                    </p:set>
                                    <p:anim calcmode="lin" valueType="num">
                                      <p:cBhvr>
                                        <p:cTn id="17" dur="500" fill="hold"/>
                                        <p:tgtEl>
                                          <p:spTgt spid="78865"/>
                                        </p:tgtEl>
                                        <p:attrNameLst>
                                          <p:attrName>ppt_w</p:attrName>
                                        </p:attrNameLst>
                                      </p:cBhvr>
                                      <p:tavLst>
                                        <p:tav tm="0">
                                          <p:val>
                                            <p:fltVal val="0"/>
                                          </p:val>
                                        </p:tav>
                                        <p:tav tm="100000">
                                          <p:val>
                                            <p:strVal val="#ppt_w"/>
                                          </p:val>
                                        </p:tav>
                                      </p:tavLst>
                                    </p:anim>
                                    <p:anim calcmode="lin" valueType="num">
                                      <p:cBhvr>
                                        <p:cTn id="18" dur="500" fill="hold"/>
                                        <p:tgtEl>
                                          <p:spTgt spid="78865"/>
                                        </p:tgtEl>
                                        <p:attrNameLst>
                                          <p:attrName>ppt_h</p:attrName>
                                        </p:attrNameLst>
                                      </p:cBhvr>
                                      <p:tavLst>
                                        <p:tav tm="0">
                                          <p:val>
                                            <p:fltVal val="0"/>
                                          </p:val>
                                        </p:tav>
                                        <p:tav tm="100000">
                                          <p:val>
                                            <p:strVal val="#ppt_h"/>
                                          </p:val>
                                        </p:tav>
                                      </p:tavLst>
                                    </p:anim>
                                    <p:animEffect transition="in" filter="fade">
                                      <p:cBhvr>
                                        <p:cTn id="19" dur="500"/>
                                        <p:tgtEl>
                                          <p:spTgt spid="7886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78853"/>
                                        </p:tgtEl>
                                        <p:attrNameLst>
                                          <p:attrName>style.visibility</p:attrName>
                                        </p:attrNameLst>
                                      </p:cBhvr>
                                      <p:to>
                                        <p:strVal val="visible"/>
                                      </p:to>
                                    </p:set>
                                    <p:anim calcmode="lin" valueType="num">
                                      <p:cBhvr>
                                        <p:cTn id="24" dur="500" fill="hold"/>
                                        <p:tgtEl>
                                          <p:spTgt spid="78853"/>
                                        </p:tgtEl>
                                        <p:attrNameLst>
                                          <p:attrName>ppt_w</p:attrName>
                                        </p:attrNameLst>
                                      </p:cBhvr>
                                      <p:tavLst>
                                        <p:tav tm="0">
                                          <p:val>
                                            <p:fltVal val="0"/>
                                          </p:val>
                                        </p:tav>
                                        <p:tav tm="100000">
                                          <p:val>
                                            <p:strVal val="#ppt_w"/>
                                          </p:val>
                                        </p:tav>
                                      </p:tavLst>
                                    </p:anim>
                                    <p:anim calcmode="lin" valueType="num">
                                      <p:cBhvr>
                                        <p:cTn id="25" dur="500" fill="hold"/>
                                        <p:tgtEl>
                                          <p:spTgt spid="78853"/>
                                        </p:tgtEl>
                                        <p:attrNameLst>
                                          <p:attrName>ppt_h</p:attrName>
                                        </p:attrNameLst>
                                      </p:cBhvr>
                                      <p:tavLst>
                                        <p:tav tm="0">
                                          <p:val>
                                            <p:fltVal val="0"/>
                                          </p:val>
                                        </p:tav>
                                        <p:tav tm="100000">
                                          <p:val>
                                            <p:strVal val="#ppt_h"/>
                                          </p:val>
                                        </p:tav>
                                      </p:tavLst>
                                    </p:anim>
                                    <p:animEffect transition="in" filter="fade">
                                      <p:cBhvr>
                                        <p:cTn id="26" dur="500"/>
                                        <p:tgtEl>
                                          <p:spTgt spid="78853"/>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78860"/>
                                        </p:tgtEl>
                                        <p:attrNameLst>
                                          <p:attrName>style.visibility</p:attrName>
                                        </p:attrNameLst>
                                      </p:cBhvr>
                                      <p:to>
                                        <p:strVal val="visible"/>
                                      </p:to>
                                    </p:set>
                                    <p:anim calcmode="lin" valueType="num">
                                      <p:cBhvr>
                                        <p:cTn id="29" dur="500" fill="hold"/>
                                        <p:tgtEl>
                                          <p:spTgt spid="78860"/>
                                        </p:tgtEl>
                                        <p:attrNameLst>
                                          <p:attrName>ppt_w</p:attrName>
                                        </p:attrNameLst>
                                      </p:cBhvr>
                                      <p:tavLst>
                                        <p:tav tm="0">
                                          <p:val>
                                            <p:fltVal val="0"/>
                                          </p:val>
                                        </p:tav>
                                        <p:tav tm="100000">
                                          <p:val>
                                            <p:strVal val="#ppt_w"/>
                                          </p:val>
                                        </p:tav>
                                      </p:tavLst>
                                    </p:anim>
                                    <p:anim calcmode="lin" valueType="num">
                                      <p:cBhvr>
                                        <p:cTn id="30" dur="500" fill="hold"/>
                                        <p:tgtEl>
                                          <p:spTgt spid="78860"/>
                                        </p:tgtEl>
                                        <p:attrNameLst>
                                          <p:attrName>ppt_h</p:attrName>
                                        </p:attrNameLst>
                                      </p:cBhvr>
                                      <p:tavLst>
                                        <p:tav tm="0">
                                          <p:val>
                                            <p:fltVal val="0"/>
                                          </p:val>
                                        </p:tav>
                                        <p:tav tm="100000">
                                          <p:val>
                                            <p:strVal val="#ppt_h"/>
                                          </p:val>
                                        </p:tav>
                                      </p:tavLst>
                                    </p:anim>
                                    <p:animEffect transition="in" filter="fade">
                                      <p:cBhvr>
                                        <p:cTn id="31" dur="500"/>
                                        <p:tgtEl>
                                          <p:spTgt spid="78860"/>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78866"/>
                                        </p:tgtEl>
                                        <p:attrNameLst>
                                          <p:attrName>style.visibility</p:attrName>
                                        </p:attrNameLst>
                                      </p:cBhvr>
                                      <p:to>
                                        <p:strVal val="visible"/>
                                      </p:to>
                                    </p:set>
                                    <p:anim calcmode="lin" valueType="num">
                                      <p:cBhvr>
                                        <p:cTn id="34" dur="500" fill="hold"/>
                                        <p:tgtEl>
                                          <p:spTgt spid="78866"/>
                                        </p:tgtEl>
                                        <p:attrNameLst>
                                          <p:attrName>ppt_w</p:attrName>
                                        </p:attrNameLst>
                                      </p:cBhvr>
                                      <p:tavLst>
                                        <p:tav tm="0">
                                          <p:val>
                                            <p:fltVal val="0"/>
                                          </p:val>
                                        </p:tav>
                                        <p:tav tm="100000">
                                          <p:val>
                                            <p:strVal val="#ppt_w"/>
                                          </p:val>
                                        </p:tav>
                                      </p:tavLst>
                                    </p:anim>
                                    <p:anim calcmode="lin" valueType="num">
                                      <p:cBhvr>
                                        <p:cTn id="35" dur="500" fill="hold"/>
                                        <p:tgtEl>
                                          <p:spTgt spid="78866"/>
                                        </p:tgtEl>
                                        <p:attrNameLst>
                                          <p:attrName>ppt_h</p:attrName>
                                        </p:attrNameLst>
                                      </p:cBhvr>
                                      <p:tavLst>
                                        <p:tav tm="0">
                                          <p:val>
                                            <p:fltVal val="0"/>
                                          </p:val>
                                        </p:tav>
                                        <p:tav tm="100000">
                                          <p:val>
                                            <p:strVal val="#ppt_h"/>
                                          </p:val>
                                        </p:tav>
                                      </p:tavLst>
                                    </p:anim>
                                    <p:animEffect transition="in" filter="fade">
                                      <p:cBhvr>
                                        <p:cTn id="36" dur="500"/>
                                        <p:tgtEl>
                                          <p:spTgt spid="788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78854"/>
                                        </p:tgtEl>
                                        <p:attrNameLst>
                                          <p:attrName>style.visibility</p:attrName>
                                        </p:attrNameLst>
                                      </p:cBhvr>
                                      <p:to>
                                        <p:strVal val="visible"/>
                                      </p:to>
                                    </p:set>
                                    <p:anim calcmode="lin" valueType="num">
                                      <p:cBhvr>
                                        <p:cTn id="41" dur="500" fill="hold"/>
                                        <p:tgtEl>
                                          <p:spTgt spid="78854"/>
                                        </p:tgtEl>
                                        <p:attrNameLst>
                                          <p:attrName>ppt_w</p:attrName>
                                        </p:attrNameLst>
                                      </p:cBhvr>
                                      <p:tavLst>
                                        <p:tav tm="0">
                                          <p:val>
                                            <p:fltVal val="0"/>
                                          </p:val>
                                        </p:tav>
                                        <p:tav tm="100000">
                                          <p:val>
                                            <p:strVal val="#ppt_w"/>
                                          </p:val>
                                        </p:tav>
                                      </p:tavLst>
                                    </p:anim>
                                    <p:anim calcmode="lin" valueType="num">
                                      <p:cBhvr>
                                        <p:cTn id="42" dur="500" fill="hold"/>
                                        <p:tgtEl>
                                          <p:spTgt spid="78854"/>
                                        </p:tgtEl>
                                        <p:attrNameLst>
                                          <p:attrName>ppt_h</p:attrName>
                                        </p:attrNameLst>
                                      </p:cBhvr>
                                      <p:tavLst>
                                        <p:tav tm="0">
                                          <p:val>
                                            <p:fltVal val="0"/>
                                          </p:val>
                                        </p:tav>
                                        <p:tav tm="100000">
                                          <p:val>
                                            <p:strVal val="#ppt_h"/>
                                          </p:val>
                                        </p:tav>
                                      </p:tavLst>
                                    </p:anim>
                                    <p:animEffect transition="in" filter="fade">
                                      <p:cBhvr>
                                        <p:cTn id="43" dur="500"/>
                                        <p:tgtEl>
                                          <p:spTgt spid="78854"/>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78861"/>
                                        </p:tgtEl>
                                        <p:attrNameLst>
                                          <p:attrName>style.visibility</p:attrName>
                                        </p:attrNameLst>
                                      </p:cBhvr>
                                      <p:to>
                                        <p:strVal val="visible"/>
                                      </p:to>
                                    </p:set>
                                    <p:anim calcmode="lin" valueType="num">
                                      <p:cBhvr>
                                        <p:cTn id="46" dur="500" fill="hold"/>
                                        <p:tgtEl>
                                          <p:spTgt spid="78861"/>
                                        </p:tgtEl>
                                        <p:attrNameLst>
                                          <p:attrName>ppt_w</p:attrName>
                                        </p:attrNameLst>
                                      </p:cBhvr>
                                      <p:tavLst>
                                        <p:tav tm="0">
                                          <p:val>
                                            <p:fltVal val="0"/>
                                          </p:val>
                                        </p:tav>
                                        <p:tav tm="100000">
                                          <p:val>
                                            <p:strVal val="#ppt_w"/>
                                          </p:val>
                                        </p:tav>
                                      </p:tavLst>
                                    </p:anim>
                                    <p:anim calcmode="lin" valueType="num">
                                      <p:cBhvr>
                                        <p:cTn id="47" dur="500" fill="hold"/>
                                        <p:tgtEl>
                                          <p:spTgt spid="78861"/>
                                        </p:tgtEl>
                                        <p:attrNameLst>
                                          <p:attrName>ppt_h</p:attrName>
                                        </p:attrNameLst>
                                      </p:cBhvr>
                                      <p:tavLst>
                                        <p:tav tm="0">
                                          <p:val>
                                            <p:fltVal val="0"/>
                                          </p:val>
                                        </p:tav>
                                        <p:tav tm="100000">
                                          <p:val>
                                            <p:strVal val="#ppt_h"/>
                                          </p:val>
                                        </p:tav>
                                      </p:tavLst>
                                    </p:anim>
                                    <p:animEffect transition="in" filter="fade">
                                      <p:cBhvr>
                                        <p:cTn id="48" dur="500"/>
                                        <p:tgtEl>
                                          <p:spTgt spid="7886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78867"/>
                                        </p:tgtEl>
                                        <p:attrNameLst>
                                          <p:attrName>style.visibility</p:attrName>
                                        </p:attrNameLst>
                                      </p:cBhvr>
                                      <p:to>
                                        <p:strVal val="visible"/>
                                      </p:to>
                                    </p:set>
                                    <p:anim calcmode="lin" valueType="num">
                                      <p:cBhvr>
                                        <p:cTn id="51" dur="500" fill="hold"/>
                                        <p:tgtEl>
                                          <p:spTgt spid="78867"/>
                                        </p:tgtEl>
                                        <p:attrNameLst>
                                          <p:attrName>ppt_w</p:attrName>
                                        </p:attrNameLst>
                                      </p:cBhvr>
                                      <p:tavLst>
                                        <p:tav tm="0">
                                          <p:val>
                                            <p:fltVal val="0"/>
                                          </p:val>
                                        </p:tav>
                                        <p:tav tm="100000">
                                          <p:val>
                                            <p:strVal val="#ppt_w"/>
                                          </p:val>
                                        </p:tav>
                                      </p:tavLst>
                                    </p:anim>
                                    <p:anim calcmode="lin" valueType="num">
                                      <p:cBhvr>
                                        <p:cTn id="52" dur="500" fill="hold"/>
                                        <p:tgtEl>
                                          <p:spTgt spid="78867"/>
                                        </p:tgtEl>
                                        <p:attrNameLst>
                                          <p:attrName>ppt_h</p:attrName>
                                        </p:attrNameLst>
                                      </p:cBhvr>
                                      <p:tavLst>
                                        <p:tav tm="0">
                                          <p:val>
                                            <p:fltVal val="0"/>
                                          </p:val>
                                        </p:tav>
                                        <p:tav tm="100000">
                                          <p:val>
                                            <p:strVal val="#ppt_h"/>
                                          </p:val>
                                        </p:tav>
                                      </p:tavLst>
                                    </p:anim>
                                    <p:animEffect transition="in" filter="fade">
                                      <p:cBhvr>
                                        <p:cTn id="53" dur="500"/>
                                        <p:tgtEl>
                                          <p:spTgt spid="7886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0" fill="hold" nodeType="clickEffect">
                                  <p:stCondLst>
                                    <p:cond delay="0"/>
                                  </p:stCondLst>
                                  <p:childTnLst>
                                    <p:set>
                                      <p:cBhvr>
                                        <p:cTn id="57" dur="1" fill="hold">
                                          <p:stCondLst>
                                            <p:cond delay="0"/>
                                          </p:stCondLst>
                                        </p:cTn>
                                        <p:tgtEl>
                                          <p:spTgt spid="78855"/>
                                        </p:tgtEl>
                                        <p:attrNameLst>
                                          <p:attrName>style.visibility</p:attrName>
                                        </p:attrNameLst>
                                      </p:cBhvr>
                                      <p:to>
                                        <p:strVal val="visible"/>
                                      </p:to>
                                    </p:set>
                                    <p:anim calcmode="lin" valueType="num">
                                      <p:cBhvr>
                                        <p:cTn id="58" dur="500" fill="hold"/>
                                        <p:tgtEl>
                                          <p:spTgt spid="78855"/>
                                        </p:tgtEl>
                                        <p:attrNameLst>
                                          <p:attrName>ppt_w</p:attrName>
                                        </p:attrNameLst>
                                      </p:cBhvr>
                                      <p:tavLst>
                                        <p:tav tm="0">
                                          <p:val>
                                            <p:fltVal val="0"/>
                                          </p:val>
                                        </p:tav>
                                        <p:tav tm="100000">
                                          <p:val>
                                            <p:strVal val="#ppt_w"/>
                                          </p:val>
                                        </p:tav>
                                      </p:tavLst>
                                    </p:anim>
                                    <p:anim calcmode="lin" valueType="num">
                                      <p:cBhvr>
                                        <p:cTn id="59" dur="500" fill="hold"/>
                                        <p:tgtEl>
                                          <p:spTgt spid="78855"/>
                                        </p:tgtEl>
                                        <p:attrNameLst>
                                          <p:attrName>ppt_h</p:attrName>
                                        </p:attrNameLst>
                                      </p:cBhvr>
                                      <p:tavLst>
                                        <p:tav tm="0">
                                          <p:val>
                                            <p:fltVal val="0"/>
                                          </p:val>
                                        </p:tav>
                                        <p:tav tm="100000">
                                          <p:val>
                                            <p:strVal val="#ppt_h"/>
                                          </p:val>
                                        </p:tav>
                                      </p:tavLst>
                                    </p:anim>
                                    <p:animEffect transition="in" filter="fade">
                                      <p:cBhvr>
                                        <p:cTn id="60" dur="500"/>
                                        <p:tgtEl>
                                          <p:spTgt spid="78855"/>
                                        </p:tgtEl>
                                      </p:cBhvr>
                                    </p:animEffect>
                                  </p:childTnLst>
                                </p:cTn>
                              </p:par>
                              <p:par>
                                <p:cTn id="61" presetID="53"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78862"/>
                                        </p:tgtEl>
                                        <p:attrNameLst>
                                          <p:attrName>style.visibility</p:attrName>
                                        </p:attrNameLst>
                                      </p:cBhvr>
                                      <p:to>
                                        <p:strVal val="visible"/>
                                      </p:to>
                                    </p:set>
                                    <p:anim calcmode="lin" valueType="num">
                                      <p:cBhvr>
                                        <p:cTn id="68" dur="500" fill="hold"/>
                                        <p:tgtEl>
                                          <p:spTgt spid="78862"/>
                                        </p:tgtEl>
                                        <p:attrNameLst>
                                          <p:attrName>ppt_w</p:attrName>
                                        </p:attrNameLst>
                                      </p:cBhvr>
                                      <p:tavLst>
                                        <p:tav tm="0">
                                          <p:val>
                                            <p:fltVal val="0"/>
                                          </p:val>
                                        </p:tav>
                                        <p:tav tm="100000">
                                          <p:val>
                                            <p:strVal val="#ppt_w"/>
                                          </p:val>
                                        </p:tav>
                                      </p:tavLst>
                                    </p:anim>
                                    <p:anim calcmode="lin" valueType="num">
                                      <p:cBhvr>
                                        <p:cTn id="69" dur="500" fill="hold"/>
                                        <p:tgtEl>
                                          <p:spTgt spid="78862"/>
                                        </p:tgtEl>
                                        <p:attrNameLst>
                                          <p:attrName>ppt_h</p:attrName>
                                        </p:attrNameLst>
                                      </p:cBhvr>
                                      <p:tavLst>
                                        <p:tav tm="0">
                                          <p:val>
                                            <p:fltVal val="0"/>
                                          </p:val>
                                        </p:tav>
                                        <p:tav tm="100000">
                                          <p:val>
                                            <p:strVal val="#ppt_h"/>
                                          </p:val>
                                        </p:tav>
                                      </p:tavLst>
                                    </p:anim>
                                    <p:animEffect transition="in" filter="fade">
                                      <p:cBhvr>
                                        <p:cTn id="70" dur="500"/>
                                        <p:tgtEl>
                                          <p:spTgt spid="7886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3" presetClass="entr" presetSubtype="0" fill="hold" nodeType="clickEffect">
                                  <p:stCondLst>
                                    <p:cond delay="0"/>
                                  </p:stCondLst>
                                  <p:childTnLst>
                                    <p:set>
                                      <p:cBhvr>
                                        <p:cTn id="74" dur="1" fill="hold">
                                          <p:stCondLst>
                                            <p:cond delay="0"/>
                                          </p:stCondLst>
                                        </p:cTn>
                                        <p:tgtEl>
                                          <p:spTgt spid="78856"/>
                                        </p:tgtEl>
                                        <p:attrNameLst>
                                          <p:attrName>style.visibility</p:attrName>
                                        </p:attrNameLst>
                                      </p:cBhvr>
                                      <p:to>
                                        <p:strVal val="visible"/>
                                      </p:to>
                                    </p:set>
                                    <p:anim calcmode="lin" valueType="num">
                                      <p:cBhvr>
                                        <p:cTn id="75" dur="500" fill="hold"/>
                                        <p:tgtEl>
                                          <p:spTgt spid="78856"/>
                                        </p:tgtEl>
                                        <p:attrNameLst>
                                          <p:attrName>ppt_w</p:attrName>
                                        </p:attrNameLst>
                                      </p:cBhvr>
                                      <p:tavLst>
                                        <p:tav tm="0">
                                          <p:val>
                                            <p:fltVal val="0"/>
                                          </p:val>
                                        </p:tav>
                                        <p:tav tm="100000">
                                          <p:val>
                                            <p:strVal val="#ppt_w"/>
                                          </p:val>
                                        </p:tav>
                                      </p:tavLst>
                                    </p:anim>
                                    <p:anim calcmode="lin" valueType="num">
                                      <p:cBhvr>
                                        <p:cTn id="76" dur="500" fill="hold"/>
                                        <p:tgtEl>
                                          <p:spTgt spid="78856"/>
                                        </p:tgtEl>
                                        <p:attrNameLst>
                                          <p:attrName>ppt_h</p:attrName>
                                        </p:attrNameLst>
                                      </p:cBhvr>
                                      <p:tavLst>
                                        <p:tav tm="0">
                                          <p:val>
                                            <p:fltVal val="0"/>
                                          </p:val>
                                        </p:tav>
                                        <p:tav tm="100000">
                                          <p:val>
                                            <p:strVal val="#ppt_h"/>
                                          </p:val>
                                        </p:tav>
                                      </p:tavLst>
                                    </p:anim>
                                    <p:animEffect transition="in" filter="fade">
                                      <p:cBhvr>
                                        <p:cTn id="77" dur="500"/>
                                        <p:tgtEl>
                                          <p:spTgt spid="78856"/>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78863"/>
                                        </p:tgtEl>
                                        <p:attrNameLst>
                                          <p:attrName>style.visibility</p:attrName>
                                        </p:attrNameLst>
                                      </p:cBhvr>
                                      <p:to>
                                        <p:strVal val="visible"/>
                                      </p:to>
                                    </p:set>
                                    <p:anim calcmode="lin" valueType="num">
                                      <p:cBhvr>
                                        <p:cTn id="80" dur="500" fill="hold"/>
                                        <p:tgtEl>
                                          <p:spTgt spid="78863"/>
                                        </p:tgtEl>
                                        <p:attrNameLst>
                                          <p:attrName>ppt_w</p:attrName>
                                        </p:attrNameLst>
                                      </p:cBhvr>
                                      <p:tavLst>
                                        <p:tav tm="0">
                                          <p:val>
                                            <p:fltVal val="0"/>
                                          </p:val>
                                        </p:tav>
                                        <p:tav tm="100000">
                                          <p:val>
                                            <p:strVal val="#ppt_w"/>
                                          </p:val>
                                        </p:tav>
                                      </p:tavLst>
                                    </p:anim>
                                    <p:anim calcmode="lin" valueType="num">
                                      <p:cBhvr>
                                        <p:cTn id="81" dur="500" fill="hold"/>
                                        <p:tgtEl>
                                          <p:spTgt spid="78863"/>
                                        </p:tgtEl>
                                        <p:attrNameLst>
                                          <p:attrName>ppt_h</p:attrName>
                                        </p:attrNameLst>
                                      </p:cBhvr>
                                      <p:tavLst>
                                        <p:tav tm="0">
                                          <p:val>
                                            <p:fltVal val="0"/>
                                          </p:val>
                                        </p:tav>
                                        <p:tav tm="100000">
                                          <p:val>
                                            <p:strVal val="#ppt_h"/>
                                          </p:val>
                                        </p:tav>
                                      </p:tavLst>
                                    </p:anim>
                                    <p:animEffect transition="in" filter="fade">
                                      <p:cBhvr>
                                        <p:cTn id="82" dur="500"/>
                                        <p:tgtEl>
                                          <p:spTgt spid="78863"/>
                                        </p:tgtEl>
                                      </p:cBhvr>
                                    </p:animEffect>
                                  </p:childTnLst>
                                </p:cTn>
                              </p:par>
                              <p:par>
                                <p:cTn id="83" presetID="53" presetClass="entr" presetSubtype="0" fill="hold" grpId="0" nodeType="withEffect">
                                  <p:stCondLst>
                                    <p:cond delay="0"/>
                                  </p:stCondLst>
                                  <p:childTnLst>
                                    <p:set>
                                      <p:cBhvr>
                                        <p:cTn id="84" dur="1" fill="hold">
                                          <p:stCondLst>
                                            <p:cond delay="0"/>
                                          </p:stCondLst>
                                        </p:cTn>
                                        <p:tgtEl>
                                          <p:spTgt spid="78869"/>
                                        </p:tgtEl>
                                        <p:attrNameLst>
                                          <p:attrName>style.visibility</p:attrName>
                                        </p:attrNameLst>
                                      </p:cBhvr>
                                      <p:to>
                                        <p:strVal val="visible"/>
                                      </p:to>
                                    </p:set>
                                    <p:anim calcmode="lin" valueType="num">
                                      <p:cBhvr>
                                        <p:cTn id="85" dur="500" fill="hold"/>
                                        <p:tgtEl>
                                          <p:spTgt spid="78869"/>
                                        </p:tgtEl>
                                        <p:attrNameLst>
                                          <p:attrName>ppt_w</p:attrName>
                                        </p:attrNameLst>
                                      </p:cBhvr>
                                      <p:tavLst>
                                        <p:tav tm="0">
                                          <p:val>
                                            <p:fltVal val="0"/>
                                          </p:val>
                                        </p:tav>
                                        <p:tav tm="100000">
                                          <p:val>
                                            <p:strVal val="#ppt_w"/>
                                          </p:val>
                                        </p:tav>
                                      </p:tavLst>
                                    </p:anim>
                                    <p:anim calcmode="lin" valueType="num">
                                      <p:cBhvr>
                                        <p:cTn id="86" dur="500" fill="hold"/>
                                        <p:tgtEl>
                                          <p:spTgt spid="78869"/>
                                        </p:tgtEl>
                                        <p:attrNameLst>
                                          <p:attrName>ppt_h</p:attrName>
                                        </p:attrNameLst>
                                      </p:cBhvr>
                                      <p:tavLst>
                                        <p:tav tm="0">
                                          <p:val>
                                            <p:fltVal val="0"/>
                                          </p:val>
                                        </p:tav>
                                        <p:tav tm="100000">
                                          <p:val>
                                            <p:strVal val="#ppt_h"/>
                                          </p:val>
                                        </p:tav>
                                      </p:tavLst>
                                    </p:anim>
                                    <p:animEffect transition="in" filter="fade">
                                      <p:cBhvr>
                                        <p:cTn id="87" dur="500"/>
                                        <p:tgtEl>
                                          <p:spTgt spid="7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9" grpId="0"/>
      <p:bldP spid="78860" grpId="0"/>
      <p:bldP spid="78861" grpId="0"/>
      <p:bldP spid="78862" grpId="0"/>
      <p:bldP spid="78863" grpId="0"/>
      <p:bldP spid="78865" grpId="0"/>
      <p:bldP spid="78866" grpId="0"/>
      <p:bldP spid="78867" grpId="0"/>
      <p:bldP spid="788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atin typeface="Arial" charset="0"/>
                <a:cs typeface="Arial" charset="0"/>
              </a:rPr>
              <a:t>Chicken or Egg?</a:t>
            </a:r>
          </a:p>
        </p:txBody>
      </p:sp>
      <p:pic>
        <p:nvPicPr>
          <p:cNvPr id="61443" name="Picture 3" descr="Chicken or egg 005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4" name="Text Box 4"/>
          <p:cNvSpPr txBox="1">
            <a:spLocks noChangeArrowheads="1"/>
          </p:cNvSpPr>
          <p:nvPr/>
        </p:nvSpPr>
        <p:spPr bwMode="auto">
          <a:xfrm>
            <a:off x="838200" y="228600"/>
            <a:ext cx="7391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latin typeface="Impact" charset="0"/>
                <a:cs typeface="Arial" charset="0"/>
              </a:rPr>
              <a:t>ЧТО ПОЯВИЛОСЬ ПЕРВЫМ,</a:t>
            </a:r>
            <a:endParaRPr lang="en-US" sz="4400">
              <a:latin typeface="Impact" charset="0"/>
              <a:cs typeface="Arial" charset="0"/>
            </a:endParaRPr>
          </a:p>
        </p:txBody>
      </p:sp>
      <p:sp>
        <p:nvSpPr>
          <p:cNvPr id="61445" name="Text Box 5"/>
          <p:cNvSpPr txBox="1">
            <a:spLocks noChangeArrowheads="1"/>
          </p:cNvSpPr>
          <p:nvPr/>
        </p:nvSpPr>
        <p:spPr bwMode="auto">
          <a:xfrm>
            <a:off x="304800" y="5775325"/>
            <a:ext cx="8458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latin typeface="Impact" charset="0"/>
                <a:cs typeface="Arial" charset="0"/>
              </a:rPr>
              <a:t>КУРИЦА ИЛИ ЯЙЦО?</a:t>
            </a:r>
            <a:endParaRPr lang="en-US" sz="4400" b="1">
              <a:latin typeface="Impact" charset="0"/>
              <a:cs typeface="Arial"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noFill/>
        </p:spPr>
        <p:txBody>
          <a:bodyPr/>
          <a:lstStyle/>
          <a:p>
            <a:pPr marL="25400" eaLnBrk="1" hangingPunct="1">
              <a:lnSpc>
                <a:spcPts val="4800"/>
              </a:lnSpc>
              <a:spcAft>
                <a:spcPts val="13"/>
              </a:spcAft>
            </a:pPr>
            <a:r>
              <a:rPr lang="en-US" sz="4000">
                <a:latin typeface="Arial" charset="0"/>
                <a:cs typeface="Arial" charset="0"/>
              </a:rPr>
              <a:t>Days of Creation in Genesis One 00825—layered—NAS</a:t>
            </a:r>
          </a:p>
        </p:txBody>
      </p:sp>
      <p:pic>
        <p:nvPicPr>
          <p:cNvPr id="62467"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noFill/>
        </p:spPr>
      </p:pic>
      <p:pic>
        <p:nvPicPr>
          <p:cNvPr id="62470"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1"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2"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7"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5" name="TextBox 11"/>
          <p:cNvSpPr txBox="1">
            <a:spLocks noChangeArrowheads="1"/>
          </p:cNvSpPr>
          <p:nvPr/>
        </p:nvSpPr>
        <p:spPr bwMode="auto">
          <a:xfrm>
            <a:off x="4572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62476" name="TextBox 12"/>
          <p:cNvSpPr txBox="1">
            <a:spLocks noChangeArrowheads="1"/>
          </p:cNvSpPr>
          <p:nvPr/>
        </p:nvSpPr>
        <p:spPr bwMode="auto">
          <a:xfrm>
            <a:off x="32004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77" name="TextBox 13"/>
          <p:cNvSpPr txBox="1">
            <a:spLocks noChangeArrowheads="1"/>
          </p:cNvSpPr>
          <p:nvPr/>
        </p:nvSpPr>
        <p:spPr bwMode="auto">
          <a:xfrm>
            <a:off x="6019800" y="22860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ДЕНЬ</a:t>
            </a:r>
            <a:endParaRPr lang="en-US" b="1">
              <a:cs typeface="Arial" charset="0"/>
            </a:endParaRPr>
          </a:p>
        </p:txBody>
      </p:sp>
      <p:sp>
        <p:nvSpPr>
          <p:cNvPr id="62478" name="TextBox 14"/>
          <p:cNvSpPr txBox="1">
            <a:spLocks noChangeArrowheads="1"/>
          </p:cNvSpPr>
          <p:nvPr/>
        </p:nvSpPr>
        <p:spPr bwMode="auto">
          <a:xfrm>
            <a:off x="457200" y="44958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79" name="TextBox 15"/>
          <p:cNvSpPr txBox="1">
            <a:spLocks noChangeArrowheads="1"/>
          </p:cNvSpPr>
          <p:nvPr/>
        </p:nvSpPr>
        <p:spPr bwMode="auto">
          <a:xfrm>
            <a:off x="3200400" y="44196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78864" name="TextBox 16"/>
          <p:cNvSpPr txBox="1">
            <a:spLocks noChangeArrowheads="1"/>
          </p:cNvSpPr>
          <p:nvPr/>
        </p:nvSpPr>
        <p:spPr bwMode="auto">
          <a:xfrm>
            <a:off x="6019800" y="4495800"/>
            <a:ext cx="838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ДЕНЬ</a:t>
            </a:r>
            <a:endParaRPr lang="en-US" b="1">
              <a:solidFill>
                <a:schemeClr val="bg1"/>
              </a:solidFill>
              <a:cs typeface="Arial" charset="0"/>
            </a:endParaRPr>
          </a:p>
        </p:txBody>
      </p:sp>
      <p:sp>
        <p:nvSpPr>
          <p:cNvPr id="62481" name="TextBox 17"/>
          <p:cNvSpPr txBox="1">
            <a:spLocks noChangeArrowheads="1"/>
          </p:cNvSpPr>
          <p:nvPr/>
        </p:nvSpPr>
        <p:spPr bwMode="auto">
          <a:xfrm>
            <a:off x="457200" y="4038600"/>
            <a:ext cx="2819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a:solidFill>
                  <a:schemeClr val="bg1"/>
                </a:solidFill>
                <a:cs typeface="Arial" charset="0"/>
              </a:rPr>
              <a:t>Земля, космос, время и свет</a:t>
            </a:r>
            <a:endParaRPr lang="en-US" sz="1400">
              <a:solidFill>
                <a:schemeClr val="bg1"/>
              </a:solidFill>
              <a:cs typeface="Arial" charset="0"/>
            </a:endParaRPr>
          </a:p>
        </p:txBody>
      </p:sp>
      <p:sp>
        <p:nvSpPr>
          <p:cNvPr id="62482" name="TextBox 18"/>
          <p:cNvSpPr txBox="1">
            <a:spLocks noChangeArrowheads="1"/>
          </p:cNvSpPr>
          <p:nvPr/>
        </p:nvSpPr>
        <p:spPr bwMode="auto">
          <a:xfrm>
            <a:off x="32766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Твердь</a:t>
            </a:r>
            <a:endParaRPr lang="en-US" b="1">
              <a:solidFill>
                <a:schemeClr val="bg1"/>
              </a:solidFill>
              <a:cs typeface="Arial" charset="0"/>
            </a:endParaRPr>
          </a:p>
        </p:txBody>
      </p:sp>
      <p:sp>
        <p:nvSpPr>
          <p:cNvPr id="62483" name="TextBox 19"/>
          <p:cNvSpPr txBox="1">
            <a:spLocks noChangeArrowheads="1"/>
          </p:cNvSpPr>
          <p:nvPr/>
        </p:nvSpPr>
        <p:spPr bwMode="auto">
          <a:xfrm>
            <a:off x="6172200" y="39624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chemeClr val="bg1"/>
                </a:solidFill>
                <a:cs typeface="Arial" charset="0"/>
              </a:rPr>
              <a:t>Суша и растения</a:t>
            </a:r>
            <a:endParaRPr lang="en-US" b="1">
              <a:solidFill>
                <a:schemeClr val="bg1"/>
              </a:solidFill>
              <a:cs typeface="Arial" charset="0"/>
            </a:endParaRPr>
          </a:p>
        </p:txBody>
      </p:sp>
      <p:sp>
        <p:nvSpPr>
          <p:cNvPr id="21" name="TextBox 20"/>
          <p:cNvSpPr txBox="1"/>
          <p:nvPr/>
        </p:nvSpPr>
        <p:spPr>
          <a:xfrm>
            <a:off x="381000" y="6096000"/>
            <a:ext cx="2819400" cy="369332"/>
          </a:xfrm>
          <a:prstGeom prst="rect">
            <a:avLst/>
          </a:prstGeom>
          <a:noFill/>
        </p:spPr>
        <p:txBody>
          <a:bodyPr>
            <a:spAutoFit/>
          </a:bodyPr>
          <a:lstStyle/>
          <a:p>
            <a:pPr>
              <a:defRPr/>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Солнце, луна и звезды</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
        <p:nvSpPr>
          <p:cNvPr id="62485" name="TextBox 21"/>
          <p:cNvSpPr txBox="1">
            <a:spLocks noChangeArrowheads="1"/>
          </p:cNvSpPr>
          <p:nvPr/>
        </p:nvSpPr>
        <p:spPr bwMode="auto">
          <a:xfrm>
            <a:off x="3276600" y="6172200"/>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Небесные и морские существа</a:t>
            </a:r>
            <a:endParaRPr lang="en-US" sz="1200" b="1">
              <a:solidFill>
                <a:schemeClr val="bg1"/>
              </a:solidFill>
              <a:cs typeface="Arial" charset="0"/>
            </a:endParaRPr>
          </a:p>
        </p:txBody>
      </p:sp>
      <p:sp>
        <p:nvSpPr>
          <p:cNvPr id="78870" name="TextBox 22"/>
          <p:cNvSpPr txBox="1">
            <a:spLocks noChangeArrowheads="1"/>
          </p:cNvSpPr>
          <p:nvPr/>
        </p:nvSpPr>
        <p:spPr bwMode="auto">
          <a:xfrm>
            <a:off x="6096000" y="6172200"/>
            <a:ext cx="25908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Наземные животные и человек</a:t>
            </a:r>
            <a:endParaRPr lang="en-US" sz="1200" b="1">
              <a:solidFill>
                <a:schemeClr val="bg1"/>
              </a:solidFill>
              <a:cs typeface="Arial" charset="0"/>
            </a:endParaRPr>
          </a:p>
        </p:txBody>
      </p:sp>
      <p:sp>
        <p:nvSpPr>
          <p:cNvPr id="62489" name="Text Box 25"/>
          <p:cNvSpPr txBox="1">
            <a:spLocks noChangeArrowheads="1"/>
          </p:cNvSpPr>
          <p:nvPr/>
        </p:nvSpPr>
        <p:spPr bwMode="auto">
          <a:xfrm>
            <a:off x="990600" y="381000"/>
            <a:ext cx="7162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800" b="1">
                <a:solidFill>
                  <a:srgbClr val="FFC000"/>
                </a:solidFill>
              </a:rPr>
              <a:t>ДНИ ТВОРЕНИЯ В БЫТИЕ 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p:cTn id="7" dur="500" fill="hold"/>
                                        <p:tgtEl>
                                          <p:spTgt spid="78857"/>
                                        </p:tgtEl>
                                        <p:attrNameLst>
                                          <p:attrName>ppt_w</p:attrName>
                                        </p:attrNameLst>
                                      </p:cBhvr>
                                      <p:tavLst>
                                        <p:tav tm="0">
                                          <p:val>
                                            <p:fltVal val="0"/>
                                          </p:val>
                                        </p:tav>
                                        <p:tav tm="100000">
                                          <p:val>
                                            <p:strVal val="#ppt_w"/>
                                          </p:val>
                                        </p:tav>
                                      </p:tavLst>
                                    </p:anim>
                                    <p:anim calcmode="lin" valueType="num">
                                      <p:cBhvr>
                                        <p:cTn id="8" dur="500" fill="hold"/>
                                        <p:tgtEl>
                                          <p:spTgt spid="78857"/>
                                        </p:tgtEl>
                                        <p:attrNameLst>
                                          <p:attrName>ppt_h</p:attrName>
                                        </p:attrNameLst>
                                      </p:cBhvr>
                                      <p:tavLst>
                                        <p:tav tm="0">
                                          <p:val>
                                            <p:fltVal val="0"/>
                                          </p:val>
                                        </p:tav>
                                        <p:tav tm="100000">
                                          <p:val>
                                            <p:strVal val="#ppt_h"/>
                                          </p:val>
                                        </p:tav>
                                      </p:tavLst>
                                    </p:anim>
                                    <p:animEffect transition="in" filter="fade">
                                      <p:cBhvr>
                                        <p:cTn id="9" dur="500"/>
                                        <p:tgtEl>
                                          <p:spTgt spid="7885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8864"/>
                                        </p:tgtEl>
                                        <p:attrNameLst>
                                          <p:attrName>style.visibility</p:attrName>
                                        </p:attrNameLst>
                                      </p:cBhvr>
                                      <p:to>
                                        <p:strVal val="visible"/>
                                      </p:to>
                                    </p:set>
                                    <p:anim calcmode="lin" valueType="num">
                                      <p:cBhvr>
                                        <p:cTn id="12" dur="500" fill="hold"/>
                                        <p:tgtEl>
                                          <p:spTgt spid="78864"/>
                                        </p:tgtEl>
                                        <p:attrNameLst>
                                          <p:attrName>ppt_w</p:attrName>
                                        </p:attrNameLst>
                                      </p:cBhvr>
                                      <p:tavLst>
                                        <p:tav tm="0">
                                          <p:val>
                                            <p:fltVal val="0"/>
                                          </p:val>
                                        </p:tav>
                                        <p:tav tm="100000">
                                          <p:val>
                                            <p:strVal val="#ppt_w"/>
                                          </p:val>
                                        </p:tav>
                                      </p:tavLst>
                                    </p:anim>
                                    <p:anim calcmode="lin" valueType="num">
                                      <p:cBhvr>
                                        <p:cTn id="13" dur="500" fill="hold"/>
                                        <p:tgtEl>
                                          <p:spTgt spid="78864"/>
                                        </p:tgtEl>
                                        <p:attrNameLst>
                                          <p:attrName>ppt_h</p:attrName>
                                        </p:attrNameLst>
                                      </p:cBhvr>
                                      <p:tavLst>
                                        <p:tav tm="0">
                                          <p:val>
                                            <p:fltVal val="0"/>
                                          </p:val>
                                        </p:tav>
                                        <p:tav tm="100000">
                                          <p:val>
                                            <p:strVal val="#ppt_h"/>
                                          </p:val>
                                        </p:tav>
                                      </p:tavLst>
                                    </p:anim>
                                    <p:animEffect transition="in" filter="fade">
                                      <p:cBhvr>
                                        <p:cTn id="14" dur="500"/>
                                        <p:tgtEl>
                                          <p:spTgt spid="7886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8870"/>
                                        </p:tgtEl>
                                        <p:attrNameLst>
                                          <p:attrName>style.visibility</p:attrName>
                                        </p:attrNameLst>
                                      </p:cBhvr>
                                      <p:to>
                                        <p:strVal val="visible"/>
                                      </p:to>
                                    </p:set>
                                    <p:anim calcmode="lin" valueType="num">
                                      <p:cBhvr>
                                        <p:cTn id="17" dur="500" fill="hold"/>
                                        <p:tgtEl>
                                          <p:spTgt spid="78870"/>
                                        </p:tgtEl>
                                        <p:attrNameLst>
                                          <p:attrName>ppt_w</p:attrName>
                                        </p:attrNameLst>
                                      </p:cBhvr>
                                      <p:tavLst>
                                        <p:tav tm="0">
                                          <p:val>
                                            <p:fltVal val="0"/>
                                          </p:val>
                                        </p:tav>
                                        <p:tav tm="100000">
                                          <p:val>
                                            <p:strVal val="#ppt_w"/>
                                          </p:val>
                                        </p:tav>
                                      </p:tavLst>
                                    </p:anim>
                                    <p:anim calcmode="lin" valueType="num">
                                      <p:cBhvr>
                                        <p:cTn id="18" dur="500" fill="hold"/>
                                        <p:tgtEl>
                                          <p:spTgt spid="78870"/>
                                        </p:tgtEl>
                                        <p:attrNameLst>
                                          <p:attrName>ppt_h</p:attrName>
                                        </p:attrNameLst>
                                      </p:cBhvr>
                                      <p:tavLst>
                                        <p:tav tm="0">
                                          <p:val>
                                            <p:fltVal val="0"/>
                                          </p:val>
                                        </p:tav>
                                        <p:tav tm="100000">
                                          <p:val>
                                            <p:strVal val="#ppt_h"/>
                                          </p:val>
                                        </p:tav>
                                      </p:tavLst>
                                    </p:anim>
                                    <p:animEffect transition="in" filter="fade">
                                      <p:cBhvr>
                                        <p:cTn id="19" dur="500"/>
                                        <p:tgtEl>
                                          <p:spTgt spid="78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4" grpId="0"/>
      <p:bldP spid="788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atin typeface="Arial" charset="0"/>
                <a:cs typeface="Arial" charset="0"/>
              </a:rPr>
              <a:t>Gen. 1:21, 25 </a:t>
            </a:r>
            <a:r>
              <a:rPr lang="ja-JP" altLang="en-US">
                <a:latin typeface="Arial" charset="0"/>
                <a:cs typeface="Arial" charset="0"/>
              </a:rPr>
              <a:t>“</a:t>
            </a:r>
            <a:r>
              <a:rPr lang="en-US">
                <a:latin typeface="Arial" charset="0"/>
                <a:cs typeface="Arial" charset="0"/>
              </a:rPr>
              <a:t>kinds</a:t>
            </a:r>
            <a:r>
              <a:rPr lang="ja-JP" altLang="en-US">
                <a:latin typeface="Arial" charset="0"/>
                <a:cs typeface="Arial" charset="0"/>
              </a:rPr>
              <a:t>”</a:t>
            </a:r>
            <a:r>
              <a:rPr lang="en-US">
                <a:latin typeface="Arial" charset="0"/>
                <a:cs typeface="Arial" charset="0"/>
              </a:rPr>
              <a:t> NAS</a:t>
            </a:r>
          </a:p>
        </p:txBody>
      </p:sp>
      <p:pic>
        <p:nvPicPr>
          <p:cNvPr id="634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4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1:21, 25</a:t>
            </a:r>
          </a:p>
        </p:txBody>
      </p:sp>
      <p:sp>
        <p:nvSpPr>
          <p:cNvPr id="2467845" name="Text Box 5"/>
          <p:cNvSpPr txBox="1">
            <a:spLocks noChangeArrowheads="1"/>
          </p:cNvSpPr>
          <p:nvPr/>
        </p:nvSpPr>
        <p:spPr bwMode="auto">
          <a:xfrm>
            <a:off x="762000" y="1436688"/>
            <a:ext cx="7772400" cy="462438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en-US" sz="3100" b="1">
                <a:solidFill>
                  <a:schemeClr val="bg1"/>
                </a:solidFill>
                <a:cs typeface="Arial" charset="0"/>
              </a:rPr>
              <a:t>21</a:t>
            </a:r>
            <a:r>
              <a:rPr lang="en-US" sz="3100" b="1">
                <a:solidFill>
                  <a:srgbClr val="FFFF00"/>
                </a:solidFill>
                <a:cs typeface="Arial" charset="0"/>
              </a:rPr>
              <a:t> </a:t>
            </a:r>
            <a:r>
              <a:rPr lang="ru-RU" sz="3100" b="1">
                <a:solidFill>
                  <a:schemeClr val="bg1"/>
                </a:solidFill>
                <a:cs typeface="Arial" charset="0"/>
              </a:rPr>
              <a:t>И сотворил Бог рыб больших и всякую душу животных пресмыкающихся, которых произвела вода,</a:t>
            </a:r>
            <a:r>
              <a:rPr lang="en-US" sz="3100" b="1">
                <a:solidFill>
                  <a:schemeClr val="bg1"/>
                </a:solidFill>
                <a:cs typeface="Arial" charset="0"/>
              </a:rPr>
              <a:t> </a:t>
            </a:r>
            <a:r>
              <a:rPr lang="ru-RU" sz="3100" b="1">
                <a:solidFill>
                  <a:srgbClr val="FFFF00"/>
                </a:solidFill>
                <a:cs typeface="Arial" charset="0"/>
              </a:rPr>
              <a:t>по роду их</a:t>
            </a:r>
            <a:r>
              <a:rPr lang="en-US" sz="3100" b="1">
                <a:solidFill>
                  <a:schemeClr val="bg1"/>
                </a:solidFill>
                <a:cs typeface="Arial" charset="0"/>
              </a:rPr>
              <a:t>, </a:t>
            </a:r>
            <a:r>
              <a:rPr lang="ru-RU" sz="3100" b="1">
                <a:solidFill>
                  <a:schemeClr val="bg1"/>
                </a:solidFill>
                <a:cs typeface="Arial" charset="0"/>
              </a:rPr>
              <a:t>и всякую птицу пернатую </a:t>
            </a:r>
            <a:r>
              <a:rPr lang="ru-RU" sz="3100" b="1">
                <a:solidFill>
                  <a:srgbClr val="FFFF00"/>
                </a:solidFill>
                <a:cs typeface="Arial" charset="0"/>
              </a:rPr>
              <a:t>по роду их</a:t>
            </a:r>
            <a:r>
              <a:rPr lang="ru-RU" sz="3100" b="1">
                <a:solidFill>
                  <a:schemeClr val="bg1"/>
                </a:solidFill>
                <a:cs typeface="Arial" charset="0"/>
              </a:rPr>
              <a:t>.</a:t>
            </a:r>
            <a:r>
              <a:rPr lang="en-US" sz="3100" b="1">
                <a:solidFill>
                  <a:schemeClr val="bg1"/>
                </a:solidFill>
                <a:cs typeface="Arial" charset="0"/>
              </a:rPr>
              <a:t> </a:t>
            </a:r>
            <a:r>
              <a:rPr lang="ru-RU" sz="3100" b="1">
                <a:solidFill>
                  <a:schemeClr val="bg1"/>
                </a:solidFill>
                <a:cs typeface="Arial" charset="0"/>
              </a:rPr>
              <a:t>И увидел Бог, что </a:t>
            </a:r>
            <a:r>
              <a:rPr lang="en-US" sz="3100" b="1">
                <a:solidFill>
                  <a:schemeClr val="bg1"/>
                </a:solidFill>
                <a:cs typeface="Arial" charset="0"/>
              </a:rPr>
              <a:t>[</a:t>
            </a:r>
            <a:r>
              <a:rPr lang="ru-RU" sz="3100" b="1">
                <a:solidFill>
                  <a:schemeClr val="bg1"/>
                </a:solidFill>
                <a:cs typeface="Arial" charset="0"/>
              </a:rPr>
              <a:t>это</a:t>
            </a:r>
            <a:r>
              <a:rPr lang="en-US" sz="3100" b="1">
                <a:solidFill>
                  <a:schemeClr val="bg1"/>
                </a:solidFill>
                <a:cs typeface="Arial" charset="0"/>
              </a:rPr>
              <a:t>]</a:t>
            </a:r>
            <a:r>
              <a:rPr lang="ru-RU" sz="3100" b="1">
                <a:solidFill>
                  <a:schemeClr val="bg1"/>
                </a:solidFill>
                <a:cs typeface="Arial" charset="0"/>
              </a:rPr>
              <a:t> хорошо</a:t>
            </a:r>
            <a:r>
              <a:rPr lang="en-US" sz="3100" b="1">
                <a:solidFill>
                  <a:schemeClr val="bg1"/>
                </a:solidFill>
                <a:cs typeface="Arial" charset="0"/>
              </a:rPr>
              <a:t>.</a:t>
            </a:r>
          </a:p>
          <a:p>
            <a:pPr eaLnBrk="1" hangingPunct="1">
              <a:lnSpc>
                <a:spcPct val="90000"/>
              </a:lnSpc>
              <a:spcBef>
                <a:spcPct val="50000"/>
              </a:spcBef>
            </a:pPr>
            <a:r>
              <a:rPr lang="en-US" sz="3100" b="1">
                <a:solidFill>
                  <a:schemeClr val="bg1"/>
                </a:solidFill>
                <a:cs typeface="Arial" charset="0"/>
              </a:rPr>
              <a:t>25 </a:t>
            </a:r>
            <a:r>
              <a:rPr lang="ru-RU" sz="3100" b="1">
                <a:solidFill>
                  <a:schemeClr val="bg1"/>
                </a:solidFill>
                <a:cs typeface="Arial" charset="0"/>
              </a:rPr>
              <a:t>И создал Бог зверей земных</a:t>
            </a:r>
            <a:r>
              <a:rPr lang="en-US" sz="3100" b="1">
                <a:solidFill>
                  <a:schemeClr val="bg1"/>
                </a:solidFill>
                <a:cs typeface="Arial" charset="0"/>
              </a:rPr>
              <a:t> </a:t>
            </a:r>
            <a:r>
              <a:rPr lang="ru-RU" sz="3100" b="1">
                <a:solidFill>
                  <a:srgbClr val="FFFF00"/>
                </a:solidFill>
                <a:cs typeface="Arial" charset="0"/>
              </a:rPr>
              <a:t>по роду их</a:t>
            </a:r>
            <a:r>
              <a:rPr lang="en-US" sz="3100" b="1">
                <a:solidFill>
                  <a:schemeClr val="bg1"/>
                </a:solidFill>
                <a:cs typeface="Arial" charset="0"/>
              </a:rPr>
              <a:t>, </a:t>
            </a:r>
            <a:r>
              <a:rPr lang="ru-RU" sz="3100" b="1">
                <a:solidFill>
                  <a:schemeClr val="bg1"/>
                </a:solidFill>
                <a:cs typeface="Arial" charset="0"/>
              </a:rPr>
              <a:t>и скот </a:t>
            </a:r>
            <a:r>
              <a:rPr lang="ru-RU" sz="3100" b="1">
                <a:solidFill>
                  <a:srgbClr val="FFFF00"/>
                </a:solidFill>
                <a:cs typeface="Arial" charset="0"/>
              </a:rPr>
              <a:t>по роду его</a:t>
            </a:r>
            <a:r>
              <a:rPr lang="en-US" sz="3100" b="1">
                <a:solidFill>
                  <a:schemeClr val="bg1"/>
                </a:solidFill>
                <a:cs typeface="Arial" charset="0"/>
              </a:rPr>
              <a:t>, </a:t>
            </a:r>
            <a:r>
              <a:rPr lang="ru-RU" sz="3100" b="1">
                <a:solidFill>
                  <a:schemeClr val="bg1"/>
                </a:solidFill>
                <a:cs typeface="Arial" charset="0"/>
              </a:rPr>
              <a:t>и всех гадов земных</a:t>
            </a:r>
            <a:r>
              <a:rPr lang="en-US" sz="3100" b="1">
                <a:solidFill>
                  <a:schemeClr val="bg1"/>
                </a:solidFill>
                <a:cs typeface="Arial" charset="0"/>
              </a:rPr>
              <a:t> </a:t>
            </a:r>
            <a:r>
              <a:rPr lang="ru-RU" sz="3100" b="1">
                <a:solidFill>
                  <a:srgbClr val="FFFF00"/>
                </a:solidFill>
                <a:cs typeface="Arial" charset="0"/>
              </a:rPr>
              <a:t>по роду их</a:t>
            </a:r>
            <a:r>
              <a:rPr lang="ru-RU" sz="3100" b="1">
                <a:solidFill>
                  <a:schemeClr val="bg1"/>
                </a:solidFill>
                <a:cs typeface="Arial" charset="0"/>
              </a:rPr>
              <a:t>.</a:t>
            </a:r>
            <a:r>
              <a:rPr lang="en-US" sz="3100" b="1">
                <a:solidFill>
                  <a:schemeClr val="bg1"/>
                </a:solidFill>
                <a:cs typeface="Arial" charset="0"/>
              </a:rPr>
              <a:t> </a:t>
            </a:r>
            <a:r>
              <a:rPr lang="ru-RU" sz="3100" b="1">
                <a:solidFill>
                  <a:schemeClr val="bg1"/>
                </a:solidFill>
                <a:cs typeface="Arial" charset="0"/>
              </a:rPr>
              <a:t>И увидел Бог, что </a:t>
            </a:r>
            <a:r>
              <a:rPr lang="en-US" sz="3100" b="1">
                <a:solidFill>
                  <a:schemeClr val="bg1"/>
                </a:solidFill>
                <a:cs typeface="Arial" charset="0"/>
              </a:rPr>
              <a:t>[</a:t>
            </a:r>
            <a:r>
              <a:rPr lang="ru-RU" sz="3100" b="1">
                <a:solidFill>
                  <a:schemeClr val="bg1"/>
                </a:solidFill>
                <a:cs typeface="Arial" charset="0"/>
              </a:rPr>
              <a:t>это</a:t>
            </a:r>
            <a:r>
              <a:rPr lang="en-US" sz="3100" b="1">
                <a:solidFill>
                  <a:schemeClr val="bg1"/>
                </a:solidFill>
                <a:cs typeface="Arial" charset="0"/>
              </a:rPr>
              <a:t>]</a:t>
            </a:r>
            <a:r>
              <a:rPr lang="ru-RU" sz="3100" b="1">
                <a:solidFill>
                  <a:schemeClr val="bg1"/>
                </a:solidFill>
                <a:cs typeface="Arial" charset="0"/>
              </a:rPr>
              <a:t> хорошо</a:t>
            </a:r>
            <a:r>
              <a:rPr lang="en-US" sz="3100" b="1">
                <a:solidFill>
                  <a:schemeClr val="bg1"/>
                </a:solidFill>
                <a:cs typeface="Arial" charset="0"/>
              </a:rPr>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ifferent Kinds 0311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Rectangle 3" hidden="1"/>
          <p:cNvSpPr>
            <a:spLocks noGrp="1" noChangeArrowheads="1"/>
          </p:cNvSpPr>
          <p:nvPr>
            <p:ph type="title"/>
          </p:nvPr>
        </p:nvSpPr>
        <p:spPr/>
        <p:txBody>
          <a:bodyPr/>
          <a:lstStyle/>
          <a:p>
            <a:pPr eaLnBrk="1" hangingPunct="1"/>
            <a:r>
              <a:rPr lang="en-US">
                <a:latin typeface="Arial" charset="0"/>
              </a:rPr>
              <a:t>Different Kinds 03119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2" descr="Evol V vs Crea H 014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9525"/>
            <a:ext cx="9182100" cy="6877050"/>
          </a:xfrm>
          <a:prstGeom prst="rect">
            <a:avLst/>
          </a:prstGeom>
          <a:noFill/>
          <a:extLst>
            <a:ext uri="{909E8E84-426E-40dd-AFC4-6F175D3DCCD1}">
              <a14:hiddenFill xmlns:a14="http://schemas.microsoft.com/office/drawing/2010/main" xmlns="">
                <a:solidFill>
                  <a:srgbClr val="FFFFFF"/>
                </a:solidFill>
              </a14:hiddenFill>
            </a:ext>
          </a:extLst>
        </p:spPr>
      </p:pic>
      <p:sp>
        <p:nvSpPr>
          <p:cNvPr id="766979" name="Rectangle 3" hidden="1"/>
          <p:cNvSpPr>
            <a:spLocks noGrp="1" noChangeArrowheads="1"/>
          </p:cNvSpPr>
          <p:nvPr>
            <p:ph type="title"/>
          </p:nvPr>
        </p:nvSpPr>
        <p:spPr/>
        <p:txBody>
          <a:bodyPr/>
          <a:lstStyle/>
          <a:p>
            <a:r>
              <a:rPr lang="pt-BR"/>
              <a:t>Evol V vs Crea H 01427</a:t>
            </a:r>
            <a:endParaRPr lang="en-US"/>
          </a:p>
        </p:txBody>
      </p:sp>
      <p:sp>
        <p:nvSpPr>
          <p:cNvPr id="766980" name="Rectangle 4" hidden="1"/>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r>
              <a:rPr lang="pt-BR" sz="4400">
                <a:solidFill>
                  <a:schemeClr val="tx2"/>
                </a:solidFill>
                <a:cs typeface="Arial" charset="0"/>
              </a:rPr>
              <a:t>Evol V vs Crea H 01427</a:t>
            </a:r>
            <a:endParaRPr lang="en-US" sz="4400">
              <a:solidFill>
                <a:schemeClr val="tx2"/>
              </a:solidFill>
              <a:cs typeface="Arial" charset="0"/>
            </a:endParaRPr>
          </a:p>
        </p:txBody>
      </p:sp>
      <p:sp>
        <p:nvSpPr>
          <p:cNvPr id="766981" name="Line 5"/>
          <p:cNvSpPr>
            <a:spLocks noChangeShapeType="1"/>
          </p:cNvSpPr>
          <p:nvPr/>
        </p:nvSpPr>
        <p:spPr bwMode="auto">
          <a:xfrm flipV="1">
            <a:off x="2438400" y="1219200"/>
            <a:ext cx="0" cy="5181600"/>
          </a:xfrm>
          <a:prstGeom prst="line">
            <a:avLst/>
          </a:prstGeom>
          <a:noFill/>
          <a:ln w="304800">
            <a:solidFill>
              <a:srgbClr val="FFFFFF">
                <a:alpha val="75000"/>
              </a:srgb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2" name="Line 6"/>
          <p:cNvSpPr>
            <a:spLocks noChangeShapeType="1"/>
          </p:cNvSpPr>
          <p:nvPr/>
        </p:nvSpPr>
        <p:spPr bwMode="auto">
          <a:xfrm>
            <a:off x="5943600" y="14478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3" name="Line 7"/>
          <p:cNvSpPr>
            <a:spLocks noChangeShapeType="1"/>
          </p:cNvSpPr>
          <p:nvPr/>
        </p:nvSpPr>
        <p:spPr bwMode="auto">
          <a:xfrm>
            <a:off x="5943600" y="22479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4" name="Line 8"/>
          <p:cNvSpPr>
            <a:spLocks noChangeShapeType="1"/>
          </p:cNvSpPr>
          <p:nvPr/>
        </p:nvSpPr>
        <p:spPr bwMode="auto">
          <a:xfrm>
            <a:off x="5943600" y="30480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5" name="Line 9"/>
          <p:cNvSpPr>
            <a:spLocks noChangeShapeType="1"/>
          </p:cNvSpPr>
          <p:nvPr/>
        </p:nvSpPr>
        <p:spPr bwMode="auto">
          <a:xfrm>
            <a:off x="5943600" y="38481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6" name="Line 10"/>
          <p:cNvSpPr>
            <a:spLocks noChangeShapeType="1"/>
          </p:cNvSpPr>
          <p:nvPr/>
        </p:nvSpPr>
        <p:spPr bwMode="auto">
          <a:xfrm>
            <a:off x="5943600" y="46482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7" name="Line 11"/>
          <p:cNvSpPr>
            <a:spLocks noChangeShapeType="1"/>
          </p:cNvSpPr>
          <p:nvPr/>
        </p:nvSpPr>
        <p:spPr bwMode="auto">
          <a:xfrm>
            <a:off x="5943600" y="54483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8" name="Line 12"/>
          <p:cNvSpPr>
            <a:spLocks noChangeShapeType="1"/>
          </p:cNvSpPr>
          <p:nvPr/>
        </p:nvSpPr>
        <p:spPr bwMode="auto">
          <a:xfrm>
            <a:off x="5943600" y="62484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6989" name="Rectangle 13"/>
          <p:cNvSpPr>
            <a:spLocks noChangeArrowheads="1"/>
          </p:cNvSpPr>
          <p:nvPr/>
        </p:nvSpPr>
        <p:spPr bwMode="auto">
          <a:xfrm>
            <a:off x="119063" y="63500"/>
            <a:ext cx="42672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90" name="WordArt 15"/>
          <p:cNvSpPr>
            <a:spLocks noChangeArrowheads="1" noChangeShapeType="1" noTextEdit="1"/>
          </p:cNvSpPr>
          <p:nvPr/>
        </p:nvSpPr>
        <p:spPr bwMode="auto">
          <a:xfrm>
            <a:off x="542925" y="249238"/>
            <a:ext cx="3381375"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ЭВОЛЮЦИЯ</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766991" name="Rectangle 15"/>
          <p:cNvSpPr>
            <a:spLocks noChangeArrowheads="1"/>
          </p:cNvSpPr>
          <p:nvPr/>
        </p:nvSpPr>
        <p:spPr bwMode="auto">
          <a:xfrm>
            <a:off x="4724400" y="63500"/>
            <a:ext cx="42672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6992" name="WordArt 16"/>
          <p:cNvSpPr>
            <a:spLocks noChangeArrowheads="1" noChangeShapeType="1" noTextEdit="1"/>
          </p:cNvSpPr>
          <p:nvPr/>
        </p:nvSpPr>
        <p:spPr bwMode="auto">
          <a:xfrm>
            <a:off x="5138738" y="193675"/>
            <a:ext cx="3429000" cy="6477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СОТВОРЕНИЕ</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766993" name="Rectangle 17"/>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WordArt 14"/>
          <p:cNvSpPr>
            <a:spLocks noChangeArrowheads="1" noChangeShapeType="1" noTextEdit="1"/>
          </p:cNvSpPr>
          <p:nvPr/>
        </p:nvSpPr>
        <p:spPr bwMode="auto">
          <a:xfrm>
            <a:off x="609600" y="539750"/>
            <a:ext cx="3095625"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66981"/>
                                        </p:tgtEl>
                                        <p:attrNameLst>
                                          <p:attrName>style.visibility</p:attrName>
                                        </p:attrNameLst>
                                      </p:cBhvr>
                                      <p:to>
                                        <p:strVal val="visible"/>
                                      </p:to>
                                    </p:set>
                                    <p:animEffect transition="in" filter="wipe(down)">
                                      <p:cBhvr>
                                        <p:cTn id="7" dur="500"/>
                                        <p:tgtEl>
                                          <p:spTgt spid="766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66982"/>
                                        </p:tgtEl>
                                        <p:attrNameLst>
                                          <p:attrName>style.visibility</p:attrName>
                                        </p:attrNameLst>
                                      </p:cBhvr>
                                      <p:to>
                                        <p:strVal val="visible"/>
                                      </p:to>
                                    </p:set>
                                    <p:animEffect transition="in" filter="wipe(down)">
                                      <p:cBhvr>
                                        <p:cTn id="12" dur="500"/>
                                        <p:tgtEl>
                                          <p:spTgt spid="766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66983"/>
                                        </p:tgtEl>
                                        <p:attrNameLst>
                                          <p:attrName>style.visibility</p:attrName>
                                        </p:attrNameLst>
                                      </p:cBhvr>
                                      <p:to>
                                        <p:strVal val="visible"/>
                                      </p:to>
                                    </p:set>
                                    <p:animEffect transition="in" filter="wipe(down)">
                                      <p:cBhvr>
                                        <p:cTn id="17" dur="500"/>
                                        <p:tgtEl>
                                          <p:spTgt spid="7669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66984"/>
                                        </p:tgtEl>
                                        <p:attrNameLst>
                                          <p:attrName>style.visibility</p:attrName>
                                        </p:attrNameLst>
                                      </p:cBhvr>
                                      <p:to>
                                        <p:strVal val="visible"/>
                                      </p:to>
                                    </p:set>
                                    <p:animEffect transition="in" filter="wipe(down)">
                                      <p:cBhvr>
                                        <p:cTn id="22" dur="500"/>
                                        <p:tgtEl>
                                          <p:spTgt spid="7669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66985"/>
                                        </p:tgtEl>
                                        <p:attrNameLst>
                                          <p:attrName>style.visibility</p:attrName>
                                        </p:attrNameLst>
                                      </p:cBhvr>
                                      <p:to>
                                        <p:strVal val="visible"/>
                                      </p:to>
                                    </p:set>
                                    <p:animEffect transition="in" filter="wipe(down)">
                                      <p:cBhvr>
                                        <p:cTn id="27" dur="500"/>
                                        <p:tgtEl>
                                          <p:spTgt spid="766985"/>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66986"/>
                                        </p:tgtEl>
                                        <p:attrNameLst>
                                          <p:attrName>style.visibility</p:attrName>
                                        </p:attrNameLst>
                                      </p:cBhvr>
                                      <p:to>
                                        <p:strVal val="visible"/>
                                      </p:to>
                                    </p:set>
                                    <p:animEffect transition="in" filter="wipe(down)">
                                      <p:cBhvr>
                                        <p:cTn id="31" dur="500"/>
                                        <p:tgtEl>
                                          <p:spTgt spid="766986"/>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766987"/>
                                        </p:tgtEl>
                                        <p:attrNameLst>
                                          <p:attrName>style.visibility</p:attrName>
                                        </p:attrNameLst>
                                      </p:cBhvr>
                                      <p:to>
                                        <p:strVal val="visible"/>
                                      </p:to>
                                    </p:set>
                                    <p:animEffect transition="in" filter="wipe(down)">
                                      <p:cBhvr>
                                        <p:cTn id="35" dur="500"/>
                                        <p:tgtEl>
                                          <p:spTgt spid="766987"/>
                                        </p:tgtEl>
                                      </p:cBhvr>
                                    </p:animEffect>
                                  </p:childTnLst>
                                </p:cTn>
                              </p:par>
                            </p:childTnLst>
                          </p:cTn>
                        </p:par>
                        <p:par>
                          <p:cTn id="36" fill="hold" nodeType="afterGroup">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766988"/>
                                        </p:tgtEl>
                                        <p:attrNameLst>
                                          <p:attrName>style.visibility</p:attrName>
                                        </p:attrNameLst>
                                      </p:cBhvr>
                                      <p:to>
                                        <p:strVal val="visible"/>
                                      </p:to>
                                    </p:set>
                                    <p:animEffect transition="in" filter="wipe(down)">
                                      <p:cBhvr>
                                        <p:cTn id="39" dur="500"/>
                                        <p:tgtEl>
                                          <p:spTgt spid="76698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0" fill="hold" grpId="0" nodeType="clickEffect">
                                  <p:stCondLst>
                                    <p:cond delay="0"/>
                                  </p:stCondLst>
                                  <p:childTnLst>
                                    <p:set>
                                      <p:cBhvr>
                                        <p:cTn id="43"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1" grpId="0" animBg="1"/>
      <p:bldP spid="766982" grpId="0" animBg="1"/>
      <p:bldP spid="766983" grpId="0" animBg="1"/>
      <p:bldP spid="766984" grpId="0" animBg="1"/>
      <p:bldP spid="766985" grpId="0" animBg="1"/>
      <p:bldP spid="766986" grpId="0" animBg="1"/>
      <p:bldP spid="766987" grpId="0" animBg="1"/>
      <p:bldP spid="766988"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r>
              <a:rPr lang="en-US">
                <a:latin typeface="Arial" charset="0"/>
                <a:cs typeface="Arial" charset="0"/>
              </a:rPr>
              <a:t>Living </a:t>
            </a:r>
            <a:r>
              <a:rPr lang="ja-JP" altLang="en-US">
                <a:latin typeface="Arial" charset="0"/>
                <a:cs typeface="Arial" charset="0"/>
              </a:rPr>
              <a:t>“</a:t>
            </a:r>
            <a:r>
              <a:rPr lang="en-US">
                <a:latin typeface="Arial" charset="0"/>
                <a:cs typeface="Arial" charset="0"/>
              </a:rPr>
              <a:t>Relatives</a:t>
            </a:r>
            <a:r>
              <a:rPr lang="ja-JP" altLang="en-US">
                <a:latin typeface="Arial" charset="0"/>
                <a:cs typeface="Arial" charset="0"/>
              </a:rPr>
              <a:t>”</a:t>
            </a:r>
            <a:r>
              <a:rPr lang="en-US">
                <a:latin typeface="Arial" charset="0"/>
                <a:cs typeface="Arial" charset="0"/>
              </a:rPr>
              <a:t> of Dinosaurs</a:t>
            </a:r>
          </a:p>
        </p:txBody>
      </p:sp>
      <p:pic>
        <p:nvPicPr>
          <p:cNvPr id="66563" name="Picture 3" descr="Living relation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TextBox 4"/>
          <p:cNvSpPr txBox="1">
            <a:spLocks noChangeArrowheads="1"/>
          </p:cNvSpPr>
          <p:nvPr/>
        </p:nvSpPr>
        <p:spPr bwMode="auto">
          <a:xfrm>
            <a:off x="228600" y="685800"/>
            <a:ext cx="2514600" cy="338138"/>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cs typeface="Arial" charset="0"/>
              </a:rPr>
              <a:t>Связь живых существ</a:t>
            </a:r>
            <a:endParaRPr lang="en-US" sz="1600" b="1">
              <a:cs typeface="Arial" charset="0"/>
            </a:endParaRPr>
          </a:p>
        </p:txBody>
      </p:sp>
      <p:sp>
        <p:nvSpPr>
          <p:cNvPr id="66565" name="TextBox 5"/>
          <p:cNvSpPr txBox="1">
            <a:spLocks noChangeArrowheads="1"/>
          </p:cNvSpPr>
          <p:nvPr/>
        </p:nvSpPr>
        <p:spPr bwMode="auto">
          <a:xfrm>
            <a:off x="685800" y="2209800"/>
            <a:ext cx="25908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Современные крокодилы</a:t>
            </a:r>
            <a:endParaRPr lang="en-US" sz="1400" b="1">
              <a:solidFill>
                <a:schemeClr val="bg1"/>
              </a:solidFill>
              <a:cs typeface="Arial" charset="0"/>
            </a:endParaRPr>
          </a:p>
        </p:txBody>
      </p:sp>
      <p:sp>
        <p:nvSpPr>
          <p:cNvPr id="66566" name="TextBox 6"/>
          <p:cNvSpPr txBox="1">
            <a:spLocks noChangeArrowheads="1"/>
          </p:cNvSpPr>
          <p:nvPr/>
        </p:nvSpPr>
        <p:spPr bwMode="auto">
          <a:xfrm>
            <a:off x="2667000" y="4953000"/>
            <a:ext cx="12192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Динозавры</a:t>
            </a:r>
            <a:endParaRPr lang="en-US" sz="1400" b="1">
              <a:solidFill>
                <a:schemeClr val="bg1"/>
              </a:solidFill>
              <a:cs typeface="Arial" charset="0"/>
            </a:endParaRPr>
          </a:p>
        </p:txBody>
      </p:sp>
      <p:sp>
        <p:nvSpPr>
          <p:cNvPr id="66567" name="TextBox 7"/>
          <p:cNvSpPr txBox="1">
            <a:spLocks noChangeArrowheads="1"/>
          </p:cNvSpPr>
          <p:nvPr/>
        </p:nvSpPr>
        <p:spPr bwMode="auto">
          <a:xfrm>
            <a:off x="7848600" y="1676400"/>
            <a:ext cx="12954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solidFill>
                  <a:schemeClr val="bg1"/>
                </a:solidFill>
                <a:cs typeface="Arial" charset="0"/>
              </a:rPr>
              <a:t>Современные птицы</a:t>
            </a:r>
            <a:endParaRPr lang="en-US" sz="1200" b="1">
              <a:solidFill>
                <a:schemeClr val="bg1"/>
              </a:solidFill>
              <a:cs typeface="Arial" charset="0"/>
            </a:endParaRPr>
          </a:p>
        </p:txBody>
      </p:sp>
      <p:sp>
        <p:nvSpPr>
          <p:cNvPr id="66568" name="TextBox 8"/>
          <p:cNvSpPr txBox="1">
            <a:spLocks noChangeArrowheads="1"/>
          </p:cNvSpPr>
          <p:nvPr/>
        </p:nvSpPr>
        <p:spPr bwMode="auto">
          <a:xfrm>
            <a:off x="381000" y="5334000"/>
            <a:ext cx="1371600" cy="307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Архозавры</a:t>
            </a:r>
            <a:endParaRPr lang="en-US" sz="1400" b="1">
              <a:solidFill>
                <a:schemeClr val="bg1"/>
              </a:solidFill>
              <a:cs typeface="Arial" charset="0"/>
            </a:endParaRPr>
          </a:p>
        </p:txBody>
      </p:sp>
      <p:sp>
        <p:nvSpPr>
          <p:cNvPr id="66569" name="TextBox 9"/>
          <p:cNvSpPr txBox="1">
            <a:spLocks noChangeArrowheads="1"/>
          </p:cNvSpPr>
          <p:nvPr/>
        </p:nvSpPr>
        <p:spPr bwMode="auto">
          <a:xfrm>
            <a:off x="7772400" y="3962400"/>
            <a:ext cx="13716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400" b="1">
                <a:solidFill>
                  <a:schemeClr val="bg1"/>
                </a:solidFill>
                <a:cs typeface="Arial" charset="0"/>
              </a:rPr>
              <a:t>Предки </a:t>
            </a:r>
          </a:p>
          <a:p>
            <a:pPr algn="ctr" eaLnBrk="1" hangingPunct="1"/>
            <a:r>
              <a:rPr lang="ru-RU" sz="1400" b="1">
                <a:solidFill>
                  <a:schemeClr val="bg1"/>
                </a:solidFill>
                <a:cs typeface="Arial" charset="0"/>
              </a:rPr>
              <a:t>птиц</a:t>
            </a:r>
            <a:endParaRPr lang="en-US" sz="1400" b="1">
              <a:solidFill>
                <a:schemeClr val="bg1"/>
              </a:solidFill>
              <a:cs typeface="Arial" charset="0"/>
            </a:endParaRPr>
          </a:p>
        </p:txBody>
      </p:sp>
      <p:sp>
        <p:nvSpPr>
          <p:cNvPr id="2438148" name="WordArt 4"/>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8148"/>
                                        </p:tgtEl>
                                        <p:attrNameLst>
                                          <p:attrName>style.visibility</p:attrName>
                                        </p:attrNameLst>
                                      </p:cBhvr>
                                      <p:to>
                                        <p:strVal val="visible"/>
                                      </p:to>
                                    </p:set>
                                    <p:anim calcmode="lin" valueType="num">
                                      <p:cBhvr>
                                        <p:cTn id="7" dur="500" fill="hold"/>
                                        <p:tgtEl>
                                          <p:spTgt spid="2438148"/>
                                        </p:tgtEl>
                                        <p:attrNameLst>
                                          <p:attrName>ppt_w</p:attrName>
                                        </p:attrNameLst>
                                      </p:cBhvr>
                                      <p:tavLst>
                                        <p:tav tm="0">
                                          <p:val>
                                            <p:fltVal val="0"/>
                                          </p:val>
                                        </p:tav>
                                        <p:tav tm="100000">
                                          <p:val>
                                            <p:strVal val="#ppt_w"/>
                                          </p:val>
                                        </p:tav>
                                      </p:tavLst>
                                    </p:anim>
                                    <p:anim calcmode="lin" valueType="num">
                                      <p:cBhvr>
                                        <p:cTn id="8" dur="500" fill="hold"/>
                                        <p:tgtEl>
                                          <p:spTgt spid="2438148"/>
                                        </p:tgtEl>
                                        <p:attrNameLst>
                                          <p:attrName>ppt_h</p:attrName>
                                        </p:attrNameLst>
                                      </p:cBhvr>
                                      <p:tavLst>
                                        <p:tav tm="0">
                                          <p:val>
                                            <p:fltVal val="0"/>
                                          </p:val>
                                        </p:tav>
                                        <p:tav tm="100000">
                                          <p:val>
                                            <p:strVal val="#ppt_h"/>
                                          </p:val>
                                        </p:tav>
                                      </p:tavLst>
                                    </p:anim>
                                    <p:animEffect transition="in" filter="fade">
                                      <p:cBhvr>
                                        <p:cTn id="9" dur="500"/>
                                        <p:tgtEl>
                                          <p:spTgt spid="2438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81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cs typeface="Arial" charset="0"/>
              </a:rPr>
              <a:t>Evolution of man progression?</a:t>
            </a:r>
          </a:p>
        </p:txBody>
      </p:sp>
      <p:pic>
        <p:nvPicPr>
          <p:cNvPr id="67587"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67588"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FFFF00"/>
                </a:solidFill>
                <a:cs typeface="Arial" charset="0"/>
              </a:rPr>
              <a:t>Эволюция человека?</a:t>
            </a:r>
            <a:endParaRPr lang="en-US" sz="5400" b="1">
              <a:solidFill>
                <a:srgbClr val="FFFF00"/>
              </a:solidFill>
              <a:cs typeface="Arial" charset="0"/>
            </a:endParaRPr>
          </a:p>
        </p:txBody>
      </p:sp>
      <p:sp>
        <p:nvSpPr>
          <p:cNvPr id="247706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1"/>
                                        </p:tgtEl>
                                        <p:attrNameLst>
                                          <p:attrName>style.visibility</p:attrName>
                                        </p:attrNameLst>
                                      </p:cBhvr>
                                      <p:to>
                                        <p:strVal val="visible"/>
                                      </p:to>
                                    </p:set>
                                    <p:anim calcmode="lin" valueType="num">
                                      <p:cBhvr>
                                        <p:cTn id="7" dur="500" fill="hold"/>
                                        <p:tgtEl>
                                          <p:spTgt spid="2477061"/>
                                        </p:tgtEl>
                                        <p:attrNameLst>
                                          <p:attrName>ppt_w</p:attrName>
                                        </p:attrNameLst>
                                      </p:cBhvr>
                                      <p:tavLst>
                                        <p:tav tm="0">
                                          <p:val>
                                            <p:fltVal val="0"/>
                                          </p:val>
                                        </p:tav>
                                        <p:tav tm="100000">
                                          <p:val>
                                            <p:strVal val="#ppt_w"/>
                                          </p:val>
                                        </p:tav>
                                      </p:tavLst>
                                    </p:anim>
                                    <p:anim calcmode="lin" valueType="num">
                                      <p:cBhvr>
                                        <p:cTn id="8" dur="500" fill="hold"/>
                                        <p:tgtEl>
                                          <p:spTgt spid="2477061"/>
                                        </p:tgtEl>
                                        <p:attrNameLst>
                                          <p:attrName>ppt_h</p:attrName>
                                        </p:attrNameLst>
                                      </p:cBhvr>
                                      <p:tavLst>
                                        <p:tav tm="0">
                                          <p:val>
                                            <p:fltVal val="0"/>
                                          </p:val>
                                        </p:tav>
                                        <p:tav tm="100000">
                                          <p:val>
                                            <p:strVal val="#ppt_h"/>
                                          </p:val>
                                        </p:tav>
                                      </p:tavLst>
                                    </p:anim>
                                    <p:animEffect transition="in" filter="fade">
                                      <p:cBhvr>
                                        <p:cTn id="9" dur="500"/>
                                        <p:tgtEl>
                                          <p:spTgt spid="247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1" name="Rectangle 3" hidden="1"/>
          <p:cNvSpPr>
            <a:spLocks noGrp="1" noChangeArrowheads="1"/>
          </p:cNvSpPr>
          <p:nvPr>
            <p:ph type="title" idx="4294967295"/>
          </p:nvPr>
        </p:nvSpPr>
        <p:spPr/>
        <p:txBody>
          <a:bodyPr/>
          <a:lstStyle/>
          <a:p>
            <a:pPr eaLnBrk="1" hangingPunct="1"/>
            <a:r>
              <a:rPr lang="en-US">
                <a:latin typeface="Arial" charset="0"/>
                <a:cs typeface="Arial" charset="0"/>
              </a:rPr>
              <a:t>Cat Kind 03118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Rectangle 4" hidden="1"/>
          <p:cNvSpPr>
            <a:spLocks noGrp="1"/>
          </p:cNvSpPr>
          <p:nvPr>
            <p:ph type="title" idx="4294967295"/>
          </p:nvPr>
        </p:nvSpPr>
        <p:spPr>
          <a:noFill/>
        </p:spPr>
        <p:txBody>
          <a:bodyPr/>
          <a:lstStyle/>
          <a:p>
            <a:pPr eaLnBrk="1" hangingPunct="1"/>
            <a:r>
              <a:rPr lang="en-US">
                <a:latin typeface="Arial" charset="0"/>
              </a:rPr>
              <a:t>AiG web site #1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hidden="1"/>
          <p:cNvSpPr>
            <a:spLocks noGrp="1" noChangeArrowheads="1"/>
          </p:cNvSpPr>
          <p:nvPr>
            <p:ph type="title" idx="4294967295"/>
          </p:nvPr>
        </p:nvSpPr>
        <p:spPr/>
        <p:txBody>
          <a:bodyPr/>
          <a:lstStyle/>
          <a:p>
            <a:pPr eaLnBrk="1" hangingPunct="1"/>
            <a:r>
              <a:rPr lang="en-US">
                <a:latin typeface="Arial" charset="0"/>
                <a:cs typeface="Arial" charset="0"/>
              </a:rPr>
              <a:t>Elephant Kind 03120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hidden="1"/>
          <p:cNvSpPr>
            <a:spLocks noGrp="1" noChangeArrowheads="1"/>
          </p:cNvSpPr>
          <p:nvPr>
            <p:ph type="title" idx="4294967295"/>
          </p:nvPr>
        </p:nvSpPr>
        <p:spPr/>
        <p:txBody>
          <a:bodyPr/>
          <a:lstStyle/>
          <a:p>
            <a:pPr eaLnBrk="1" hangingPunct="1"/>
            <a:r>
              <a:rPr lang="en-US">
                <a:latin typeface="Arial" charset="0"/>
                <a:cs typeface="Arial" charset="0"/>
              </a:rPr>
              <a:t>Horse Kind 03121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cs typeface="Arial" charset="0"/>
              </a:rPr>
              <a:t>Evolution vs Bible timeline</a:t>
            </a:r>
          </a:p>
        </p:txBody>
      </p:sp>
      <p:pic>
        <p:nvPicPr>
          <p:cNvPr id="72707"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p:spPr>
        <p:txBody>
          <a:bodyPr wrap="none" anchor="ctr"/>
          <a:lstStyle/>
          <a:p>
            <a:endParaRPr lang="en-US">
              <a:cs typeface="Arial" charset="0"/>
            </a:endParaRPr>
          </a:p>
        </p:txBody>
      </p:sp>
      <p:sp>
        <p:nvSpPr>
          <p:cNvPr id="72709" name="Text Box 5"/>
          <p:cNvSpPr txBox="1">
            <a:spLocks noChangeArrowheads="1"/>
          </p:cNvSpPr>
          <p:nvPr/>
        </p:nvSpPr>
        <p:spPr bwMode="auto">
          <a:xfrm>
            <a:off x="2590800" y="0"/>
            <a:ext cx="3962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Эволюция</a:t>
            </a:r>
            <a:endParaRPr lang="en-US" sz="4000" b="1">
              <a:solidFill>
                <a:schemeClr val="bg1"/>
              </a:solidFill>
              <a:cs typeface="Arial" charset="0"/>
            </a:endParaRPr>
          </a:p>
        </p:txBody>
      </p:sp>
      <p:sp>
        <p:nvSpPr>
          <p:cNvPr id="72710"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p:spPr>
        <p:txBody>
          <a:bodyPr wrap="none" anchor="ctr"/>
          <a:lstStyle/>
          <a:p>
            <a:endParaRPr lang="en-US">
              <a:cs typeface="Arial" charset="0"/>
            </a:endParaRPr>
          </a:p>
        </p:txBody>
      </p:sp>
      <p:sp>
        <p:nvSpPr>
          <p:cNvPr id="72711" name="Text Box 7"/>
          <p:cNvSpPr txBox="1">
            <a:spLocks noChangeArrowheads="1"/>
          </p:cNvSpPr>
          <p:nvPr/>
        </p:nvSpPr>
        <p:spPr bwMode="auto">
          <a:xfrm>
            <a:off x="2590800" y="3297238"/>
            <a:ext cx="3962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chemeClr val="bg1"/>
                </a:solidFill>
                <a:cs typeface="Arial" charset="0"/>
              </a:rPr>
              <a:t>Библия</a:t>
            </a:r>
            <a:endParaRPr lang="en-US" sz="4000" b="1">
              <a:solidFill>
                <a:schemeClr val="bg1"/>
              </a:solidFill>
              <a:cs typeface="Arial" charset="0"/>
            </a:endParaRPr>
          </a:p>
        </p:txBody>
      </p:sp>
      <p:sp>
        <p:nvSpPr>
          <p:cNvPr id="1318920"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1"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2"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3"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4"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5"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6"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7"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8"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p:spPr>
        <p:txBody>
          <a:bodyPr wrap="none" anchor="ctr"/>
          <a:lstStyle/>
          <a:p>
            <a:endParaRPr lang="en-US">
              <a:cs typeface="Arial" charset="0"/>
            </a:endParaRPr>
          </a:p>
        </p:txBody>
      </p:sp>
      <p:sp>
        <p:nvSpPr>
          <p:cNvPr id="1318929"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318928"/>
                                        </p:tgtEl>
                                      </p:cBhvr>
                                    </p:animEffect>
                                    <p:set>
                                      <p:cBhvr>
                                        <p:cTn id="7" dur="1" fill="hold">
                                          <p:stCondLst>
                                            <p:cond delay="499"/>
                                          </p:stCondLst>
                                        </p:cTn>
                                        <p:tgtEl>
                                          <p:spTgt spid="13189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318923"/>
                                        </p:tgtEl>
                                      </p:cBhvr>
                                    </p:animEffect>
                                    <p:set>
                                      <p:cBhvr>
                                        <p:cTn id="12" dur="1" fill="hold">
                                          <p:stCondLst>
                                            <p:cond delay="499"/>
                                          </p:stCondLst>
                                        </p:cTn>
                                        <p:tgtEl>
                                          <p:spTgt spid="13189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318922"/>
                                        </p:tgtEl>
                                      </p:cBhvr>
                                    </p:animEffect>
                                    <p:set>
                                      <p:cBhvr>
                                        <p:cTn id="17" dur="1" fill="hold">
                                          <p:stCondLst>
                                            <p:cond delay="499"/>
                                          </p:stCondLst>
                                        </p:cTn>
                                        <p:tgtEl>
                                          <p:spTgt spid="13189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318921"/>
                                        </p:tgtEl>
                                      </p:cBhvr>
                                    </p:animEffect>
                                    <p:set>
                                      <p:cBhvr>
                                        <p:cTn id="22" dur="1" fill="hold">
                                          <p:stCondLst>
                                            <p:cond delay="499"/>
                                          </p:stCondLst>
                                        </p:cTn>
                                        <p:tgtEl>
                                          <p:spTgt spid="13189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318920"/>
                                        </p:tgtEl>
                                      </p:cBhvr>
                                    </p:animEffect>
                                    <p:set>
                                      <p:cBhvr>
                                        <p:cTn id="27" dur="1" fill="hold">
                                          <p:stCondLst>
                                            <p:cond delay="499"/>
                                          </p:stCondLst>
                                        </p:cTn>
                                        <p:tgtEl>
                                          <p:spTgt spid="13189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318927"/>
                                        </p:tgtEl>
                                      </p:cBhvr>
                                    </p:animEffect>
                                    <p:set>
                                      <p:cBhvr>
                                        <p:cTn id="32" dur="1" fill="hold">
                                          <p:stCondLst>
                                            <p:cond delay="499"/>
                                          </p:stCondLst>
                                        </p:cTn>
                                        <p:tgtEl>
                                          <p:spTgt spid="13189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318926"/>
                                        </p:tgtEl>
                                      </p:cBhvr>
                                    </p:animEffect>
                                    <p:set>
                                      <p:cBhvr>
                                        <p:cTn id="37" dur="1" fill="hold">
                                          <p:stCondLst>
                                            <p:cond delay="499"/>
                                          </p:stCondLst>
                                        </p:cTn>
                                        <p:tgtEl>
                                          <p:spTgt spid="13189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1318925"/>
                                        </p:tgtEl>
                                      </p:cBhvr>
                                    </p:animEffect>
                                    <p:set>
                                      <p:cBhvr>
                                        <p:cTn id="42" dur="1" fill="hold">
                                          <p:stCondLst>
                                            <p:cond delay="499"/>
                                          </p:stCondLst>
                                        </p:cTn>
                                        <p:tgtEl>
                                          <p:spTgt spid="13189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1318924"/>
                                        </p:tgtEl>
                                      </p:cBhvr>
                                    </p:animEffect>
                                    <p:set>
                                      <p:cBhvr>
                                        <p:cTn id="47" dur="1" fill="hold">
                                          <p:stCondLst>
                                            <p:cond delay="499"/>
                                          </p:stCondLst>
                                        </p:cTn>
                                        <p:tgtEl>
                                          <p:spTgt spid="131892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318929"/>
                                        </p:tgtEl>
                                        <p:attrNameLst>
                                          <p:attrName>style.visibility</p:attrName>
                                        </p:attrNameLst>
                                      </p:cBhvr>
                                      <p:to>
                                        <p:strVal val="visible"/>
                                      </p:to>
                                    </p:set>
                                    <p:anim calcmode="lin" valueType="num">
                                      <p:cBhvr>
                                        <p:cTn id="52" dur="500" fill="hold"/>
                                        <p:tgtEl>
                                          <p:spTgt spid="1318929"/>
                                        </p:tgtEl>
                                        <p:attrNameLst>
                                          <p:attrName>ppt_w</p:attrName>
                                        </p:attrNameLst>
                                      </p:cBhvr>
                                      <p:tavLst>
                                        <p:tav tm="0">
                                          <p:val>
                                            <p:fltVal val="0"/>
                                          </p:val>
                                        </p:tav>
                                        <p:tav tm="100000">
                                          <p:val>
                                            <p:strVal val="#ppt_w"/>
                                          </p:val>
                                        </p:tav>
                                      </p:tavLst>
                                    </p:anim>
                                    <p:anim calcmode="lin" valueType="num">
                                      <p:cBhvr>
                                        <p:cTn id="53" dur="500" fill="hold"/>
                                        <p:tgtEl>
                                          <p:spTgt spid="1318929"/>
                                        </p:tgtEl>
                                        <p:attrNameLst>
                                          <p:attrName>ppt_h</p:attrName>
                                        </p:attrNameLst>
                                      </p:cBhvr>
                                      <p:tavLst>
                                        <p:tav tm="0">
                                          <p:val>
                                            <p:fltVal val="0"/>
                                          </p:val>
                                        </p:tav>
                                        <p:tav tm="100000">
                                          <p:val>
                                            <p:strVal val="#ppt_h"/>
                                          </p:val>
                                        </p:tav>
                                      </p:tavLst>
                                    </p:anim>
                                    <p:animEffect transition="in" filter="fade">
                                      <p:cBhvr>
                                        <p:cTn id="54" dur="500"/>
                                        <p:tgtEl>
                                          <p:spTgt spid="131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20" grpId="0" animBg="1"/>
      <p:bldP spid="1318921" grpId="0" animBg="1"/>
      <p:bldP spid="1318922" grpId="0" animBg="1"/>
      <p:bldP spid="1318923" grpId="0" animBg="1"/>
      <p:bldP spid="1318924" grpId="0" animBg="1"/>
      <p:bldP spid="1318925" grpId="0" animBg="1"/>
      <p:bldP spid="1318926" grpId="0" animBg="1"/>
      <p:bldP spid="1318927" grpId="0" animBg="1"/>
      <p:bldP spid="1318928" grpId="0" animBg="1"/>
      <p:bldP spid="13189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Genesis 1:1 NAS</a:t>
            </a:r>
          </a:p>
        </p:txBody>
      </p:sp>
      <p:pic>
        <p:nvPicPr>
          <p:cNvPr id="737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Text Box 4"/>
          <p:cNvSpPr txBox="1">
            <a:spLocks noChangeArrowheads="1"/>
          </p:cNvSpPr>
          <p:nvPr/>
        </p:nvSpPr>
        <p:spPr bwMode="auto">
          <a:xfrm>
            <a:off x="457200" y="4572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1:5</a:t>
            </a:r>
          </a:p>
        </p:txBody>
      </p:sp>
      <p:sp>
        <p:nvSpPr>
          <p:cNvPr id="1236997" name="Text Box 5"/>
          <p:cNvSpPr txBox="1">
            <a:spLocks noChangeArrowheads="1"/>
          </p:cNvSpPr>
          <p:nvPr/>
        </p:nvSpPr>
        <p:spPr bwMode="auto">
          <a:xfrm>
            <a:off x="914400" y="1524000"/>
            <a:ext cx="73914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И назвал Бог свет</a:t>
            </a:r>
            <a:r>
              <a:rPr lang="en-US" sz="3600" b="1">
                <a:solidFill>
                  <a:schemeClr val="bg1"/>
                </a:solidFill>
                <a:cs typeface="Arial" charset="0"/>
              </a:rPr>
              <a:t> </a:t>
            </a:r>
            <a:r>
              <a:rPr lang="ru-RU" sz="3600" b="1">
                <a:solidFill>
                  <a:srgbClr val="FFFF00"/>
                </a:solidFill>
                <a:cs typeface="Arial" charset="0"/>
              </a:rPr>
              <a:t>днем</a:t>
            </a:r>
            <a:r>
              <a:rPr lang="en-US" sz="3600" b="1">
                <a:solidFill>
                  <a:schemeClr val="bg1"/>
                </a:solidFill>
                <a:cs typeface="Arial" charset="0"/>
              </a:rPr>
              <a:t>, </a:t>
            </a:r>
            <a:r>
              <a:rPr lang="ru-RU" sz="3600" b="1">
                <a:solidFill>
                  <a:schemeClr val="bg1"/>
                </a:solidFill>
                <a:cs typeface="Arial" charset="0"/>
              </a:rPr>
              <a:t>а тьму</a:t>
            </a:r>
            <a:r>
              <a:rPr lang="en-US" sz="3600" b="1">
                <a:solidFill>
                  <a:schemeClr val="bg1"/>
                </a:solidFill>
                <a:cs typeface="Arial" charset="0"/>
              </a:rPr>
              <a:t> </a:t>
            </a:r>
            <a:r>
              <a:rPr lang="ru-RU" sz="3600" b="1">
                <a:solidFill>
                  <a:srgbClr val="FFFF00"/>
                </a:solidFill>
                <a:cs typeface="Arial" charset="0"/>
              </a:rPr>
              <a:t>ночью</a:t>
            </a:r>
            <a:r>
              <a:rPr lang="en-US" sz="3600" b="1">
                <a:solidFill>
                  <a:schemeClr val="bg1"/>
                </a:solidFill>
                <a:cs typeface="Arial" charset="0"/>
              </a:rPr>
              <a:t>. </a:t>
            </a:r>
            <a:r>
              <a:rPr lang="ru-RU" sz="3600" b="1">
                <a:solidFill>
                  <a:schemeClr val="bg1"/>
                </a:solidFill>
                <a:cs typeface="Arial" charset="0"/>
              </a:rPr>
              <a:t>И был</a:t>
            </a:r>
            <a:r>
              <a:rPr lang="en-US" sz="3600" b="1">
                <a:solidFill>
                  <a:schemeClr val="bg1"/>
                </a:solidFill>
                <a:cs typeface="Arial" charset="0"/>
              </a:rPr>
              <a:t> </a:t>
            </a:r>
            <a:r>
              <a:rPr lang="ru-RU" sz="3600" b="1">
                <a:solidFill>
                  <a:srgbClr val="FFFF00"/>
                </a:solidFill>
                <a:cs typeface="Arial" charset="0"/>
              </a:rPr>
              <a:t>вечер</a:t>
            </a:r>
            <a:r>
              <a:rPr lang="ru-RU" sz="3600" b="1">
                <a:solidFill>
                  <a:schemeClr val="bg1"/>
                </a:solidFill>
                <a:cs typeface="Arial" charset="0"/>
              </a:rPr>
              <a:t>, и было</a:t>
            </a:r>
            <a:r>
              <a:rPr lang="en-US" sz="3600" b="1">
                <a:solidFill>
                  <a:schemeClr val="bg1"/>
                </a:solidFill>
                <a:cs typeface="Arial" charset="0"/>
              </a:rPr>
              <a:t> </a:t>
            </a:r>
            <a:r>
              <a:rPr lang="ru-RU" sz="3600" b="1">
                <a:solidFill>
                  <a:srgbClr val="FFFF00"/>
                </a:solidFill>
                <a:cs typeface="Arial" charset="0"/>
              </a:rPr>
              <a:t>утро</a:t>
            </a:r>
            <a:r>
              <a:rPr lang="en-US" sz="3600" b="1">
                <a:solidFill>
                  <a:schemeClr val="bg1"/>
                </a:solidFill>
                <a:cs typeface="Arial" charset="0"/>
              </a:rPr>
              <a:t>, </a:t>
            </a:r>
            <a:r>
              <a:rPr lang="ru-RU" sz="3600" b="1">
                <a:solidFill>
                  <a:srgbClr val="FFFF00"/>
                </a:solidFill>
                <a:cs typeface="Arial" charset="0"/>
              </a:rPr>
              <a:t>день</a:t>
            </a:r>
            <a:r>
              <a:rPr lang="en-US" sz="3600">
                <a:solidFill>
                  <a:schemeClr val="bg1"/>
                </a:solidFill>
                <a:cs typeface="Arial" charset="0"/>
              </a:rPr>
              <a:t> </a:t>
            </a:r>
            <a:r>
              <a:rPr lang="ru-RU" sz="3600" b="1">
                <a:solidFill>
                  <a:schemeClr val="bg1"/>
                </a:solidFill>
                <a:cs typeface="Arial" charset="0"/>
              </a:rPr>
              <a:t>один</a:t>
            </a:r>
            <a:r>
              <a:rPr lang="en-US" sz="3600" b="1">
                <a:solidFill>
                  <a:schemeClr val="bg1"/>
                </a:solidFill>
                <a:cs typeface="Arial" charset="0"/>
              </a:rPr>
              <a:t>.</a:t>
            </a:r>
          </a:p>
        </p:txBody>
      </p:sp>
      <p:sp>
        <p:nvSpPr>
          <p:cNvPr id="1236998" name="Text Box 6"/>
          <p:cNvSpPr txBox="1">
            <a:spLocks noChangeArrowheads="1"/>
          </p:cNvSpPr>
          <p:nvPr/>
        </p:nvSpPr>
        <p:spPr bwMode="auto">
          <a:xfrm>
            <a:off x="914400" y="4191000"/>
            <a:ext cx="8229600" cy="1708150"/>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pPr>
            <a:r>
              <a:rPr lang="en-US" sz="3000" b="1">
                <a:solidFill>
                  <a:schemeClr val="bg1"/>
                </a:solidFill>
                <a:cs typeface="Arial" charset="0"/>
              </a:rPr>
              <a:t>  </a:t>
            </a:r>
            <a:r>
              <a:rPr lang="ru-RU" sz="3000" b="1">
                <a:solidFill>
                  <a:srgbClr val="FFFF00"/>
                </a:solidFill>
                <a:cs typeface="Arial" charset="0"/>
              </a:rPr>
              <a:t>Перечисляются</a:t>
            </a:r>
            <a:r>
              <a:rPr lang="en-US" sz="3000" b="1">
                <a:solidFill>
                  <a:schemeClr val="bg1"/>
                </a:solidFill>
                <a:cs typeface="Arial" charset="0"/>
              </a:rPr>
              <a:t> </a:t>
            </a:r>
            <a:r>
              <a:rPr lang="ru-RU" sz="3000" b="1">
                <a:solidFill>
                  <a:schemeClr val="bg1"/>
                </a:solidFill>
                <a:cs typeface="Arial" charset="0"/>
              </a:rPr>
              <a:t>дни</a:t>
            </a:r>
            <a:r>
              <a:rPr lang="en-US" sz="3000" b="1">
                <a:solidFill>
                  <a:schemeClr val="bg1"/>
                </a:solidFill>
                <a:cs typeface="Arial" charset="0"/>
              </a:rPr>
              <a:t>: </a:t>
            </a:r>
            <a:r>
              <a:rPr lang="ru-RU" sz="3000" b="1">
                <a:solidFill>
                  <a:schemeClr val="bg1"/>
                </a:solidFill>
                <a:cs typeface="Arial" charset="0"/>
              </a:rPr>
              <a:t>первый</a:t>
            </a:r>
            <a:r>
              <a:rPr lang="en-US" sz="3000" b="1">
                <a:solidFill>
                  <a:schemeClr val="bg1"/>
                </a:solidFill>
                <a:cs typeface="Arial" charset="0"/>
              </a:rPr>
              <a:t>, </a:t>
            </a:r>
            <a:r>
              <a:rPr lang="ru-RU" sz="3000" b="1">
                <a:solidFill>
                  <a:schemeClr val="bg1"/>
                </a:solidFill>
                <a:cs typeface="Arial" charset="0"/>
              </a:rPr>
              <a:t>второй</a:t>
            </a:r>
            <a:r>
              <a:rPr lang="en-US" sz="3000" b="1">
                <a:solidFill>
                  <a:schemeClr val="bg1"/>
                </a:solidFill>
                <a:cs typeface="Arial" charset="0"/>
              </a:rPr>
              <a:t>, …</a:t>
            </a:r>
          </a:p>
          <a:p>
            <a:pPr eaLnBrk="1" hangingPunct="1">
              <a:spcBef>
                <a:spcPct val="50000"/>
              </a:spcBef>
              <a:buFontTx/>
              <a:buChar char="•"/>
            </a:pPr>
            <a:r>
              <a:rPr lang="en-US" sz="3000" b="1">
                <a:solidFill>
                  <a:schemeClr val="bg1"/>
                </a:solidFill>
                <a:cs typeface="Arial" charset="0"/>
              </a:rPr>
              <a:t>  </a:t>
            </a:r>
            <a:r>
              <a:rPr lang="ru-RU" sz="3000" b="1">
                <a:solidFill>
                  <a:schemeClr val="bg1"/>
                </a:solidFill>
                <a:cs typeface="Arial" charset="0"/>
              </a:rPr>
              <a:t>Характеризуются словами</a:t>
            </a:r>
            <a:r>
              <a:rPr lang="en-US" sz="3000" b="1">
                <a:solidFill>
                  <a:schemeClr val="bg1"/>
                </a:solidFill>
                <a:cs typeface="Arial" charset="0"/>
              </a:rPr>
              <a:t> </a:t>
            </a:r>
            <a:r>
              <a:rPr lang="ru-RU" sz="3000" b="1">
                <a:solidFill>
                  <a:schemeClr val="bg1"/>
                </a:solidFill>
                <a:cs typeface="Arial" charset="0"/>
              </a:rPr>
              <a:t>«</a:t>
            </a:r>
            <a:r>
              <a:rPr lang="ru-RU" sz="3000" b="1">
                <a:solidFill>
                  <a:srgbClr val="FFFF00"/>
                </a:solidFill>
                <a:cs typeface="Arial" charset="0"/>
              </a:rPr>
              <a:t>вечер</a:t>
            </a:r>
            <a:r>
              <a:rPr lang="ru-RU" sz="3000" b="1">
                <a:solidFill>
                  <a:schemeClr val="bg1"/>
                </a:solidFill>
                <a:cs typeface="Arial" charset="0"/>
              </a:rPr>
              <a:t>»</a:t>
            </a:r>
            <a:r>
              <a:rPr lang="en-US" sz="3000" b="1">
                <a:solidFill>
                  <a:schemeClr val="bg1"/>
                </a:solidFill>
                <a:cs typeface="Arial" charset="0"/>
              </a:rPr>
              <a:t> </a:t>
            </a:r>
            <a:r>
              <a:rPr lang="ru-RU" sz="3000" b="1">
                <a:solidFill>
                  <a:schemeClr val="bg1"/>
                </a:solidFill>
                <a:cs typeface="Arial" charset="0"/>
              </a:rPr>
              <a:t>и</a:t>
            </a:r>
            <a:r>
              <a:rPr lang="en-US" sz="3000" b="1">
                <a:solidFill>
                  <a:schemeClr val="bg1"/>
                </a:solidFill>
                <a:cs typeface="Arial" charset="0"/>
              </a:rPr>
              <a:t> </a:t>
            </a:r>
            <a:r>
              <a:rPr lang="ru-RU" sz="3000" b="1">
                <a:solidFill>
                  <a:schemeClr val="bg1"/>
                </a:solidFill>
                <a:cs typeface="Arial" charset="0"/>
              </a:rPr>
              <a:t>«</a:t>
            </a:r>
            <a:r>
              <a:rPr lang="ru-RU" sz="3000" b="1">
                <a:solidFill>
                  <a:srgbClr val="FFFF00"/>
                </a:solidFill>
                <a:cs typeface="Arial" charset="0"/>
              </a:rPr>
              <a:t>утро</a:t>
            </a:r>
            <a:r>
              <a:rPr lang="ru-RU" sz="3000" b="1">
                <a:solidFill>
                  <a:schemeClr val="bg1"/>
                </a:solidFill>
                <a:cs typeface="Arial" charset="0"/>
              </a:rPr>
              <a:t>»</a:t>
            </a:r>
            <a:endParaRPr lang="en-US" sz="30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6998"/>
                                        </p:tgtEl>
                                        <p:attrNameLst>
                                          <p:attrName>style.visibility</p:attrName>
                                        </p:attrNameLst>
                                      </p:cBhvr>
                                      <p:to>
                                        <p:strVal val="visible"/>
                                      </p:to>
                                    </p:set>
                                    <p:animEffect transition="in" filter="wipe(left)">
                                      <p:cBhvr>
                                        <p:cTn id="7" dur="500"/>
                                        <p:tgtEl>
                                          <p:spTgt spid="123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atin typeface="Arial" charset="0"/>
                <a:cs typeface="Arial" charset="0"/>
              </a:rPr>
              <a:t>Gen. 1:14 NAS</a:t>
            </a:r>
          </a:p>
        </p:txBody>
      </p:sp>
      <p:pic>
        <p:nvPicPr>
          <p:cNvPr id="747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4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1:14</a:t>
            </a:r>
          </a:p>
        </p:txBody>
      </p:sp>
      <p:sp>
        <p:nvSpPr>
          <p:cNvPr id="1239045" name="Text Box 5"/>
          <p:cNvSpPr txBox="1">
            <a:spLocks noChangeArrowheads="1"/>
          </p:cNvSpPr>
          <p:nvPr/>
        </p:nvSpPr>
        <p:spPr bwMode="auto">
          <a:xfrm>
            <a:off x="914400" y="1660525"/>
            <a:ext cx="7620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И сказал Бог: «Да будут светила на тверди небесной для отделения</a:t>
            </a:r>
            <a:r>
              <a:rPr lang="en-US" sz="3200" b="1">
                <a:solidFill>
                  <a:schemeClr val="bg1"/>
                </a:solidFill>
                <a:cs typeface="Arial" charset="0"/>
              </a:rPr>
              <a:t> </a:t>
            </a:r>
            <a:r>
              <a:rPr lang="ru-RU" sz="3200" b="1">
                <a:solidFill>
                  <a:srgbClr val="FFFF00"/>
                </a:solidFill>
                <a:cs typeface="Arial" charset="0"/>
              </a:rPr>
              <a:t>дня</a:t>
            </a:r>
            <a:r>
              <a:rPr lang="en-US" sz="3200" b="1">
                <a:solidFill>
                  <a:schemeClr val="bg1"/>
                </a:solidFill>
                <a:cs typeface="Arial" charset="0"/>
              </a:rPr>
              <a:t> </a:t>
            </a:r>
            <a:r>
              <a:rPr lang="ru-RU" sz="3200" b="1">
                <a:solidFill>
                  <a:schemeClr val="bg1"/>
                </a:solidFill>
                <a:cs typeface="Arial" charset="0"/>
              </a:rPr>
              <a:t>от</a:t>
            </a:r>
            <a:r>
              <a:rPr lang="en-US" sz="3200" b="1">
                <a:solidFill>
                  <a:schemeClr val="bg1"/>
                </a:solidFill>
                <a:cs typeface="Arial" charset="0"/>
              </a:rPr>
              <a:t> </a:t>
            </a:r>
            <a:r>
              <a:rPr lang="ru-RU" sz="3200" b="1">
                <a:solidFill>
                  <a:srgbClr val="FFFF00"/>
                </a:solidFill>
                <a:cs typeface="Arial" charset="0"/>
              </a:rPr>
              <a:t>ночи</a:t>
            </a:r>
            <a:r>
              <a:rPr lang="en-US" sz="3200" b="1">
                <a:solidFill>
                  <a:schemeClr val="bg1"/>
                </a:solidFill>
                <a:cs typeface="Arial" charset="0"/>
              </a:rPr>
              <a:t>, </a:t>
            </a:r>
            <a:r>
              <a:rPr lang="ru-RU" sz="3200" b="1">
                <a:solidFill>
                  <a:schemeClr val="bg1"/>
                </a:solidFill>
                <a:cs typeface="Arial" charset="0"/>
              </a:rPr>
              <a:t>и для знамений, и</a:t>
            </a:r>
            <a:r>
              <a:rPr lang="en-US" sz="3200" b="1">
                <a:solidFill>
                  <a:schemeClr val="bg1"/>
                </a:solidFill>
                <a:cs typeface="Arial" charset="0"/>
              </a:rPr>
              <a:t> </a:t>
            </a:r>
            <a:r>
              <a:rPr lang="ru-RU" sz="3200" b="1">
                <a:solidFill>
                  <a:srgbClr val="FFFF00"/>
                </a:solidFill>
                <a:cs typeface="Arial" charset="0"/>
              </a:rPr>
              <a:t>времен</a:t>
            </a:r>
            <a:r>
              <a:rPr lang="ru-RU" sz="3200" b="1">
                <a:solidFill>
                  <a:schemeClr val="bg1"/>
                </a:solidFill>
                <a:cs typeface="Arial" charset="0"/>
              </a:rPr>
              <a:t>, и</a:t>
            </a:r>
            <a:r>
              <a:rPr lang="en-US" sz="3200" b="1">
                <a:solidFill>
                  <a:schemeClr val="bg1"/>
                </a:solidFill>
                <a:cs typeface="Arial" charset="0"/>
              </a:rPr>
              <a:t> </a:t>
            </a:r>
            <a:r>
              <a:rPr lang="ru-RU" sz="3200" b="1">
                <a:solidFill>
                  <a:srgbClr val="FFFF00"/>
                </a:solidFill>
                <a:cs typeface="Arial" charset="0"/>
              </a:rPr>
              <a:t>дней</a:t>
            </a:r>
            <a:r>
              <a:rPr lang="ru-RU" sz="3200" b="1">
                <a:solidFill>
                  <a:schemeClr val="bg1"/>
                </a:solidFill>
                <a:cs typeface="Arial" charset="0"/>
              </a:rPr>
              <a:t>, и</a:t>
            </a:r>
            <a:r>
              <a:rPr lang="en-US" sz="3200" b="1">
                <a:solidFill>
                  <a:schemeClr val="bg1"/>
                </a:solidFill>
                <a:cs typeface="Arial" charset="0"/>
              </a:rPr>
              <a:t> </a:t>
            </a:r>
            <a:r>
              <a:rPr lang="ru-RU" sz="3200" b="1">
                <a:solidFill>
                  <a:srgbClr val="FFFF00"/>
                </a:solidFill>
                <a:cs typeface="Arial" charset="0"/>
              </a:rPr>
              <a:t>годов</a:t>
            </a:r>
            <a:r>
              <a:rPr lang="ru-RU" sz="3200" b="1">
                <a:solidFill>
                  <a:schemeClr val="bg1"/>
                </a:solidFill>
                <a:cs typeface="Arial" charset="0"/>
              </a:rPr>
              <a:t>».</a:t>
            </a:r>
            <a:endParaRPr lang="en-US" sz="3200" b="1">
              <a:solidFill>
                <a:schemeClr val="bg1"/>
              </a:solidFill>
              <a:cs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757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6"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00FF00"/>
                </a:solidFill>
                <a:cs typeface="Arial" charset="0"/>
              </a:rPr>
              <a:t>Исход</a:t>
            </a:r>
            <a:r>
              <a:rPr lang="en-US" sz="6000" b="1">
                <a:solidFill>
                  <a:srgbClr val="00FF00"/>
                </a:solidFill>
                <a:cs typeface="Arial" charset="0"/>
              </a:rPr>
              <a:t> 20:11</a:t>
            </a:r>
          </a:p>
        </p:txBody>
      </p:sp>
      <p:sp>
        <p:nvSpPr>
          <p:cNvPr id="893957"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Ибо</a:t>
            </a:r>
            <a:r>
              <a:rPr lang="en-US" sz="3600" b="1">
                <a:solidFill>
                  <a:schemeClr val="bg1"/>
                </a:solidFill>
                <a:cs typeface="Arial" charset="0"/>
              </a:rPr>
              <a:t> </a:t>
            </a:r>
            <a:r>
              <a:rPr lang="ru-RU" sz="3600" b="1">
                <a:solidFill>
                  <a:srgbClr val="FFFF00"/>
                </a:solidFill>
                <a:cs typeface="Arial" charset="0"/>
              </a:rPr>
              <a:t>в шесть дней</a:t>
            </a:r>
            <a:r>
              <a:rPr lang="en-US" sz="3600" b="1">
                <a:solidFill>
                  <a:schemeClr val="bg1"/>
                </a:solidFill>
                <a:cs typeface="Arial" charset="0"/>
              </a:rPr>
              <a:t> </a:t>
            </a:r>
            <a:r>
              <a:rPr lang="ru-RU" sz="3600" b="1">
                <a:solidFill>
                  <a:schemeClr val="bg1"/>
                </a:solidFill>
                <a:cs typeface="Arial" charset="0"/>
              </a:rPr>
              <a:t>создал Господь небо и землю, море и </a:t>
            </a:r>
            <a:r>
              <a:rPr lang="en-US" sz="3600" b="1">
                <a:solidFill>
                  <a:schemeClr val="bg1"/>
                </a:solidFill>
                <a:cs typeface="Arial" charset="0"/>
              </a:rPr>
              <a:t> </a:t>
            </a:r>
            <a:r>
              <a:rPr lang="ru-RU" sz="3600" b="1">
                <a:solidFill>
                  <a:srgbClr val="FFFF00"/>
                </a:solidFill>
                <a:cs typeface="Arial" charset="0"/>
              </a:rPr>
              <a:t>все, что в них</a:t>
            </a:r>
            <a:r>
              <a:rPr lang="en-US" sz="3600" b="1">
                <a:solidFill>
                  <a:schemeClr val="bg1"/>
                </a:solidFill>
                <a:cs typeface="Arial" charset="0"/>
              </a:rPr>
              <a:t>, </a:t>
            </a:r>
            <a:r>
              <a:rPr lang="ru-RU" sz="3600" b="1">
                <a:solidFill>
                  <a:schemeClr val="bg1"/>
                </a:solidFill>
                <a:cs typeface="Arial" charset="0"/>
              </a:rPr>
              <a:t>а в день седьмой почил; посему благословил Господь день субботний и освятил его</a:t>
            </a:r>
            <a:r>
              <a:rPr lang="en-US" sz="3600" b="1">
                <a:solidFill>
                  <a:schemeClr val="bg1"/>
                </a:solidFill>
                <a:cs typeface="Arial" charset="0"/>
              </a:rPr>
              <a:t>.</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hidden="1"/>
          <p:cNvSpPr>
            <a:spLocks noGrp="1" noChangeArrowheads="1"/>
          </p:cNvSpPr>
          <p:nvPr>
            <p:ph type="title"/>
          </p:nvPr>
        </p:nvSpPr>
        <p:spPr/>
        <p:txBody>
          <a:bodyPr/>
          <a:lstStyle/>
          <a:p>
            <a:pPr eaLnBrk="1" hangingPunct="1"/>
            <a:r>
              <a:rPr lang="en-US">
                <a:latin typeface="Arial" charset="0"/>
                <a:cs typeface="Arial" charset="0"/>
              </a:rPr>
              <a:t>Template Suite 1-Blank 01362</a:t>
            </a:r>
          </a:p>
        </p:txBody>
      </p:sp>
      <p:sp>
        <p:nvSpPr>
          <p:cNvPr id="5422084" name="Text Box 4"/>
          <p:cNvSpPr txBox="1">
            <a:spLocks noChangeArrowheads="1"/>
          </p:cNvSpPr>
          <p:nvPr/>
        </p:nvSpPr>
        <p:spPr bwMode="auto">
          <a:xfrm>
            <a:off x="838200" y="1563688"/>
            <a:ext cx="7391400" cy="46720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15000"/>
              </a:spcBef>
            </a:pPr>
            <a:r>
              <a:rPr lang="en-US" sz="3200" b="1">
                <a:solidFill>
                  <a:schemeClr val="bg1"/>
                </a:solidFill>
                <a:cs typeface="Arial" charset="0"/>
              </a:rPr>
              <a:t>5 </a:t>
            </a:r>
            <a:r>
              <a:rPr lang="ru-RU" sz="3200" b="1">
                <a:solidFill>
                  <a:schemeClr val="bg1"/>
                </a:solidFill>
                <a:cs typeface="Arial" charset="0"/>
              </a:rPr>
              <a:t>дней до Адама	</a:t>
            </a:r>
            <a:r>
              <a:rPr lang="en-US" sz="3200" b="1">
                <a:cs typeface="Arial" charset="0"/>
              </a:rPr>
              <a:t> 	</a:t>
            </a:r>
            <a:r>
              <a:rPr lang="en-US" sz="3200" b="1">
                <a:solidFill>
                  <a:schemeClr val="bg1"/>
                </a:solidFill>
                <a:cs typeface="Arial" charset="0"/>
              </a:rPr>
              <a:t>= </a:t>
            </a:r>
            <a:r>
              <a:rPr lang="en-US" sz="3200" b="1">
                <a:solidFill>
                  <a:srgbClr val="FFFF00"/>
                </a:solidFill>
                <a:cs typeface="Arial" charset="0"/>
              </a:rPr>
              <a:t>5 </a:t>
            </a:r>
            <a:r>
              <a:rPr lang="ru-RU" sz="3200" b="1">
                <a:solidFill>
                  <a:srgbClr val="FFFF00"/>
                </a:solidFill>
                <a:cs typeface="Arial" charset="0"/>
              </a:rPr>
              <a:t>дней</a:t>
            </a:r>
            <a:endParaRPr lang="en-US" sz="3200" b="1">
              <a:solidFill>
                <a:srgbClr val="FFFF00"/>
              </a:solidFill>
              <a:cs typeface="Arial" charset="0"/>
            </a:endParaRPr>
          </a:p>
          <a:p>
            <a:pPr eaLnBrk="1" hangingPunct="1">
              <a:lnSpc>
                <a:spcPct val="90000"/>
              </a:lnSpc>
              <a:spcBef>
                <a:spcPct val="15000"/>
              </a:spcBef>
            </a:pPr>
            <a:endParaRPr lang="en-US" sz="3200" b="1">
              <a:solidFill>
                <a:srgbClr val="FFFF00"/>
              </a:solidFill>
              <a:cs typeface="Arial" charset="0"/>
            </a:endParaRPr>
          </a:p>
          <a:p>
            <a:pPr eaLnBrk="1" hangingPunct="1">
              <a:lnSpc>
                <a:spcPct val="90000"/>
              </a:lnSpc>
              <a:spcBef>
                <a:spcPct val="15000"/>
              </a:spcBef>
            </a:pPr>
            <a:r>
              <a:rPr lang="ru-RU" sz="3200" b="1">
                <a:solidFill>
                  <a:schemeClr val="bg1"/>
                </a:solidFill>
                <a:cs typeface="Arial" charset="0"/>
              </a:rPr>
              <a:t>От Адама до Авраама</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От Авраама до Христа</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От Христа доныне</a:t>
            </a:r>
            <a:r>
              <a:rPr lang="en-US" sz="3200" b="1">
                <a:solidFill>
                  <a:schemeClr val="bg1"/>
                </a:solidFill>
                <a:cs typeface="Arial" charset="0"/>
              </a:rPr>
              <a:t>	= </a:t>
            </a:r>
            <a:r>
              <a:rPr lang="en-US" sz="3200" b="1">
                <a:solidFill>
                  <a:srgbClr val="FFFF00"/>
                </a:solidFill>
                <a:cs typeface="Arial" charset="0"/>
              </a:rPr>
              <a:t>~ 2000 </a:t>
            </a:r>
            <a:r>
              <a:rPr lang="ru-RU" sz="3200" b="1">
                <a:solidFill>
                  <a:srgbClr val="FFFF00"/>
                </a:solidFill>
                <a:cs typeface="Arial" charset="0"/>
              </a:rPr>
              <a:t>лет</a:t>
            </a:r>
            <a:endParaRPr lang="en-US" sz="3200" b="1">
              <a:solidFill>
                <a:srgbClr val="FFFF00"/>
              </a:solidFill>
              <a:cs typeface="Arial" charset="0"/>
            </a:endParaRPr>
          </a:p>
          <a:p>
            <a:pPr eaLnBrk="1" hangingPunct="1">
              <a:lnSpc>
                <a:spcPct val="90000"/>
              </a:lnSpc>
              <a:spcBef>
                <a:spcPct val="15000"/>
              </a:spcBef>
            </a:pPr>
            <a:endParaRPr lang="en-US" sz="3200" b="1">
              <a:solidFill>
                <a:schemeClr val="bg1"/>
              </a:solidFill>
              <a:cs typeface="Arial" charset="0"/>
            </a:endParaRPr>
          </a:p>
          <a:p>
            <a:pPr eaLnBrk="1" hangingPunct="1">
              <a:lnSpc>
                <a:spcPct val="90000"/>
              </a:lnSpc>
              <a:spcBef>
                <a:spcPct val="15000"/>
              </a:spcBef>
            </a:pPr>
            <a:r>
              <a:rPr lang="ru-RU" sz="3200" b="1">
                <a:solidFill>
                  <a:schemeClr val="bg1"/>
                </a:solidFill>
                <a:cs typeface="Arial" charset="0"/>
              </a:rPr>
              <a:t>Всего</a:t>
            </a:r>
            <a:r>
              <a:rPr lang="en-US" sz="3200" b="1">
                <a:solidFill>
                  <a:schemeClr val="bg1"/>
                </a:solidFill>
                <a:cs typeface="Arial" charset="0"/>
              </a:rPr>
              <a:t>				= </a:t>
            </a:r>
            <a:r>
              <a:rPr lang="en-US" sz="3200" b="1">
                <a:solidFill>
                  <a:srgbClr val="FFFF00"/>
                </a:solidFill>
                <a:cs typeface="Arial" charset="0"/>
              </a:rPr>
              <a:t>~ 6000 </a:t>
            </a:r>
            <a:r>
              <a:rPr lang="ru-RU" sz="3200" b="1">
                <a:solidFill>
                  <a:srgbClr val="FFFF00"/>
                </a:solidFill>
                <a:cs typeface="Arial" charset="0"/>
              </a:rPr>
              <a:t>лет</a:t>
            </a:r>
            <a:endParaRPr lang="en-US" sz="3200" b="1">
              <a:solidFill>
                <a:srgbClr val="FFFF00"/>
              </a:solidFill>
              <a:cs typeface="Arial" charset="0"/>
            </a:endParaRPr>
          </a:p>
        </p:txBody>
      </p:sp>
      <p:sp>
        <p:nvSpPr>
          <p:cNvPr id="5422085" name="Text Box 5"/>
          <p:cNvSpPr txBox="1">
            <a:spLocks noChangeArrowheads="1"/>
          </p:cNvSpPr>
          <p:nvPr/>
        </p:nvSpPr>
        <p:spPr bwMode="auto">
          <a:xfrm>
            <a:off x="457200" y="381000"/>
            <a:ext cx="8077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rgbClr val="00FF00"/>
                </a:solidFill>
                <a:cs typeface="Arial" charset="0"/>
              </a:rPr>
              <a:t>Время от первого дня сотворения</a:t>
            </a:r>
            <a:endParaRPr lang="en-US" sz="3600" b="1">
              <a:solidFill>
                <a:srgbClr val="00FF00"/>
              </a:solidFill>
              <a:cs typeface="Arial" charset="0"/>
            </a:endParaRPr>
          </a:p>
        </p:txBody>
      </p:sp>
      <p:sp>
        <p:nvSpPr>
          <p:cNvPr id="5422086" name="Text Box 6"/>
          <p:cNvSpPr txBox="1">
            <a:spLocks noChangeArrowheads="1"/>
          </p:cNvSpPr>
          <p:nvPr/>
        </p:nvSpPr>
        <p:spPr bwMode="auto">
          <a:xfrm>
            <a:off x="1676400" y="29718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solidFill>
                  <a:schemeClr val="accent1"/>
                </a:solidFill>
                <a:cs typeface="Arial" charset="0"/>
              </a:rPr>
              <a:t>(</a:t>
            </a:r>
            <a:r>
              <a:rPr lang="ru-RU" sz="3200" b="1">
                <a:solidFill>
                  <a:schemeClr val="accent1"/>
                </a:solidFill>
                <a:cs typeface="Arial" charset="0"/>
              </a:rPr>
              <a:t>Бытие</a:t>
            </a:r>
            <a:r>
              <a:rPr lang="en-US" sz="3200" b="1">
                <a:solidFill>
                  <a:schemeClr val="accent1"/>
                </a:solidFill>
                <a:cs typeface="Arial" charset="0"/>
              </a:rPr>
              <a:t> 5 &amp; 11)</a:t>
            </a:r>
          </a:p>
        </p:txBody>
      </p:sp>
      <p:sp>
        <p:nvSpPr>
          <p:cNvPr id="5422087" name="Text Box 7"/>
          <p:cNvSpPr txBox="1">
            <a:spLocks noChangeArrowheads="1"/>
          </p:cNvSpPr>
          <p:nvPr/>
        </p:nvSpPr>
        <p:spPr bwMode="auto">
          <a:xfrm>
            <a:off x="1676400" y="19685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solidFill>
                  <a:schemeClr val="accent1"/>
                </a:solidFill>
                <a:cs typeface="Arial" charset="0"/>
              </a:rPr>
              <a:t>(</a:t>
            </a:r>
            <a:r>
              <a:rPr lang="ru-RU" sz="3200" b="1">
                <a:solidFill>
                  <a:schemeClr val="accent1"/>
                </a:solidFill>
                <a:cs typeface="Arial" charset="0"/>
              </a:rPr>
              <a:t>Бытие</a:t>
            </a:r>
            <a:r>
              <a:rPr lang="en-US" sz="3200" b="1">
                <a:solidFill>
                  <a:schemeClr val="accent1"/>
                </a:solidFill>
                <a:cs typeface="Arial" charset="0"/>
              </a:rPr>
              <a:t>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P spid="54220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atin typeface="Arial" charset="0"/>
                <a:cs typeface="Arial" charset="0"/>
              </a:rPr>
              <a:t>Gen. 1:31 NAS</a:t>
            </a:r>
          </a:p>
        </p:txBody>
      </p:sp>
      <p:pic>
        <p:nvPicPr>
          <p:cNvPr id="778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1844" name="Text Box 4"/>
          <p:cNvSpPr txBox="1">
            <a:spLocks noChangeArrowheads="1"/>
          </p:cNvSpPr>
          <p:nvPr/>
        </p:nvSpPr>
        <p:spPr bwMode="auto">
          <a:xfrm>
            <a:off x="457200" y="5334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1:31</a:t>
            </a:r>
          </a:p>
        </p:txBody>
      </p:sp>
      <p:sp>
        <p:nvSpPr>
          <p:cNvPr id="2851845" name="Text Box 5"/>
          <p:cNvSpPr txBox="1">
            <a:spLocks noChangeArrowheads="1"/>
          </p:cNvSpPr>
          <p:nvPr/>
        </p:nvSpPr>
        <p:spPr bwMode="auto">
          <a:xfrm>
            <a:off x="762000" y="1887538"/>
            <a:ext cx="7848600" cy="2432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800" b="1">
                <a:solidFill>
                  <a:schemeClr val="bg1"/>
                </a:solidFill>
                <a:cs typeface="Arial" charset="0"/>
              </a:rPr>
              <a:t>И увидел Бог все, что Он создал, и вот,</a:t>
            </a:r>
            <a:r>
              <a:rPr lang="en-US" sz="3800" b="1">
                <a:solidFill>
                  <a:schemeClr val="bg1"/>
                </a:solidFill>
                <a:cs typeface="Arial" charset="0"/>
              </a:rPr>
              <a:t> </a:t>
            </a:r>
            <a:r>
              <a:rPr lang="ru-RU" sz="3800" b="1">
                <a:solidFill>
                  <a:srgbClr val="FFFF00"/>
                </a:solidFill>
                <a:cs typeface="Arial" charset="0"/>
              </a:rPr>
              <a:t>хорошо весьма</a:t>
            </a:r>
            <a:r>
              <a:rPr lang="en-US" sz="3800" b="1">
                <a:solidFill>
                  <a:schemeClr val="bg1"/>
                </a:solidFill>
                <a:cs typeface="Arial" charset="0"/>
              </a:rPr>
              <a:t>. </a:t>
            </a:r>
            <a:r>
              <a:rPr lang="ru-RU" sz="3800" b="1">
                <a:solidFill>
                  <a:schemeClr val="bg1"/>
                </a:solidFill>
                <a:cs typeface="Arial" charset="0"/>
              </a:rPr>
              <a:t>И был вечер, и было утро: день шестой</a:t>
            </a:r>
            <a:r>
              <a:rPr lang="en-US" sz="3800" b="1">
                <a:solidFill>
                  <a:schemeClr val="bg1"/>
                </a:solidFill>
                <a:cs typeface="Arial" charset="0"/>
              </a:rPr>
              <a: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7885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2286000" y="76200"/>
            <a:ext cx="3810000" cy="19050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charset="0"/>
                <a:cs typeface="Arial" charset="0"/>
              </a:rPr>
              <a:t>Psalm 11:3 NAS</a:t>
            </a:r>
          </a:p>
        </p:txBody>
      </p:sp>
      <p:pic>
        <p:nvPicPr>
          <p:cNvPr id="430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8420" name="Text Box 4"/>
          <p:cNvSpPr txBox="1">
            <a:spLocks noChangeArrowheads="1"/>
          </p:cNvSpPr>
          <p:nvPr/>
        </p:nvSpPr>
        <p:spPr bwMode="auto">
          <a:xfrm>
            <a:off x="457200" y="457200"/>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rgbClr val="00FF00"/>
                </a:solidFill>
                <a:cs typeface="Arial" charset="0"/>
              </a:rPr>
              <a:t>Псалом</a:t>
            </a:r>
            <a:r>
              <a:rPr lang="en-US" sz="6000" b="1">
                <a:solidFill>
                  <a:srgbClr val="00FF00"/>
                </a:solidFill>
                <a:cs typeface="Arial" charset="0"/>
              </a:rPr>
              <a:t> 10:3</a:t>
            </a:r>
          </a:p>
        </p:txBody>
      </p:sp>
      <p:sp>
        <p:nvSpPr>
          <p:cNvPr id="2748421" name="Text Box 5"/>
          <p:cNvSpPr txBox="1">
            <a:spLocks noChangeArrowheads="1"/>
          </p:cNvSpPr>
          <p:nvPr/>
        </p:nvSpPr>
        <p:spPr bwMode="auto">
          <a:xfrm>
            <a:off x="914400" y="1828800"/>
            <a:ext cx="73152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chemeClr val="bg1"/>
                </a:solidFill>
                <a:cs typeface="Arial" charset="0"/>
              </a:rPr>
              <a:t>Когда разрушены основания, что сделает праведник</a:t>
            </a:r>
            <a:r>
              <a:rPr lang="en-US" sz="4400" b="1">
                <a:solidFill>
                  <a:schemeClr val="bg1"/>
                </a:solidFill>
                <a:cs typeface="Arial" charset="0"/>
              </a:rPr>
              <a: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r>
              <a:rPr lang="en-US">
                <a:latin typeface="Arial" charset="0"/>
                <a:cs typeface="Arial" charset="0"/>
              </a:rPr>
              <a:t>Perfection: Lion and lamb</a:t>
            </a:r>
            <a:endParaRPr lang="en-AU">
              <a:latin typeface="Arial" charset="0"/>
              <a:cs typeface="Arial" charset="0"/>
            </a:endParaRPr>
          </a:p>
        </p:txBody>
      </p:sp>
      <p:pic>
        <p:nvPicPr>
          <p:cNvPr id="79875"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4"/>
          <p:cNvSpPr txBox="1">
            <a:spLocks noChangeArrowheads="1"/>
          </p:cNvSpPr>
          <p:nvPr/>
        </p:nvSpPr>
        <p:spPr bwMode="auto">
          <a:xfrm>
            <a:off x="457200" y="5334000"/>
            <a:ext cx="8229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ru-RU" sz="2800" b="1">
                <a:solidFill>
                  <a:schemeClr val="bg1"/>
                </a:solidFill>
                <a:cs typeface="Arial" charset="0"/>
              </a:rPr>
              <a:t>«И увидел Бог все, что Он создал, и вот, </a:t>
            </a:r>
            <a:r>
              <a:rPr lang="ru-RU" sz="2800" b="1" i="1">
                <a:solidFill>
                  <a:srgbClr val="FFFF00"/>
                </a:solidFill>
                <a:cs typeface="Arial" charset="0"/>
              </a:rPr>
              <a:t>хорошо весьма</a:t>
            </a:r>
            <a:r>
              <a:rPr lang="ru-RU" sz="2800" b="1">
                <a:solidFill>
                  <a:schemeClr val="bg1"/>
                </a:solidFill>
                <a:cs typeface="Arial" charset="0"/>
              </a:rPr>
              <a:t>» (Быт</a:t>
            </a:r>
            <a:r>
              <a:rPr lang="en-US" sz="2800" b="1">
                <a:solidFill>
                  <a:schemeClr val="bg1"/>
                </a:solidFill>
                <a:cs typeface="Arial" charset="0"/>
              </a:rPr>
              <a:t>. 1:31).</a:t>
            </a:r>
          </a:p>
        </p:txBody>
      </p:sp>
      <p:sp>
        <p:nvSpPr>
          <p:cNvPr id="2" name="Rectangle 1"/>
          <p:cNvSpPr/>
          <p:nvPr/>
        </p:nvSpPr>
        <p:spPr>
          <a:xfrm>
            <a:off x="1676400" y="1143000"/>
            <a:ext cx="5181600" cy="1066800"/>
          </a:xfrm>
          <a:prstGeom prst="rect">
            <a:avLst/>
          </a:prstGeom>
          <a:solidFill>
            <a:srgbClr val="005EA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80" name="TextBox 2"/>
          <p:cNvSpPr txBox="1">
            <a:spLocks noChangeArrowheads="1"/>
          </p:cNvSpPr>
          <p:nvPr/>
        </p:nvSpPr>
        <p:spPr bwMode="auto">
          <a:xfrm>
            <a:off x="1828800" y="1281113"/>
            <a:ext cx="50292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3000"/>
              </a:lnSpc>
            </a:pPr>
            <a:r>
              <a:rPr lang="ru-RU" sz="3200" b="1">
                <a:solidFill>
                  <a:srgbClr val="FFFF00"/>
                </a:solidFill>
                <a:cs typeface="Arial" charset="0"/>
              </a:rPr>
              <a:t>Жизнь в</a:t>
            </a:r>
            <a:r>
              <a:rPr lang="en-US" sz="3200" b="1">
                <a:solidFill>
                  <a:srgbClr val="FFFF00"/>
                </a:solidFill>
                <a:cs typeface="Arial" charset="0"/>
              </a:rPr>
              <a:t> </a:t>
            </a:r>
          </a:p>
          <a:p>
            <a:pPr algn="ctr" eaLnBrk="1" hangingPunct="1">
              <a:lnSpc>
                <a:spcPts val="3000"/>
              </a:lnSpc>
            </a:pPr>
            <a:r>
              <a:rPr lang="ru-RU" sz="3200" b="1">
                <a:solidFill>
                  <a:srgbClr val="FFFF00"/>
                </a:solidFill>
                <a:cs typeface="Arial" charset="0"/>
              </a:rPr>
              <a:t>СОВЕРШЕННОМ МИРЕ</a:t>
            </a:r>
            <a:r>
              <a:rPr lang="en-US" sz="3200" b="1">
                <a:solidFill>
                  <a:srgbClr val="FFFF00"/>
                </a:solidFill>
                <a:cs typeface="Arial"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8" name="Picture 4" descr="Adam and Eve w serp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838200"/>
            <a:ext cx="9245600" cy="853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5"/>
          <p:cNvSpPr>
            <a:spLocks noGrp="1" noChangeArrowheads="1"/>
          </p:cNvSpPr>
          <p:nvPr>
            <p:ph type="title" idx="4294967295"/>
          </p:nvPr>
        </p:nvSpPr>
        <p:spPr>
          <a:xfrm>
            <a:off x="457200" y="-1524000"/>
            <a:ext cx="8229600" cy="1143000"/>
          </a:xfrm>
        </p:spPr>
        <p:txBody>
          <a:bodyPr/>
          <a:lstStyle/>
          <a:p>
            <a:pPr eaLnBrk="1" hangingPunct="1"/>
            <a:r>
              <a:rPr lang="en-US" sz="1800">
                <a:latin typeface="Arial" charset="0"/>
                <a:cs typeface="Arial" charset="0"/>
              </a:rPr>
              <a:t>Adam &amp; Eve with Serpent</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cs typeface="Arial" charset="0"/>
              </a:rPr>
              <a:t>Adam &amp; Eve—coats of skin</a:t>
            </a:r>
          </a:p>
        </p:txBody>
      </p:sp>
      <p:sp>
        <p:nvSpPr>
          <p:cNvPr id="82948" name="Text Box 4"/>
          <p:cNvSpPr txBox="1">
            <a:spLocks noChangeArrowheads="1"/>
          </p:cNvSpPr>
          <p:nvPr/>
        </p:nvSpPr>
        <p:spPr bwMode="auto">
          <a:xfrm>
            <a:off x="5791200" y="304800"/>
            <a:ext cx="2590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solidFill>
                  <a:schemeClr val="bg1"/>
                </a:solidFill>
                <a:cs typeface="Arial" charset="0"/>
              </a:rPr>
              <a:t>Бытие</a:t>
            </a:r>
            <a:r>
              <a:rPr lang="en-US" sz="2800" b="1">
                <a:solidFill>
                  <a:schemeClr val="bg1"/>
                </a:solidFill>
                <a:cs typeface="Arial" charset="0"/>
              </a:rPr>
              <a:t> 3:21</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70" name="Picture 2" descr="Lions eating anim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711200"/>
            <a:ext cx="62484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 Box 3"/>
          <p:cNvSpPr txBox="1">
            <a:spLocks noChangeArrowheads="1"/>
          </p:cNvSpPr>
          <p:nvPr/>
        </p:nvSpPr>
        <p:spPr bwMode="auto">
          <a:xfrm>
            <a:off x="0" y="601980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Землетрясение на Гаити</a:t>
            </a:r>
            <a:r>
              <a:rPr lang="en-US" sz="3600" b="1">
                <a:solidFill>
                  <a:schemeClr val="bg1"/>
                </a:solidFill>
                <a:cs typeface="Arial" charset="0"/>
              </a:rPr>
              <a:t>, </a:t>
            </a:r>
            <a:r>
              <a:rPr lang="ru-RU" sz="3600" b="1">
                <a:solidFill>
                  <a:schemeClr val="bg1"/>
                </a:solidFill>
                <a:cs typeface="Arial" charset="0"/>
              </a:rPr>
              <a:t>январь</a:t>
            </a:r>
            <a:r>
              <a:rPr lang="en-US" sz="3600" b="1">
                <a:solidFill>
                  <a:schemeClr val="bg1"/>
                </a:solidFill>
                <a:cs typeface="Arial" charset="0"/>
              </a:rPr>
              <a:t> 2010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lstStyle/>
          <a:p>
            <a:pPr eaLnBrk="1" hangingPunct="1"/>
            <a:r>
              <a:rPr lang="en-US">
                <a:latin typeface="Arial" charset="0"/>
                <a:cs typeface="Arial" charset="0"/>
              </a:rPr>
              <a:t>Fossil dinosaur with scientist</a:t>
            </a:r>
          </a:p>
        </p:txBody>
      </p:sp>
      <p:sp>
        <p:nvSpPr>
          <p:cNvPr id="86019"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86020"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solidFill>
                  <a:schemeClr val="tx1"/>
                </a:solidFill>
                <a:latin typeface="Arial" charset="0"/>
                <a:cs typeface="Arial" charset="0"/>
              </a:rPr>
              <a:t>Millions of years &amp; fossils</a:t>
            </a:r>
          </a:p>
        </p:txBody>
      </p:sp>
      <p:sp>
        <p:nvSpPr>
          <p:cNvPr id="87043" name="Rectangle 3"/>
          <p:cNvSpPr>
            <a:spLocks noChangeArrowheads="1"/>
          </p:cNvSpPr>
          <p:nvPr/>
        </p:nvSpPr>
        <p:spPr bwMode="auto">
          <a:xfrm>
            <a:off x="3352800" y="304800"/>
            <a:ext cx="5410200" cy="60960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2770949" name="Text Box 5"/>
          <p:cNvSpPr txBox="1">
            <a:spLocks noChangeArrowheads="1"/>
          </p:cNvSpPr>
          <p:nvPr/>
        </p:nvSpPr>
        <p:spPr bwMode="auto">
          <a:xfrm>
            <a:off x="228600" y="2362200"/>
            <a:ext cx="29718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000" b="1">
                <a:solidFill>
                  <a:srgbClr val="FFFF00"/>
                </a:solidFill>
                <a:cs typeface="Arial" charset="0"/>
              </a:rPr>
              <a:t>Миллионы лет</a:t>
            </a:r>
            <a:endParaRPr lang="en-US" sz="4000" b="1">
              <a:solidFill>
                <a:srgbClr val="FFFF00"/>
              </a:solidFill>
              <a:cs typeface="Arial" charset="0"/>
            </a:endParaRPr>
          </a:p>
        </p:txBody>
      </p:sp>
      <p:sp>
        <p:nvSpPr>
          <p:cNvPr id="2770950" name="WordArt 6"/>
          <p:cNvSpPr>
            <a:spLocks noChangeArrowheads="1" noChangeShapeType="1" noTextEdit="1"/>
          </p:cNvSpPr>
          <p:nvPr/>
        </p:nvSpPr>
        <p:spPr bwMode="auto">
          <a:xfrm>
            <a:off x="2438400" y="3200400"/>
            <a:ext cx="685800" cy="381000"/>
          </a:xfrm>
          <a:prstGeom prst="rect">
            <a:avLst/>
          </a:prstGeom>
        </p:spPr>
        <p:txBody>
          <a:bodyPr wrap="none" fromWordArt="1">
            <a:prstTxWarp prst="textPlain">
              <a:avLst>
                <a:gd name="adj" fmla="val 50000"/>
              </a:avLst>
            </a:prstTxWarp>
          </a:bodyPr>
          <a:lstStyle/>
          <a:p>
            <a:pPr algn="ctr"/>
            <a:r>
              <a:rPr lang="mr-IN" sz="4400" kern="10">
                <a:ln w="28575">
                  <a:solidFill>
                    <a:srgbClr val="FFFF00"/>
                  </a:solidFill>
                  <a:round/>
                  <a:headEnd/>
                  <a:tailEnd/>
                </a:ln>
                <a:solidFill>
                  <a:srgbClr val="FF0000"/>
                </a:solidFill>
                <a:latin typeface="Arial Black"/>
                <a:ea typeface="Arial Black"/>
                <a:cs typeface="Arial Black"/>
              </a:rPr>
              <a:t>=</a:t>
            </a:r>
            <a:endParaRPr lang="en-US" sz="4400" kern="10">
              <a:ln w="28575">
                <a:solidFill>
                  <a:srgbClr val="FFFF00"/>
                </a:solidFill>
                <a:round/>
                <a:headEnd/>
                <a:tailEnd/>
              </a:ln>
              <a:solidFill>
                <a:srgbClr val="FF0000"/>
              </a:solidFill>
              <a:latin typeface="Arial Black"/>
              <a:ea typeface="Arial Black"/>
              <a:cs typeface="Arial Black"/>
            </a:endParaRPr>
          </a:p>
        </p:txBody>
      </p:sp>
      <p:sp>
        <p:nvSpPr>
          <p:cNvPr id="2770951" name="WordArt 7"/>
          <p:cNvSpPr>
            <a:spLocks noChangeArrowheads="1" noChangeShapeType="1" noTextEdit="1"/>
          </p:cNvSpPr>
          <p:nvPr/>
        </p:nvSpPr>
        <p:spPr bwMode="auto">
          <a:xfrm>
            <a:off x="762000" y="1905000"/>
            <a:ext cx="2057400" cy="20574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3300"/>
                </a:solidFill>
                <a:latin typeface="Arial Black"/>
                <a:ea typeface="Arial Black"/>
                <a:cs typeface="Arial Black"/>
              </a:rPr>
              <a:t>X</a:t>
            </a:r>
          </a:p>
        </p:txBody>
      </p:sp>
      <p:sp>
        <p:nvSpPr>
          <p:cNvPr id="87047" name="Content Placeholder 7"/>
          <p:cNvSpPr>
            <a:spLocks noGrp="1"/>
          </p:cNvSpPr>
          <p:nvPr>
            <p:ph idx="1"/>
          </p:nvPr>
        </p:nvSpPr>
        <p:spPr/>
        <p:txBody>
          <a:bodyPr/>
          <a:lstStyle/>
          <a:p>
            <a:endParaRPr lang="en-US">
              <a:latin typeface="Arial" charset="0"/>
              <a:cs typeface="Arial" charset="0"/>
            </a:endParaRPr>
          </a:p>
        </p:txBody>
      </p:sp>
      <p:pic>
        <p:nvPicPr>
          <p:cNvPr id="87048" name="Picture 4"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533400"/>
            <a:ext cx="4953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962400" y="990600"/>
            <a:ext cx="4191000" cy="483235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rgbClr val="C00000"/>
                </a:solidFill>
                <a:effectLst>
                  <a:outerShdw blurRad="38100" dist="38100" dir="2700000" algn="tl">
                    <a:srgbClr val="FFFFFF"/>
                  </a:outerShdw>
                </a:effectLst>
                <a:cs typeface="Arial" charset="0"/>
              </a:rPr>
              <a:t>БОЛЬ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СМЕРТЬ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УБИЙСТВО</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БОЛЕЗНЬ</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БОРЬБА</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СТРАДАНИЯ</a:t>
            </a:r>
            <a:endParaRPr lang="en-US" sz="4400" b="1">
              <a:solidFill>
                <a:srgbClr val="C00000"/>
              </a:solidFill>
              <a:effectLst>
                <a:outerShdw blurRad="38100" dist="38100" dir="2700000" algn="tl">
                  <a:srgbClr val="FFFFFF"/>
                </a:outerShdw>
              </a:effectLst>
              <a:cs typeface="Arial" charset="0"/>
            </a:endParaRPr>
          </a:p>
          <a:p>
            <a:pPr algn="ctr" eaLnBrk="1" hangingPunct="1"/>
            <a:r>
              <a:rPr lang="ru-RU" sz="4400" b="1">
                <a:solidFill>
                  <a:srgbClr val="C00000"/>
                </a:solidFill>
                <a:effectLst>
                  <a:outerShdw blurRad="38100" dist="38100" dir="2700000" algn="tl">
                    <a:srgbClr val="FFFFFF"/>
                  </a:outerShdw>
                </a:effectLst>
                <a:cs typeface="Arial" charset="0"/>
              </a:rPr>
              <a:t>ВЫМИРАНИЕ</a:t>
            </a:r>
            <a:endParaRPr lang="en-US" sz="4400" b="1">
              <a:solidFill>
                <a:srgbClr val="C00000"/>
              </a:solidFill>
              <a:effectLst>
                <a:outerShdw blurRad="38100" dist="38100" dir="2700000" algn="tl">
                  <a:srgbClr val="FFFFFF"/>
                </a:outerShdw>
              </a:effectLst>
              <a:cs typeface="Arial" charset="0"/>
            </a:endParaRPr>
          </a:p>
        </p:txBody>
      </p:sp>
      <p:sp>
        <p:nvSpPr>
          <p:cNvPr id="11" name="TextBox 10"/>
          <p:cNvSpPr txBox="1">
            <a:spLocks noChangeArrowheads="1"/>
          </p:cNvSpPr>
          <p:nvPr/>
        </p:nvSpPr>
        <p:spPr bwMode="auto">
          <a:xfrm>
            <a:off x="3581400" y="533400"/>
            <a:ext cx="1676400" cy="4619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200" b="1">
                <a:solidFill>
                  <a:schemeClr val="bg1"/>
                </a:solidFill>
                <a:effectLst>
                  <a:outerShdw blurRad="38100" dist="38100" dir="2700000" algn="tl">
                    <a:srgbClr val="808080"/>
                  </a:outerShdw>
                </a:effectLst>
                <a:cs typeface="Arial" charset="0"/>
              </a:rPr>
              <a:t>Летопись</a:t>
            </a:r>
          </a:p>
          <a:p>
            <a:pPr eaLnBrk="1" hangingPunct="1"/>
            <a:r>
              <a:rPr lang="ru-RU" sz="1200" b="1">
                <a:solidFill>
                  <a:schemeClr val="bg1"/>
                </a:solidFill>
                <a:effectLst>
                  <a:outerShdw blurRad="38100" dist="38100" dir="2700000" algn="tl">
                    <a:srgbClr val="808080"/>
                  </a:outerShdw>
                </a:effectLst>
                <a:cs typeface="Arial" charset="0"/>
              </a:rPr>
              <a:t>ископаемых</a:t>
            </a:r>
            <a:endParaRPr lang="en-US" sz="1200" b="1">
              <a:solidFill>
                <a:schemeClr val="bg1"/>
              </a:solidFill>
              <a:effectLst>
                <a:outerShdw blurRad="38100" dist="38100" dir="2700000" algn="tl">
                  <a:srgbClr val="808080"/>
                </a:outerShd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70949"/>
                                        </p:tgtEl>
                                        <p:attrNameLst>
                                          <p:attrName>style.visibility</p:attrName>
                                        </p:attrNameLst>
                                      </p:cBhvr>
                                      <p:to>
                                        <p:strVal val="visible"/>
                                      </p:to>
                                    </p:set>
                                    <p:anim calcmode="lin" valueType="num">
                                      <p:cBhvr>
                                        <p:cTn id="7" dur="500" fill="hold"/>
                                        <p:tgtEl>
                                          <p:spTgt spid="2770949"/>
                                        </p:tgtEl>
                                        <p:attrNameLst>
                                          <p:attrName>ppt_w</p:attrName>
                                        </p:attrNameLst>
                                      </p:cBhvr>
                                      <p:tavLst>
                                        <p:tav tm="0">
                                          <p:val>
                                            <p:fltVal val="0"/>
                                          </p:val>
                                        </p:tav>
                                        <p:tav tm="100000">
                                          <p:val>
                                            <p:strVal val="#ppt_w"/>
                                          </p:val>
                                        </p:tav>
                                      </p:tavLst>
                                    </p:anim>
                                    <p:anim calcmode="lin" valueType="num">
                                      <p:cBhvr>
                                        <p:cTn id="8" dur="500" fill="hold"/>
                                        <p:tgtEl>
                                          <p:spTgt spid="2770949"/>
                                        </p:tgtEl>
                                        <p:attrNameLst>
                                          <p:attrName>ppt_h</p:attrName>
                                        </p:attrNameLst>
                                      </p:cBhvr>
                                      <p:tavLst>
                                        <p:tav tm="0">
                                          <p:val>
                                            <p:fltVal val="0"/>
                                          </p:val>
                                        </p:tav>
                                        <p:tav tm="100000">
                                          <p:val>
                                            <p:strVal val="#ppt_h"/>
                                          </p:val>
                                        </p:tav>
                                      </p:tavLst>
                                    </p:anim>
                                    <p:animEffect transition="in" filter="fade">
                                      <p:cBhvr>
                                        <p:cTn id="9" dur="500"/>
                                        <p:tgtEl>
                                          <p:spTgt spid="277094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70950"/>
                                        </p:tgtEl>
                                        <p:attrNameLst>
                                          <p:attrName>style.visibility</p:attrName>
                                        </p:attrNameLst>
                                      </p:cBhvr>
                                      <p:to>
                                        <p:strVal val="visible"/>
                                      </p:to>
                                    </p:set>
                                    <p:anim calcmode="lin" valueType="num">
                                      <p:cBhvr>
                                        <p:cTn id="12" dur="500" fill="hold"/>
                                        <p:tgtEl>
                                          <p:spTgt spid="2770950"/>
                                        </p:tgtEl>
                                        <p:attrNameLst>
                                          <p:attrName>ppt_w</p:attrName>
                                        </p:attrNameLst>
                                      </p:cBhvr>
                                      <p:tavLst>
                                        <p:tav tm="0">
                                          <p:val>
                                            <p:fltVal val="0"/>
                                          </p:val>
                                        </p:tav>
                                        <p:tav tm="100000">
                                          <p:val>
                                            <p:strVal val="#ppt_w"/>
                                          </p:val>
                                        </p:tav>
                                      </p:tavLst>
                                    </p:anim>
                                    <p:anim calcmode="lin" valueType="num">
                                      <p:cBhvr>
                                        <p:cTn id="13" dur="500" fill="hold"/>
                                        <p:tgtEl>
                                          <p:spTgt spid="2770950"/>
                                        </p:tgtEl>
                                        <p:attrNameLst>
                                          <p:attrName>ppt_h</p:attrName>
                                        </p:attrNameLst>
                                      </p:cBhvr>
                                      <p:tavLst>
                                        <p:tav tm="0">
                                          <p:val>
                                            <p:fltVal val="0"/>
                                          </p:val>
                                        </p:tav>
                                        <p:tav tm="100000">
                                          <p:val>
                                            <p:strVal val="#ppt_h"/>
                                          </p:val>
                                        </p:tav>
                                      </p:tavLst>
                                    </p:anim>
                                    <p:animEffect transition="in" filter="fade">
                                      <p:cBhvr>
                                        <p:cTn id="14" dur="500"/>
                                        <p:tgtEl>
                                          <p:spTgt spid="27709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770951"/>
                                        </p:tgtEl>
                                        <p:attrNameLst>
                                          <p:attrName>style.visibility</p:attrName>
                                        </p:attrNameLst>
                                      </p:cBhvr>
                                      <p:to>
                                        <p:strVal val="visible"/>
                                      </p:to>
                                    </p:set>
                                    <p:anim calcmode="lin" valueType="num">
                                      <p:cBhvr>
                                        <p:cTn id="19" dur="500" fill="hold"/>
                                        <p:tgtEl>
                                          <p:spTgt spid="2770951"/>
                                        </p:tgtEl>
                                        <p:attrNameLst>
                                          <p:attrName>ppt_w</p:attrName>
                                        </p:attrNameLst>
                                      </p:cBhvr>
                                      <p:tavLst>
                                        <p:tav tm="0">
                                          <p:val>
                                            <p:fltVal val="0"/>
                                          </p:val>
                                        </p:tav>
                                        <p:tav tm="100000">
                                          <p:val>
                                            <p:strVal val="#ppt_w"/>
                                          </p:val>
                                        </p:tav>
                                      </p:tavLst>
                                    </p:anim>
                                    <p:anim calcmode="lin" valueType="num">
                                      <p:cBhvr>
                                        <p:cTn id="20" dur="500" fill="hold"/>
                                        <p:tgtEl>
                                          <p:spTgt spid="2770951"/>
                                        </p:tgtEl>
                                        <p:attrNameLst>
                                          <p:attrName>ppt_h</p:attrName>
                                        </p:attrNameLst>
                                      </p:cBhvr>
                                      <p:tavLst>
                                        <p:tav tm="0">
                                          <p:val>
                                            <p:fltVal val="0"/>
                                          </p:val>
                                        </p:tav>
                                        <p:tav tm="100000">
                                          <p:val>
                                            <p:strVal val="#ppt_h"/>
                                          </p:val>
                                        </p:tav>
                                      </p:tavLst>
                                    </p:anim>
                                    <p:animEffect transition="in" filter="fade">
                                      <p:cBhvr>
                                        <p:cTn id="21" dur="500"/>
                                        <p:tgtEl>
                                          <p:spTgt spid="2770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0949" grpId="0"/>
      <p:bldP spid="2770950" grpId="0" animBg="1"/>
      <p:bldP spid="27709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p:txBody>
          <a:bodyPr/>
          <a:lstStyle/>
          <a:p>
            <a:pPr eaLnBrk="1" hangingPunct="1"/>
            <a:r>
              <a:rPr lang="en-US">
                <a:latin typeface="Arial" charset="0"/>
                <a:cs typeface="Arial" charset="0"/>
              </a:rPr>
              <a:t>Evolution Millions of Years + Creation 01133</a:t>
            </a:r>
          </a:p>
        </p:txBody>
      </p:sp>
      <p:pic>
        <p:nvPicPr>
          <p:cNvPr id="88067"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b="1">
                <a:cs typeface="Arial" charset="0"/>
              </a:rPr>
              <a:t>ЭВОЛЮЦИЯ</a:t>
            </a:r>
            <a:endParaRPr lang="en-US" sz="4000" b="1">
              <a:cs typeface="Arial" charset="0"/>
            </a:endParaRPr>
          </a:p>
          <a:p>
            <a:pPr algn="ctr" eaLnBrk="1" hangingPunct="1"/>
            <a:r>
              <a:rPr lang="ru-RU" sz="2400" b="1">
                <a:cs typeface="Arial" charset="0"/>
              </a:rPr>
              <a:t>МИЛЛИОНЫ ЛЕТ</a:t>
            </a:r>
            <a:endParaRPr lang="en-US" sz="2400" b="1">
              <a:cs typeface="Arial" charset="0"/>
            </a:endParaRPr>
          </a:p>
        </p:txBody>
      </p:sp>
      <p:sp>
        <p:nvSpPr>
          <p:cNvPr id="88069" name="TextBox 8"/>
          <p:cNvSpPr txBox="1">
            <a:spLocks noChangeArrowheads="1"/>
          </p:cNvSpPr>
          <p:nvPr/>
        </p:nvSpPr>
        <p:spPr bwMode="auto">
          <a:xfrm>
            <a:off x="6019800" y="2743200"/>
            <a:ext cx="2209800" cy="60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000"/>
              </a:lnSpc>
            </a:pPr>
            <a:r>
              <a:rPr lang="ru-RU" sz="2000" b="1">
                <a:cs typeface="Arial" charset="0"/>
              </a:rPr>
              <a:t>Существование человека</a:t>
            </a:r>
            <a:endParaRPr lang="en-US" sz="2000" b="1">
              <a:cs typeface="Arial" charset="0"/>
            </a:endParaRPr>
          </a:p>
        </p:txBody>
      </p:sp>
      <p:sp>
        <p:nvSpPr>
          <p:cNvPr id="88070" name="TextBox 2"/>
          <p:cNvSpPr txBox="1">
            <a:spLocks noChangeArrowheads="1"/>
          </p:cNvSpPr>
          <p:nvPr/>
        </p:nvSpPr>
        <p:spPr bwMode="auto">
          <a:xfrm rot="-900755">
            <a:off x="2603500" y="1403350"/>
            <a:ext cx="373538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6600" b="1">
                <a:solidFill>
                  <a:schemeClr val="bg1"/>
                </a:solidFill>
                <a:cs typeface="Arial" charset="0"/>
              </a:rPr>
              <a:t>СМЕРТЬ</a:t>
            </a:r>
            <a:endParaRPr lang="en-US" sz="6600" b="1">
              <a:solidFill>
                <a:schemeClr val="bg1"/>
              </a:solidFill>
              <a:cs typeface="Arial" charset="0"/>
            </a:endParaRPr>
          </a:p>
        </p:txBody>
      </p:sp>
      <p:sp>
        <p:nvSpPr>
          <p:cNvPr id="88071" name="TextBox 10"/>
          <p:cNvSpPr txBox="1">
            <a:spLocks noChangeArrowheads="1"/>
          </p:cNvSpPr>
          <p:nvPr/>
        </p:nvSpPr>
        <p:spPr bwMode="auto">
          <a:xfrm rot="-900755">
            <a:off x="2354263" y="2276475"/>
            <a:ext cx="45735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solidFill>
                  <a:schemeClr val="bg1"/>
                </a:solidFill>
                <a:cs typeface="Arial" charset="0"/>
              </a:rPr>
              <a:t>Страдания</a:t>
            </a:r>
            <a:r>
              <a:rPr lang="en-US" b="1">
                <a:solidFill>
                  <a:schemeClr val="bg1"/>
                </a:solidFill>
                <a:cs typeface="Arial" charset="0"/>
              </a:rPr>
              <a:t> </a:t>
            </a:r>
            <a:r>
              <a:rPr lang="ru-RU" b="1">
                <a:solidFill>
                  <a:schemeClr val="bg1"/>
                </a:solidFill>
                <a:cs typeface="Arial" charset="0"/>
              </a:rPr>
              <a:t>Болезнь</a:t>
            </a:r>
            <a:r>
              <a:rPr lang="en-US" b="1">
                <a:solidFill>
                  <a:schemeClr val="bg1"/>
                </a:solidFill>
                <a:cs typeface="Arial" charset="0"/>
              </a:rPr>
              <a:t> </a:t>
            </a:r>
            <a:r>
              <a:rPr lang="ru-RU" b="1">
                <a:solidFill>
                  <a:schemeClr val="bg1"/>
                </a:solidFill>
                <a:cs typeface="Arial" charset="0"/>
              </a:rPr>
              <a:t>Кровопролитие</a:t>
            </a:r>
            <a:endParaRPr lang="en-US" b="1">
              <a:solidFill>
                <a:schemeClr val="bg1"/>
              </a:solidFill>
              <a:cs typeface="Arial" charset="0"/>
            </a:endParaRPr>
          </a:p>
        </p:txBody>
      </p:sp>
      <p:sp>
        <p:nvSpPr>
          <p:cNvPr id="88072" name="TextBox 11"/>
          <p:cNvSpPr txBox="1">
            <a:spLocks noChangeArrowheads="1"/>
          </p:cNvSpPr>
          <p:nvPr/>
        </p:nvSpPr>
        <p:spPr bwMode="auto">
          <a:xfrm>
            <a:off x="0" y="3505200"/>
            <a:ext cx="3886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b="1">
                <a:solidFill>
                  <a:srgbClr val="008000"/>
                </a:solidFill>
                <a:cs typeface="Arial" charset="0"/>
              </a:rPr>
              <a:t>СОТВОРЕНИЕ</a:t>
            </a:r>
            <a:endParaRPr lang="en-US" sz="4000" b="1">
              <a:solidFill>
                <a:srgbClr val="008000"/>
              </a:solidFill>
              <a:cs typeface="Arial" charset="0"/>
            </a:endParaRPr>
          </a:p>
        </p:txBody>
      </p:sp>
      <p:sp>
        <p:nvSpPr>
          <p:cNvPr id="88073" name="TextBox 12"/>
          <p:cNvSpPr txBox="1">
            <a:spLocks noChangeArrowheads="1"/>
          </p:cNvSpPr>
          <p:nvPr/>
        </p:nvSpPr>
        <p:spPr bwMode="auto">
          <a:xfrm>
            <a:off x="762000" y="4424363"/>
            <a:ext cx="1981200"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000"/>
              </a:lnSpc>
            </a:pPr>
            <a:r>
              <a:rPr lang="ru-RU" sz="2000" b="1">
                <a:solidFill>
                  <a:schemeClr val="bg1"/>
                </a:solidFill>
                <a:cs typeface="Arial" charset="0"/>
              </a:rPr>
              <a:t>Действия человека</a:t>
            </a:r>
            <a:endParaRPr lang="en-US" sz="2000" b="1">
              <a:solidFill>
                <a:schemeClr val="bg1"/>
              </a:solidFill>
              <a:cs typeface="Arial" charset="0"/>
            </a:endParaRPr>
          </a:p>
        </p:txBody>
      </p:sp>
      <p:sp>
        <p:nvSpPr>
          <p:cNvPr id="88074" name="TextBox 13"/>
          <p:cNvSpPr txBox="1">
            <a:spLocks noChangeArrowheads="1"/>
          </p:cNvSpPr>
          <p:nvPr/>
        </p:nvSpPr>
        <p:spPr bwMode="auto">
          <a:xfrm rot="1880236">
            <a:off x="4008438" y="5038725"/>
            <a:ext cx="2105025"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5600" b="1">
                <a:solidFill>
                  <a:schemeClr val="bg1"/>
                </a:solidFill>
                <a:cs typeface="Arial" charset="0"/>
              </a:rPr>
              <a:t>ГРЕХ</a:t>
            </a:r>
            <a:endParaRPr lang="en-US" sz="5600" b="1">
              <a:solidFill>
                <a:schemeClr val="bg1"/>
              </a:solidFill>
              <a:cs typeface="Arial" charset="0"/>
            </a:endParaRPr>
          </a:p>
        </p:txBody>
      </p:sp>
      <p:sp>
        <p:nvSpPr>
          <p:cNvPr id="88075" name="TextBox 14"/>
          <p:cNvSpPr txBox="1">
            <a:spLocks noChangeArrowheads="1"/>
          </p:cNvSpPr>
          <p:nvPr/>
        </p:nvSpPr>
        <p:spPr bwMode="auto">
          <a:xfrm>
            <a:off x="6651625" y="5405438"/>
            <a:ext cx="2057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000" b="1">
                <a:cs typeface="Arial" charset="0"/>
              </a:rPr>
              <a:t>СМЕРТЬ</a:t>
            </a:r>
            <a:endParaRPr lang="en-US" sz="2000" b="1">
              <a:cs typeface="Arial" charset="0"/>
            </a:endParaRPr>
          </a:p>
        </p:txBody>
      </p:sp>
      <p:sp>
        <p:nvSpPr>
          <p:cNvPr id="2410500" name="Rectangle 4"/>
          <p:cNvSpPr>
            <a:spLocks noChangeArrowheads="1"/>
          </p:cNvSpPr>
          <p:nvPr/>
        </p:nvSpPr>
        <p:spPr bwMode="auto">
          <a:xfrm>
            <a:off x="0" y="3581400"/>
            <a:ext cx="9144000" cy="3581400"/>
          </a:xfrm>
          <a:prstGeom prst="rect">
            <a:avLst/>
          </a:prstGeom>
          <a:solidFill>
            <a:schemeClr val="tx1"/>
          </a:solidFill>
          <a:ln w="9525">
            <a:solidFill>
              <a:schemeClr val="tx1"/>
            </a:solidFill>
            <a:miter lim="800000"/>
            <a:headEnd/>
            <a:tailEnd/>
          </a:ln>
        </p:spPr>
        <p:txBody>
          <a:bodyPr wrap="none" anchor="ctr"/>
          <a:lstStyle/>
          <a:p>
            <a:pPr algn="ctr"/>
            <a:endParaRPr lang="en-US">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p:txBody>
          <a:bodyPr/>
          <a:lstStyle/>
          <a:p>
            <a:pPr eaLnBrk="1" hangingPunct="1"/>
            <a:r>
              <a:rPr lang="en-US">
                <a:latin typeface="Arial" charset="0"/>
                <a:cs typeface="Arial" charset="0"/>
              </a:rPr>
              <a:t>Pre-Flood violence</a:t>
            </a:r>
          </a:p>
        </p:txBody>
      </p:sp>
      <p:pic>
        <p:nvPicPr>
          <p:cNvPr id="89091" name="Picture 3" descr="Pre flood violence "/>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838200"/>
            <a:ext cx="9144000" cy="4456113"/>
          </a:xfrm>
          <a:noFill/>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n-US">
                <a:latin typeface="Arial" charset="0"/>
              </a:rPr>
              <a:t>Typical House</a:t>
            </a:r>
          </a:p>
        </p:txBody>
      </p:sp>
      <p:pic>
        <p:nvPicPr>
          <p:cNvPr id="44035" name="Picture 3" descr="House series 1"/>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noFill/>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90115"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8"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9"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0"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1"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2"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1371600" y="733425"/>
            <a:ext cx="2895600" cy="1933575"/>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11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4166" name="Text Box 6"/>
          <p:cNvSpPr txBox="1">
            <a:spLocks noChangeArrowheads="1"/>
          </p:cNvSpPr>
          <p:nvPr/>
        </p:nvSpPr>
        <p:spPr bwMode="auto">
          <a:xfrm>
            <a:off x="1295400" y="2209800"/>
            <a:ext cx="70866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Какова была цель потопа</a:t>
            </a:r>
            <a:r>
              <a:rPr lang="en-US" sz="6600" b="1">
                <a:solidFill>
                  <a:srgbClr val="FFFF00"/>
                </a:solidFill>
                <a:cs typeface="Arial" charset="0"/>
              </a:rPr>
              <a:t>?</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atin typeface="Arial" charset="0"/>
                <a:cs typeface="Arial" charset="0"/>
              </a:rPr>
              <a:t>Gen. 6:7, 13 NAS</a:t>
            </a:r>
          </a:p>
        </p:txBody>
      </p:sp>
      <p:pic>
        <p:nvPicPr>
          <p:cNvPr id="9216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6:7, 13</a:t>
            </a:r>
          </a:p>
        </p:txBody>
      </p:sp>
      <p:sp>
        <p:nvSpPr>
          <p:cNvPr id="2387973" name="Text Box 5"/>
          <p:cNvSpPr txBox="1">
            <a:spLocks noChangeArrowheads="1"/>
          </p:cNvSpPr>
          <p:nvPr/>
        </p:nvSpPr>
        <p:spPr bwMode="auto">
          <a:xfrm>
            <a:off x="914400" y="1355725"/>
            <a:ext cx="7467600" cy="237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000" b="1">
                <a:solidFill>
                  <a:schemeClr val="bg1"/>
                </a:solidFill>
                <a:effectLst>
                  <a:outerShdw blurRad="38100" dist="38100" dir="2700000" algn="tl">
                    <a:srgbClr val="808080"/>
                  </a:outerShdw>
                </a:effectLst>
                <a:cs typeface="Arial" charset="0"/>
              </a:rPr>
              <a:t>7 И сказал Господь: </a:t>
            </a:r>
            <a:r>
              <a:rPr lang="ru-RU" sz="3000" b="1">
                <a:solidFill>
                  <a:schemeClr val="bg1"/>
                </a:solidFill>
                <a:effectLst>
                  <a:outerShdw blurRad="38100" dist="38100" dir="2700000" algn="tl">
                    <a:srgbClr val="808080"/>
                  </a:outerShdw>
                </a:effectLst>
                <a:cs typeface="Arial" charset="0"/>
              </a:rPr>
              <a:t>«И</a:t>
            </a:r>
            <a:r>
              <a:rPr lang="en-US" sz="3000" b="1">
                <a:solidFill>
                  <a:schemeClr val="bg1"/>
                </a:solidFill>
                <a:effectLst>
                  <a:outerShdw blurRad="38100" dist="38100" dir="2700000" algn="tl">
                    <a:srgbClr val="808080"/>
                  </a:outerShdw>
                </a:effectLst>
                <a:cs typeface="Arial" charset="0"/>
              </a:rPr>
              <a:t>стреблю с лица земли человеков, которых Я сотворил, </a:t>
            </a:r>
            <a:r>
              <a:rPr lang="en-US" sz="3000" b="1">
                <a:solidFill>
                  <a:srgbClr val="FFFF00"/>
                </a:solidFill>
                <a:effectLst>
                  <a:outerShdw blurRad="38100" dist="38100" dir="2700000" algn="tl">
                    <a:srgbClr val="FFFFFF"/>
                  </a:outerShdw>
                </a:effectLst>
                <a:cs typeface="Arial" charset="0"/>
              </a:rPr>
              <a:t>от человека до скотов, и гадов и птиц небесных истреблю</a:t>
            </a:r>
            <a:r>
              <a:rPr lang="en-US" sz="3000" b="1">
                <a:solidFill>
                  <a:schemeClr val="bg1"/>
                </a:solidFill>
                <a:effectLst>
                  <a:outerShdw blurRad="38100" dist="38100" dir="2700000" algn="tl">
                    <a:srgbClr val="808080"/>
                  </a:outerShdw>
                </a:effectLst>
                <a:cs typeface="Arial" charset="0"/>
              </a:rPr>
              <a:t>, ибо Я раскаялся, что создал их</a:t>
            </a:r>
            <a:r>
              <a:rPr lang="ru-RU" sz="3000" b="1">
                <a:solidFill>
                  <a:schemeClr val="bg1"/>
                </a:solidFill>
                <a:effectLst>
                  <a:outerShdw blurRad="38100" dist="38100" dir="2700000" algn="tl">
                    <a:srgbClr val="808080"/>
                  </a:outerShdw>
                </a:effectLst>
                <a:cs typeface="Arial" charset="0"/>
              </a:rPr>
              <a:t>».</a:t>
            </a:r>
            <a:endParaRPr lang="en-US" sz="3000" b="1">
              <a:solidFill>
                <a:schemeClr val="bg1"/>
              </a:solidFill>
              <a:effectLst>
                <a:outerShdw blurRad="38100" dist="38100" dir="2700000" algn="tl">
                  <a:srgbClr val="808080"/>
                </a:outerShdw>
              </a:effectLst>
              <a:cs typeface="Arial" charset="0"/>
            </a:endParaRPr>
          </a:p>
        </p:txBody>
      </p:sp>
      <p:sp>
        <p:nvSpPr>
          <p:cNvPr id="2387974" name="Text Box 6"/>
          <p:cNvSpPr txBox="1">
            <a:spLocks noChangeArrowheads="1"/>
          </p:cNvSpPr>
          <p:nvPr/>
        </p:nvSpPr>
        <p:spPr bwMode="auto">
          <a:xfrm>
            <a:off x="914400" y="3886200"/>
            <a:ext cx="7391400" cy="237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000" b="1">
                <a:solidFill>
                  <a:schemeClr val="bg1"/>
                </a:solidFill>
                <a:effectLst>
                  <a:outerShdw blurRad="38100" dist="38100" dir="2700000" algn="tl">
                    <a:srgbClr val="808080"/>
                  </a:outerShdw>
                </a:effectLst>
                <a:cs typeface="Arial" charset="0"/>
              </a:rPr>
              <a:t>13 И сказал Бог Ною: </a:t>
            </a:r>
            <a:r>
              <a:rPr lang="ru-RU" sz="3000" b="1">
                <a:solidFill>
                  <a:schemeClr val="bg1"/>
                </a:solidFill>
                <a:effectLst>
                  <a:outerShdw blurRad="38100" dist="38100" dir="2700000" algn="tl">
                    <a:srgbClr val="808080"/>
                  </a:outerShdw>
                </a:effectLst>
                <a:cs typeface="Arial" charset="0"/>
              </a:rPr>
              <a:t>«К</a:t>
            </a:r>
            <a:r>
              <a:rPr lang="en-US" sz="3000" b="1">
                <a:solidFill>
                  <a:schemeClr val="bg1"/>
                </a:solidFill>
                <a:effectLst>
                  <a:outerShdw blurRad="38100" dist="38100" dir="2700000" algn="tl">
                    <a:srgbClr val="808080"/>
                  </a:outerShdw>
                </a:effectLst>
                <a:cs typeface="Arial" charset="0"/>
              </a:rPr>
              <a:t>онец всякой плоти пришел пред лице Мое, ибо земля наполнилась от них злодеяниями; и вот, Я истреблю их </a:t>
            </a:r>
            <a:r>
              <a:rPr lang="en-US" sz="3000" b="1">
                <a:solidFill>
                  <a:srgbClr val="FFFF00"/>
                </a:solidFill>
                <a:effectLst>
                  <a:outerShdw blurRad="38100" dist="38100" dir="2700000" algn="tl">
                    <a:srgbClr val="FFFFFF"/>
                  </a:outerShdw>
                </a:effectLst>
                <a:cs typeface="Arial" charset="0"/>
              </a:rPr>
              <a:t>с земли</a:t>
            </a:r>
            <a:r>
              <a:rPr lang="ru-RU" sz="3000" b="1">
                <a:solidFill>
                  <a:schemeClr val="bg1"/>
                </a:solidFill>
                <a:effectLst>
                  <a:outerShdw blurRad="38100" dist="38100" dir="2700000" algn="tl">
                    <a:srgbClr val="808080"/>
                  </a:outerShdw>
                </a:effectLst>
                <a:cs typeface="Arial" charset="0"/>
              </a:rPr>
              <a:t>».</a:t>
            </a:r>
            <a:endParaRPr lang="en-US" sz="3000" b="1">
              <a:solidFill>
                <a:schemeClr val="bg1"/>
              </a:solidFill>
              <a:effectLst>
                <a:outerShdw blurRad="38100" dist="38100" dir="2700000" algn="tl">
                  <a:srgbClr val="808080"/>
                </a:outerShdw>
              </a:effectLst>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31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8"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5573" name="Text Box 5"/>
          <p:cNvSpPr txBox="1">
            <a:spLocks noChangeArrowheads="1"/>
          </p:cNvSpPr>
          <p:nvPr/>
        </p:nvSpPr>
        <p:spPr bwMode="auto">
          <a:xfrm>
            <a:off x="685800" y="1857375"/>
            <a:ext cx="8153400" cy="2124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Откуда пришла вода</a:t>
            </a:r>
            <a:r>
              <a:rPr lang="en-US" sz="6600" b="1">
                <a:solidFill>
                  <a:srgbClr val="FFFF00"/>
                </a:solidFill>
                <a:cs typeface="Arial" charset="0"/>
              </a:rPr>
              <a:t>?</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a:latin typeface="Arial" charset="0"/>
                <a:cs typeface="Arial" charset="0"/>
              </a:rPr>
              <a:t>Gen. 7:11 NAS</a:t>
            </a:r>
          </a:p>
        </p:txBody>
      </p:sp>
      <p:pic>
        <p:nvPicPr>
          <p:cNvPr id="942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7:11</a:t>
            </a:r>
          </a:p>
        </p:txBody>
      </p:sp>
      <p:sp>
        <p:nvSpPr>
          <p:cNvPr id="2264069" name="Text Box 5"/>
          <p:cNvSpPr txBox="1">
            <a:spLocks noChangeArrowheads="1"/>
          </p:cNvSpPr>
          <p:nvPr/>
        </p:nvSpPr>
        <p:spPr bwMode="auto">
          <a:xfrm>
            <a:off x="914400" y="1549400"/>
            <a:ext cx="74676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600" b="1">
                <a:solidFill>
                  <a:schemeClr val="bg1"/>
                </a:solidFill>
                <a:cs typeface="Arial" charset="0"/>
              </a:rPr>
              <a:t>В шестисотый год жизни Ноевой, во второй месяц, в семнадцатый день месяца, в сей день разверзлись все </a:t>
            </a:r>
            <a:r>
              <a:rPr lang="en-US" sz="3600" b="1">
                <a:solidFill>
                  <a:srgbClr val="FFFF00"/>
                </a:solidFill>
                <a:cs typeface="Arial" charset="0"/>
              </a:rPr>
              <a:t>источники</a:t>
            </a:r>
            <a:r>
              <a:rPr lang="en-US" sz="3600" b="1">
                <a:solidFill>
                  <a:schemeClr val="bg1"/>
                </a:solidFill>
                <a:cs typeface="Arial" charset="0"/>
              </a:rPr>
              <a:t> великой бездны, и </a:t>
            </a:r>
            <a:r>
              <a:rPr lang="en-US" sz="3600" b="1">
                <a:solidFill>
                  <a:srgbClr val="FFFF00"/>
                </a:solidFill>
                <a:cs typeface="Arial" charset="0"/>
              </a:rPr>
              <a:t>окна небесные</a:t>
            </a:r>
            <a:r>
              <a:rPr lang="en-US" sz="3600" b="1">
                <a:solidFill>
                  <a:schemeClr val="bg1"/>
                </a:solidFill>
                <a:cs typeface="Arial" charset="0"/>
              </a:rPr>
              <a:t> отворились</a:t>
            </a:r>
            <a:r>
              <a:rPr lang="ru-RU" sz="3600" b="1">
                <a:solidFill>
                  <a:schemeClr val="bg1"/>
                </a:solidFill>
                <a:cs typeface="Arial" charset="0"/>
              </a:rPr>
              <a:t>.</a:t>
            </a:r>
            <a:endParaRPr lang="en-US" sz="3600" b="1">
              <a:solidFill>
                <a:schemeClr val="bg1"/>
              </a:solidFill>
              <a:cs typeface="Arial"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523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7621" name="Text Box 5"/>
          <p:cNvSpPr txBox="1">
            <a:spLocks noChangeArrowheads="1"/>
          </p:cNvSpPr>
          <p:nvPr/>
        </p:nvSpPr>
        <p:spPr bwMode="auto">
          <a:xfrm>
            <a:off x="1447800" y="1857375"/>
            <a:ext cx="6629400" cy="3140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600" b="1">
                <a:solidFill>
                  <a:srgbClr val="FFFF00"/>
                </a:solidFill>
                <a:cs typeface="Arial" charset="0"/>
              </a:rPr>
              <a:t>Насколько большим был потоп</a:t>
            </a:r>
            <a:r>
              <a:rPr lang="en-US" sz="6600" b="1">
                <a:solidFill>
                  <a:srgbClr val="FFFF00"/>
                </a:solidFill>
                <a:cs typeface="Arial" charset="0"/>
              </a:rPr>
              <a:t>?</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a:latin typeface="Arial" charset="0"/>
                <a:cs typeface="Arial" charset="0"/>
              </a:rPr>
              <a:t>Gen. 7:19-20 NAS</a:t>
            </a:r>
          </a:p>
        </p:txBody>
      </p:sp>
      <p:pic>
        <p:nvPicPr>
          <p:cNvPr id="9625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7:19-20</a:t>
            </a:r>
          </a:p>
        </p:txBody>
      </p:sp>
      <p:sp>
        <p:nvSpPr>
          <p:cNvPr id="2276357" name="Text Box 5"/>
          <p:cNvSpPr txBox="1">
            <a:spLocks noChangeArrowheads="1"/>
          </p:cNvSpPr>
          <p:nvPr/>
        </p:nvSpPr>
        <p:spPr bwMode="auto">
          <a:xfrm>
            <a:off x="990600" y="1635125"/>
            <a:ext cx="7086600" cy="3754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400" b="1">
                <a:solidFill>
                  <a:schemeClr val="bg1"/>
                </a:solidFill>
                <a:cs typeface="Arial" charset="0"/>
              </a:rPr>
              <a:t>19 И усилилась вода на земле чрезвычайно, так что покрылись </a:t>
            </a:r>
            <a:r>
              <a:rPr lang="en-US" sz="3400" b="1">
                <a:solidFill>
                  <a:srgbClr val="FFFF00"/>
                </a:solidFill>
                <a:cs typeface="Arial" charset="0"/>
              </a:rPr>
              <a:t>все высокие горы, какие есть под всем небом</a:t>
            </a:r>
            <a:endParaRPr lang="ru-RU" sz="3400" b="1">
              <a:solidFill>
                <a:schemeClr val="bg1"/>
              </a:solidFill>
              <a:cs typeface="Arial" charset="0"/>
            </a:endParaRPr>
          </a:p>
          <a:p>
            <a:pPr eaLnBrk="1" hangingPunct="1"/>
            <a:r>
              <a:rPr lang="en-US" sz="3400" b="1">
                <a:solidFill>
                  <a:schemeClr val="bg1"/>
                </a:solidFill>
                <a:cs typeface="Arial" charset="0"/>
              </a:rPr>
              <a:t>20 на пятнадцать локтей поднялась над ними вода, и </a:t>
            </a:r>
            <a:r>
              <a:rPr lang="en-US" sz="3400" b="1">
                <a:solidFill>
                  <a:srgbClr val="FFFF00"/>
                </a:solidFill>
                <a:cs typeface="Arial" charset="0"/>
              </a:rPr>
              <a:t>покрылись горы</a:t>
            </a:r>
            <a:r>
              <a:rPr lang="en-US" sz="3400" b="1">
                <a:solidFill>
                  <a:schemeClr val="bg1"/>
                </a:solidFill>
                <a:cs typeface="Arial" charset="0"/>
              </a:rPr>
              <a:t>.</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p:txBody>
          <a:bodyPr/>
          <a:lstStyle/>
          <a:p>
            <a:pPr eaLnBrk="1" hangingPunct="1"/>
            <a:r>
              <a:rPr lang="en-US">
                <a:latin typeface="Arial" charset="0"/>
                <a:cs typeface="Arial" charset="0"/>
              </a:rPr>
              <a:t>Water covering mountains</a:t>
            </a:r>
          </a:p>
        </p:txBody>
      </p:sp>
      <p:sp>
        <p:nvSpPr>
          <p:cNvPr id="97283"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97284" name="Picture 4" descr="Water Mounta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p:txBody>
          <a:bodyPr/>
          <a:lstStyle/>
          <a:p>
            <a:pPr eaLnBrk="1" hangingPunct="1"/>
            <a:r>
              <a:rPr lang="en-US">
                <a:latin typeface="Arial" charset="0"/>
                <a:cs typeface="Arial" charset="0"/>
              </a:rPr>
              <a:t>Local flood miracle wall</a:t>
            </a:r>
          </a:p>
        </p:txBody>
      </p:sp>
      <p:pic>
        <p:nvPicPr>
          <p:cNvPr id="98307" name="Picture 3" descr="LOCAL FLOOD pic102 M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06276"/>
                                        </p:tgtEl>
                                        <p:attrNameLst>
                                          <p:attrName>style.visibility</p:attrName>
                                        </p:attrNameLst>
                                      </p:cBhvr>
                                      <p:to>
                                        <p:strVal val="visible"/>
                                      </p:to>
                                    </p:set>
                                    <p:anim calcmode="lin" valueType="num">
                                      <p:cBhvr>
                                        <p:cTn id="7" dur="500" fill="hold"/>
                                        <p:tgtEl>
                                          <p:spTgt spid="1206276"/>
                                        </p:tgtEl>
                                        <p:attrNameLst>
                                          <p:attrName>ppt_w</p:attrName>
                                        </p:attrNameLst>
                                      </p:cBhvr>
                                      <p:tavLst>
                                        <p:tav tm="0">
                                          <p:val>
                                            <p:fltVal val="0"/>
                                          </p:val>
                                        </p:tav>
                                        <p:tav tm="100000">
                                          <p:val>
                                            <p:strVal val="#ppt_w"/>
                                          </p:val>
                                        </p:tav>
                                      </p:tavLst>
                                    </p:anim>
                                    <p:anim calcmode="lin" valueType="num">
                                      <p:cBhvr>
                                        <p:cTn id="8" dur="500" fill="hold"/>
                                        <p:tgtEl>
                                          <p:spTgt spid="1206276"/>
                                        </p:tgtEl>
                                        <p:attrNameLst>
                                          <p:attrName>ppt_h</p:attrName>
                                        </p:attrNameLst>
                                      </p:cBhvr>
                                      <p:tavLst>
                                        <p:tav tm="0">
                                          <p:val>
                                            <p:fltVal val="0"/>
                                          </p:val>
                                        </p:tav>
                                        <p:tav tm="100000">
                                          <p:val>
                                            <p:strVal val="#ppt_h"/>
                                          </p:val>
                                        </p:tav>
                                      </p:tavLst>
                                    </p:anim>
                                    <p:animEffect transition="in" filter="fade">
                                      <p:cBhvr>
                                        <p:cTn id="9" dur="500"/>
                                        <p:tgtEl>
                                          <p:spTgt spid="120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p:txBody>
          <a:bodyPr/>
          <a:lstStyle/>
          <a:p>
            <a:pPr eaLnBrk="1" hangingPunct="1"/>
            <a:r>
              <a:rPr lang="en-US">
                <a:latin typeface="Arial" charset="0"/>
                <a:cs typeface="Arial" charset="0"/>
              </a:rPr>
              <a:t>Noah</a:t>
            </a:r>
            <a:r>
              <a:rPr lang="ja-JP" altLang="en-US">
                <a:latin typeface="Arial" charset="0"/>
                <a:cs typeface="Arial" charset="0"/>
              </a:rPr>
              <a:t>’</a:t>
            </a:r>
            <a:r>
              <a:rPr lang="en-US">
                <a:latin typeface="Arial" charset="0"/>
                <a:cs typeface="Arial" charset="0"/>
              </a:rPr>
              <a:t>s Ark (kids) &amp; wave</a:t>
            </a:r>
          </a:p>
        </p:txBody>
      </p:sp>
      <p:pic>
        <p:nvPicPr>
          <p:cNvPr id="99331" name="Picture 3" descr="113 Dan's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1908"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1908"/>
                                        </p:tgtEl>
                                        <p:attrNameLst>
                                          <p:attrName>style.visibility</p:attrName>
                                        </p:attrNameLst>
                                      </p:cBhvr>
                                      <p:to>
                                        <p:strVal val="visible"/>
                                      </p:to>
                                    </p:set>
                                    <p:anim calcmode="lin" valueType="num">
                                      <p:cBhvr>
                                        <p:cTn id="7" dur="500" fill="hold"/>
                                        <p:tgtEl>
                                          <p:spTgt spid="2811908"/>
                                        </p:tgtEl>
                                        <p:attrNameLst>
                                          <p:attrName>ppt_w</p:attrName>
                                        </p:attrNameLst>
                                      </p:cBhvr>
                                      <p:tavLst>
                                        <p:tav tm="0">
                                          <p:val>
                                            <p:fltVal val="0"/>
                                          </p:val>
                                        </p:tav>
                                        <p:tav tm="100000">
                                          <p:val>
                                            <p:strVal val="#ppt_w"/>
                                          </p:val>
                                        </p:tav>
                                      </p:tavLst>
                                    </p:anim>
                                    <p:anim calcmode="lin" valueType="num">
                                      <p:cBhvr>
                                        <p:cTn id="8" dur="500" fill="hold"/>
                                        <p:tgtEl>
                                          <p:spTgt spid="2811908"/>
                                        </p:tgtEl>
                                        <p:attrNameLst>
                                          <p:attrName>ppt_h</p:attrName>
                                        </p:attrNameLst>
                                      </p:cBhvr>
                                      <p:tavLst>
                                        <p:tav tm="0">
                                          <p:val>
                                            <p:fltVal val="0"/>
                                          </p:val>
                                        </p:tav>
                                        <p:tav tm="100000">
                                          <p:val>
                                            <p:strVal val="#ppt_h"/>
                                          </p:val>
                                        </p:tav>
                                      </p:tavLst>
                                    </p:anim>
                                    <p:animEffect transition="in" filter="fade">
                                      <p:cBhvr>
                                        <p:cTn id="9" dur="500"/>
                                        <p:tgtEl>
                                          <p:spTgt spid="281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19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n-US">
                <a:latin typeface="Arial" charset="0"/>
              </a:rPr>
              <a:t>Typical House collapsed</a:t>
            </a:r>
          </a:p>
        </p:txBody>
      </p:sp>
      <p:pic>
        <p:nvPicPr>
          <p:cNvPr id="45059" name="Picture 3" descr="House series 3"/>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noFill/>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Title 3" hidden="1"/>
          <p:cNvSpPr>
            <a:spLocks noGrp="1"/>
          </p:cNvSpPr>
          <p:nvPr>
            <p:ph type="title" idx="4294967295"/>
          </p:nvPr>
        </p:nvSpPr>
        <p:spPr/>
        <p:txBody>
          <a:bodyPr/>
          <a:lstStyle/>
          <a:p>
            <a:pPr eaLnBrk="1" hangingPunct="1"/>
            <a:r>
              <a:rPr lang="en-US">
                <a:latin typeface="Arial" charset="0"/>
                <a:cs typeface="Arial" charset="0"/>
              </a:rPr>
              <a:t>Two Arks Comparison 1 01810</a:t>
            </a:r>
          </a:p>
        </p:txBody>
      </p:sp>
      <p:sp>
        <p:nvSpPr>
          <p:cNvPr id="2813956"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813957"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t" hangingPunct="1">
              <a:spcBef>
                <a:spcPct val="50000"/>
              </a:spcBef>
            </a:pPr>
            <a:r>
              <a:rPr lang="en-US" sz="6000" b="1">
                <a:solidFill>
                  <a:srgbClr val="000066"/>
                </a:solidFill>
                <a:cs typeface="Arial" charset="0"/>
              </a:rPr>
              <a:t>560 </a:t>
            </a:r>
          </a:p>
        </p:txBody>
      </p:sp>
      <p:sp>
        <p:nvSpPr>
          <p:cNvPr id="2813958"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2813959" name="Picture 7" descr="20 BIG Ark"/>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813956"/>
                                        </p:tgtEl>
                                      </p:cBhvr>
                                    </p:animEffect>
                                    <p:set>
                                      <p:cBhvr>
                                        <p:cTn id="7" dur="1" fill="hold">
                                          <p:stCondLst>
                                            <p:cond delay="499"/>
                                          </p:stCondLst>
                                        </p:cTn>
                                        <p:tgtEl>
                                          <p:spTgt spid="28139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2813957"/>
                                        </p:tgtEl>
                                        <p:attrNameLst>
                                          <p:attrName>style.visibility</p:attrName>
                                        </p:attrNameLst>
                                      </p:cBhvr>
                                      <p:to>
                                        <p:strVal val="visible"/>
                                      </p:to>
                                    </p:set>
                                    <p:anim calcmode="lin" valueType="num">
                                      <p:cBhvr additive="base">
                                        <p:cTn id="12" dur="500" fill="hold"/>
                                        <p:tgtEl>
                                          <p:spTgt spid="2813957"/>
                                        </p:tgtEl>
                                        <p:attrNameLst>
                                          <p:attrName>ppt_x</p:attrName>
                                        </p:attrNameLst>
                                      </p:cBhvr>
                                      <p:tavLst>
                                        <p:tav tm="0">
                                          <p:val>
                                            <p:strVal val="0-#ppt_w/2"/>
                                          </p:val>
                                        </p:tav>
                                        <p:tav tm="100000">
                                          <p:val>
                                            <p:strVal val="#ppt_x"/>
                                          </p:val>
                                        </p:tav>
                                      </p:tavLst>
                                    </p:anim>
                                    <p:anim calcmode="lin" valueType="num">
                                      <p:cBhvr additive="base">
                                        <p:cTn id="13" dur="500" fill="hold"/>
                                        <p:tgtEl>
                                          <p:spTgt spid="2813957"/>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2813959"/>
                                        </p:tgtEl>
                                        <p:attrNameLst>
                                          <p:attrName>style.visibility</p:attrName>
                                        </p:attrNameLst>
                                      </p:cBhvr>
                                      <p:to>
                                        <p:strVal val="visible"/>
                                      </p:to>
                                    </p:set>
                                    <p:anim calcmode="lin" valueType="num">
                                      <p:cBhvr additive="base">
                                        <p:cTn id="16" dur="500" fill="hold"/>
                                        <p:tgtEl>
                                          <p:spTgt spid="2813959"/>
                                        </p:tgtEl>
                                        <p:attrNameLst>
                                          <p:attrName>ppt_x</p:attrName>
                                        </p:attrNameLst>
                                      </p:cBhvr>
                                      <p:tavLst>
                                        <p:tav tm="0">
                                          <p:val>
                                            <p:strVal val="0-#ppt_w/2"/>
                                          </p:val>
                                        </p:tav>
                                        <p:tav tm="100000">
                                          <p:val>
                                            <p:strVal val="#ppt_x"/>
                                          </p:val>
                                        </p:tav>
                                      </p:tavLst>
                                    </p:anim>
                                    <p:anim calcmode="lin" valueType="num">
                                      <p:cBhvr additive="base">
                                        <p:cTn id="17" dur="500" fill="hold"/>
                                        <p:tgtEl>
                                          <p:spTgt spid="2813959"/>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2813958"/>
                                        </p:tgtEl>
                                        <p:attrNameLst>
                                          <p:attrName>style.visibility</p:attrName>
                                        </p:attrNameLst>
                                      </p:cBhvr>
                                      <p:to>
                                        <p:strVal val="visible"/>
                                      </p:to>
                                    </p:set>
                                    <p:anim calcmode="lin" valueType="num">
                                      <p:cBhvr additive="base">
                                        <p:cTn id="20" dur="500" fill="hold"/>
                                        <p:tgtEl>
                                          <p:spTgt spid="2813958"/>
                                        </p:tgtEl>
                                        <p:attrNameLst>
                                          <p:attrName>ppt_x</p:attrName>
                                        </p:attrNameLst>
                                      </p:cBhvr>
                                      <p:tavLst>
                                        <p:tav tm="0">
                                          <p:val>
                                            <p:strVal val="0-#ppt_w/2"/>
                                          </p:val>
                                        </p:tav>
                                        <p:tav tm="100000">
                                          <p:val>
                                            <p:strVal val="#ppt_x"/>
                                          </p:val>
                                        </p:tav>
                                      </p:tavLst>
                                    </p:anim>
                                    <p:anim calcmode="lin" valueType="num">
                                      <p:cBhvr additive="base">
                                        <p:cTn id="21" dur="500" fill="hold"/>
                                        <p:tgtEl>
                                          <p:spTgt spid="2813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3956" grpId="0" animBg="1"/>
      <p:bldP spid="2813957" grpId="0" animBg="1"/>
      <p:bldP spid="281395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pPr eaLnBrk="1" hangingPunct="1"/>
            <a:r>
              <a:rPr lang="en-US">
                <a:latin typeface="Arial" charset="0"/>
                <a:cs typeface="Arial" charset="0"/>
              </a:rPr>
              <a:t>D of E – animals entering Ark</a:t>
            </a:r>
          </a:p>
        </p:txBody>
      </p:sp>
      <p:pic>
        <p:nvPicPr>
          <p:cNvPr id="101379" name="Picture 3" descr="123 animals into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 Box 4"/>
          <p:cNvSpPr txBox="1">
            <a:spLocks noChangeArrowheads="1"/>
          </p:cNvSpPr>
          <p:nvPr/>
        </p:nvSpPr>
        <p:spPr bwMode="auto">
          <a:xfrm>
            <a:off x="762000" y="762000"/>
            <a:ext cx="32766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cs typeface="Arial" charset="0"/>
              </a:rPr>
              <a:t>По паре от каждого вида наземного животного и птиц</a:t>
            </a:r>
            <a:endParaRPr lang="en-US" sz="3200" b="1">
              <a:cs typeface="Arial"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p:txBody>
          <a:bodyPr/>
          <a:lstStyle/>
          <a:p>
            <a:pPr eaLnBrk="1" hangingPunct="1"/>
            <a:r>
              <a:rPr lang="en-US">
                <a:latin typeface="Arial" charset="0"/>
                <a:cs typeface="Arial" charset="0"/>
              </a:rPr>
              <a:t>Dinosaurs in Flood</a:t>
            </a:r>
          </a:p>
        </p:txBody>
      </p:sp>
      <p:pic>
        <p:nvPicPr>
          <p:cNvPr id="102403" name="Picture 3" descr="119 GDM flood"/>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960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hidden="1"/>
          <p:cNvSpPr>
            <a:spLocks noGrp="1" noChangeArrowheads="1"/>
          </p:cNvSpPr>
          <p:nvPr>
            <p:ph type="title"/>
          </p:nvPr>
        </p:nvSpPr>
        <p:spPr/>
        <p:txBody>
          <a:bodyPr/>
          <a:lstStyle/>
          <a:p>
            <a:pPr eaLnBrk="1" hangingPunct="1"/>
            <a:r>
              <a:rPr lang="en-US">
                <a:latin typeface="Arial" charset="0"/>
                <a:cs typeface="Arial" charset="0"/>
              </a:rPr>
              <a:t>Billions of Dead Things 00058</a:t>
            </a:r>
          </a:p>
        </p:txBody>
      </p:sp>
      <p:pic>
        <p:nvPicPr>
          <p:cNvPr id="103427"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noFill/>
        </p:spPr>
      </p:pic>
      <p:sp>
        <p:nvSpPr>
          <p:cNvPr id="5156868" name="Text Box 4"/>
          <p:cNvSpPr txBox="1">
            <a:spLocks noChangeArrowheads="1"/>
          </p:cNvSpPr>
          <p:nvPr/>
        </p:nvSpPr>
        <p:spPr bwMode="auto">
          <a:xfrm>
            <a:off x="457200" y="990600"/>
            <a:ext cx="8153400" cy="4870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30000"/>
              </a:spcBef>
            </a:pPr>
            <a:r>
              <a:rPr lang="ru-RU" sz="4500" b="1">
                <a:solidFill>
                  <a:schemeClr val="bg1"/>
                </a:solidFill>
                <a:cs typeface="Arial" charset="0"/>
              </a:rPr>
              <a:t>Миллионы останков некогда живых существ </a:t>
            </a:r>
          </a:p>
          <a:p>
            <a:pPr algn="ctr" eaLnBrk="1" hangingPunct="1">
              <a:spcBef>
                <a:spcPct val="30000"/>
              </a:spcBef>
            </a:pPr>
            <a:r>
              <a:rPr lang="ru-RU" sz="4500" b="1">
                <a:solidFill>
                  <a:schemeClr val="bg1"/>
                </a:solidFill>
                <a:cs typeface="Arial" charset="0"/>
              </a:rPr>
              <a:t>похоронены в каменных породах</a:t>
            </a:r>
            <a:endParaRPr lang="en-US" sz="4500" b="1">
              <a:solidFill>
                <a:schemeClr val="bg1"/>
              </a:solidFill>
              <a:cs typeface="Arial" charset="0"/>
            </a:endParaRPr>
          </a:p>
          <a:p>
            <a:pPr algn="ctr" eaLnBrk="1" hangingPunct="1">
              <a:spcBef>
                <a:spcPct val="30000"/>
              </a:spcBef>
            </a:pPr>
            <a:r>
              <a:rPr lang="ru-RU" sz="4500" b="1">
                <a:solidFill>
                  <a:schemeClr val="bg1"/>
                </a:solidFill>
                <a:cs typeface="Arial" charset="0"/>
              </a:rPr>
              <a:t>и спрессованы водой </a:t>
            </a:r>
          </a:p>
          <a:p>
            <a:pPr algn="ctr" eaLnBrk="1" hangingPunct="1">
              <a:spcBef>
                <a:spcPct val="30000"/>
              </a:spcBef>
            </a:pPr>
            <a:r>
              <a:rPr lang="ru-RU" sz="4500" b="1">
                <a:solidFill>
                  <a:schemeClr val="bg1"/>
                </a:solidFill>
                <a:cs typeface="Arial" charset="0"/>
              </a:rPr>
              <a:t>по всему лицу Земли</a:t>
            </a:r>
            <a:endParaRPr lang="en-US" sz="4500" b="1">
              <a:solidFill>
                <a:schemeClr val="bg1"/>
              </a:solidFill>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p:txBody>
          <a:bodyPr/>
          <a:lstStyle/>
          <a:p>
            <a:pPr eaLnBrk="1" hangingPunct="1"/>
            <a:r>
              <a:rPr lang="en-US">
                <a:latin typeface="Arial" charset="0"/>
                <a:cs typeface="Arial" charset="0"/>
              </a:rPr>
              <a:t>Grand canyon</a:t>
            </a:r>
          </a:p>
        </p:txBody>
      </p:sp>
      <p:pic>
        <p:nvPicPr>
          <p:cNvPr id="104451" name="Picture 3" descr="Grand canyon-A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2" name="Text Box 4"/>
          <p:cNvSpPr txBox="1">
            <a:spLocks noChangeArrowheads="1"/>
          </p:cNvSpPr>
          <p:nvPr/>
        </p:nvSpPr>
        <p:spPr bwMode="auto">
          <a:xfrm>
            <a:off x="4953000" y="6248400"/>
            <a:ext cx="4191000" cy="579438"/>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Большой Каньон</a:t>
            </a:r>
            <a:endParaRPr lang="en-US" sz="3200" b="1">
              <a:solidFill>
                <a:schemeClr val="bg1"/>
              </a:solidFill>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p:txBody>
          <a:bodyPr/>
          <a:lstStyle/>
          <a:p>
            <a:pPr eaLnBrk="1" hangingPunct="1"/>
            <a:r>
              <a:rPr lang="en-US">
                <a:latin typeface="Arial" charset="0"/>
                <a:cs typeface="Arial" charset="0"/>
              </a:rPr>
              <a:t>Fossil turtle</a:t>
            </a:r>
          </a:p>
        </p:txBody>
      </p:sp>
      <p:pic>
        <p:nvPicPr>
          <p:cNvPr id="105475" name="Picture 3" descr="Fossil turtle sh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9725"/>
            <a:ext cx="9144000" cy="61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a:latin typeface="Arial" charset="0"/>
                <a:cs typeface="Arial" charset="0"/>
              </a:rPr>
              <a:t>Fossil dinosaur with scientist</a:t>
            </a:r>
          </a:p>
        </p:txBody>
      </p:sp>
      <p:sp>
        <p:nvSpPr>
          <p:cNvPr id="106499" name="Rectangle 3"/>
          <p:cNvSpPr>
            <a:spLocks noGrp="1" noChangeArrowheads="1"/>
          </p:cNvSpPr>
          <p:nvPr>
            <p:ph type="body" idx="4294967295"/>
          </p:nvPr>
        </p:nvSpPr>
        <p:spPr/>
        <p:txBody>
          <a:bodyPr/>
          <a:lstStyle/>
          <a:p>
            <a:pPr eaLnBrk="1" hangingPunct="1"/>
            <a:endParaRPr lang="en-US">
              <a:latin typeface="Arial" charset="0"/>
              <a:cs typeface="Arial" charset="0"/>
            </a:endParaRPr>
          </a:p>
        </p:txBody>
      </p:sp>
      <p:pic>
        <p:nvPicPr>
          <p:cNvPr id="106500"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p:txBody>
          <a:bodyPr/>
          <a:lstStyle/>
          <a:p>
            <a:pPr eaLnBrk="1" hangingPunct="1"/>
            <a:r>
              <a:rPr lang="en-US">
                <a:solidFill>
                  <a:schemeClr val="accent2"/>
                </a:solidFill>
                <a:latin typeface="Arial" charset="0"/>
                <a:cs typeface="Arial" charset="0"/>
              </a:rPr>
              <a:t>Fossil graveyard</a:t>
            </a:r>
          </a:p>
        </p:txBody>
      </p:sp>
      <p:pic>
        <p:nvPicPr>
          <p:cNvPr id="107523" name="Picture 3" descr="Fossil Grav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973138"/>
            <a:ext cx="6858000" cy="497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8052" name="Text Box 4"/>
          <p:cNvSpPr txBox="1">
            <a:spLocks noChangeArrowheads="1"/>
          </p:cNvSpPr>
          <p:nvPr/>
        </p:nvSpPr>
        <p:spPr bwMode="auto">
          <a:xfrm>
            <a:off x="762000" y="152400"/>
            <a:ext cx="76200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chemeClr val="accent1"/>
                </a:solidFill>
                <a:cs typeface="Arial" charset="0"/>
              </a:rPr>
              <a:t>Захоронение ископаемых</a:t>
            </a:r>
            <a:endParaRPr lang="en-US" sz="4400" b="1">
              <a:solidFill>
                <a:schemeClr val="accent1"/>
              </a:solidFill>
              <a:cs typeface="Arial" charset="0"/>
            </a:endParaRPr>
          </a:p>
        </p:txBody>
      </p:sp>
      <p:sp>
        <p:nvSpPr>
          <p:cNvPr id="2818053" name="Text Box 5"/>
          <p:cNvSpPr txBox="1">
            <a:spLocks noChangeArrowheads="1"/>
          </p:cNvSpPr>
          <p:nvPr/>
        </p:nvSpPr>
        <p:spPr bwMode="auto">
          <a:xfrm>
            <a:off x="2057400" y="6110288"/>
            <a:ext cx="49530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cs typeface="Arial" charset="0"/>
              </a:rPr>
              <a:t>Эгейт Спрингс</a:t>
            </a:r>
            <a:r>
              <a:rPr lang="en-US" sz="2800" b="1">
                <a:solidFill>
                  <a:schemeClr val="bg1"/>
                </a:solidFill>
                <a:cs typeface="Arial" charset="0"/>
              </a:rPr>
              <a:t>, </a:t>
            </a:r>
            <a:r>
              <a:rPr lang="ru-RU" sz="2800" b="1">
                <a:solidFill>
                  <a:schemeClr val="bg1"/>
                </a:solidFill>
                <a:cs typeface="Arial" charset="0"/>
              </a:rPr>
              <a:t>Небраска</a:t>
            </a:r>
            <a:endParaRPr lang="en-US" sz="2800" b="1">
              <a:solidFill>
                <a:schemeClr val="bg1"/>
              </a:solidFill>
              <a:cs typeface="Arial" charset="0"/>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atin typeface="Arial" charset="0"/>
                <a:cs typeface="Arial" charset="0"/>
              </a:rPr>
              <a:t>Earl the Cat Day 1</a:t>
            </a:r>
          </a:p>
        </p:txBody>
      </p:sp>
      <p:pic>
        <p:nvPicPr>
          <p:cNvPr id="108547" name="Picture 3" descr="Earl the Cat-layered 00257-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3"/>
          <p:cNvSpPr txBox="1">
            <a:spLocks noChangeArrowheads="1"/>
          </p:cNvSpPr>
          <p:nvPr/>
        </p:nvSpPr>
        <p:spPr bwMode="auto">
          <a:xfrm rot="-363553">
            <a:off x="492125" y="1374775"/>
            <a:ext cx="2819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08549" name="TextBox 4"/>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1</a:t>
            </a:r>
            <a:endParaRPr lang="en-US" sz="3200">
              <a:latin typeface="Impact" charset="0"/>
              <a:cs typeface="Arial" charset="0"/>
            </a:endParaRPr>
          </a:p>
        </p:txBody>
      </p:sp>
      <p:sp>
        <p:nvSpPr>
          <p:cNvPr id="6" name="TextBox 5"/>
          <p:cNvSpPr txBox="1"/>
          <p:nvPr/>
        </p:nvSpPr>
        <p:spPr>
          <a:xfrm>
            <a:off x="6096000" y="990600"/>
            <a:ext cx="28956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atin typeface="Arial" charset="0"/>
                <a:cs typeface="Arial" charset="0"/>
              </a:rPr>
              <a:t>Earl Day 3</a:t>
            </a:r>
          </a:p>
        </p:txBody>
      </p:sp>
      <p:pic>
        <p:nvPicPr>
          <p:cNvPr id="109571" name="Picture 3" descr="Earl the Cat-layered 00257-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TextBox 3"/>
          <p:cNvSpPr txBox="1">
            <a:spLocks noChangeArrowheads="1"/>
          </p:cNvSpPr>
          <p:nvPr/>
        </p:nvSpPr>
        <p:spPr bwMode="auto">
          <a:xfrm rot="-363553">
            <a:off x="492125" y="1374775"/>
            <a:ext cx="2819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09573" name="TextBox 4"/>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3</a:t>
            </a:r>
            <a:endParaRPr lang="en-US" sz="3200">
              <a:latin typeface="Impact" charset="0"/>
              <a:cs typeface="Arial" charset="0"/>
            </a:endParaRPr>
          </a:p>
        </p:txBody>
      </p:sp>
      <p:sp>
        <p:nvSpPr>
          <p:cNvPr id="6" name="TextBox 5"/>
          <p:cNvSpPr txBox="1"/>
          <p:nvPr/>
        </p:nvSpPr>
        <p:spPr>
          <a:xfrm>
            <a:off x="6096000" y="990600"/>
            <a:ext cx="2895600" cy="12922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ВОНЮЧИЙ 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r>
              <a:rPr lang="en-US" sz="4000">
                <a:latin typeface="Arial" charset="0"/>
              </a:rPr>
              <a:t>Blocks-Genesis + Doctrine 00874</a:t>
            </a:r>
          </a:p>
        </p:txBody>
      </p:sp>
      <p:pic>
        <p:nvPicPr>
          <p:cNvPr id="46083"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УЧЕНИЕ</a:t>
            </a:r>
            <a:endParaRPr lang="en-US" sz="4400" kern="10">
              <a:ln w="57150">
                <a:solidFill>
                  <a:schemeClr val="bg1"/>
                </a:solidFill>
                <a:round/>
                <a:headEnd/>
                <a:tailEnd/>
              </a:ln>
              <a:latin typeface="Futura XBlk BT"/>
              <a:ea typeface="Futura XBlk BT"/>
              <a:cs typeface="Futura XBlk BT"/>
            </a:endParaRPr>
          </a:p>
        </p:txBody>
      </p:sp>
      <p:sp>
        <p:nvSpPr>
          <p:cNvPr id="46085"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bg-BG" sz="4400" kern="10">
                <a:ln w="57150">
                  <a:solidFill>
                    <a:schemeClr val="bg1"/>
                  </a:solidFill>
                  <a:round/>
                  <a:headEnd/>
                  <a:tailEnd/>
                </a:ln>
                <a:latin typeface="Futura XBlk BT"/>
                <a:ea typeface="Futura XBlk BT"/>
                <a:cs typeface="Futura XBlk BT"/>
              </a:rPr>
              <a:t>БЫТИЕ</a:t>
            </a:r>
            <a:endParaRPr lang="en-US" sz="4400" kern="10">
              <a:ln w="57150">
                <a:solidFill>
                  <a:schemeClr val="bg1"/>
                </a:solidFill>
                <a:round/>
                <a:headEnd/>
                <a:tailEnd/>
              </a:ln>
              <a:latin typeface="Futura XBlk BT"/>
              <a:ea typeface="Futura XBlk BT"/>
              <a:cs typeface="Futura XBlk BT"/>
            </a:endParaRPr>
          </a:p>
        </p:txBody>
      </p:sp>
      <p:sp>
        <p:nvSpPr>
          <p:cNvPr id="2750470" name="WordArt 6"/>
          <p:cNvSpPr>
            <a:spLocks noChangeArrowheads="1" noChangeShapeType="1" noTextEdit="1"/>
          </p:cNvSpPr>
          <p:nvPr/>
        </p:nvSpPr>
        <p:spPr bwMode="auto">
          <a:xfrm>
            <a:off x="2133600" y="4335463"/>
            <a:ext cx="48244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750471" name="WordArt 7"/>
          <p:cNvSpPr>
            <a:spLocks noChangeArrowheads="1" noChangeShapeType="1" noTextEdit="1"/>
          </p:cNvSpPr>
          <p:nvPr/>
        </p:nvSpPr>
        <p:spPr bwMode="auto">
          <a:xfrm>
            <a:off x="2133600" y="1524000"/>
            <a:ext cx="48244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50470"/>
                                        </p:tgtEl>
                                        <p:attrNameLst>
                                          <p:attrName>style.visibility</p:attrName>
                                        </p:attrNameLst>
                                      </p:cBhvr>
                                      <p:to>
                                        <p:strVal val="visible"/>
                                      </p:to>
                                    </p:set>
                                    <p:anim calcmode="lin" valueType="num">
                                      <p:cBhvr>
                                        <p:cTn id="7" dur="500" fill="hold"/>
                                        <p:tgtEl>
                                          <p:spTgt spid="2750470"/>
                                        </p:tgtEl>
                                        <p:attrNameLst>
                                          <p:attrName>ppt_w</p:attrName>
                                        </p:attrNameLst>
                                      </p:cBhvr>
                                      <p:tavLst>
                                        <p:tav tm="0">
                                          <p:val>
                                            <p:fltVal val="0"/>
                                          </p:val>
                                        </p:tav>
                                        <p:tav tm="100000">
                                          <p:val>
                                            <p:strVal val="#ppt_w"/>
                                          </p:val>
                                        </p:tav>
                                      </p:tavLst>
                                    </p:anim>
                                    <p:anim calcmode="lin" valueType="num">
                                      <p:cBhvr>
                                        <p:cTn id="8" dur="500" fill="hold"/>
                                        <p:tgtEl>
                                          <p:spTgt spid="2750470"/>
                                        </p:tgtEl>
                                        <p:attrNameLst>
                                          <p:attrName>ppt_h</p:attrName>
                                        </p:attrNameLst>
                                      </p:cBhvr>
                                      <p:tavLst>
                                        <p:tav tm="0">
                                          <p:val>
                                            <p:fltVal val="0"/>
                                          </p:val>
                                        </p:tav>
                                        <p:tav tm="100000">
                                          <p:val>
                                            <p:strVal val="#ppt_h"/>
                                          </p:val>
                                        </p:tav>
                                      </p:tavLst>
                                    </p:anim>
                                    <p:animEffect transition="in" filter="fade">
                                      <p:cBhvr>
                                        <p:cTn id="9" dur="500"/>
                                        <p:tgtEl>
                                          <p:spTgt spid="27504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750471"/>
                                        </p:tgtEl>
                                        <p:attrNameLst>
                                          <p:attrName>style.visibility</p:attrName>
                                        </p:attrNameLst>
                                      </p:cBhvr>
                                      <p:to>
                                        <p:strVal val="visible"/>
                                      </p:to>
                                    </p:set>
                                    <p:anim calcmode="lin" valueType="num">
                                      <p:cBhvr>
                                        <p:cTn id="14" dur="500" fill="hold"/>
                                        <p:tgtEl>
                                          <p:spTgt spid="2750471"/>
                                        </p:tgtEl>
                                        <p:attrNameLst>
                                          <p:attrName>ppt_w</p:attrName>
                                        </p:attrNameLst>
                                      </p:cBhvr>
                                      <p:tavLst>
                                        <p:tav tm="0">
                                          <p:val>
                                            <p:fltVal val="0"/>
                                          </p:val>
                                        </p:tav>
                                        <p:tav tm="100000">
                                          <p:val>
                                            <p:strVal val="#ppt_w"/>
                                          </p:val>
                                        </p:tav>
                                      </p:tavLst>
                                    </p:anim>
                                    <p:anim calcmode="lin" valueType="num">
                                      <p:cBhvr>
                                        <p:cTn id="15" dur="500" fill="hold"/>
                                        <p:tgtEl>
                                          <p:spTgt spid="2750471"/>
                                        </p:tgtEl>
                                        <p:attrNameLst>
                                          <p:attrName>ppt_h</p:attrName>
                                        </p:attrNameLst>
                                      </p:cBhvr>
                                      <p:tavLst>
                                        <p:tav tm="0">
                                          <p:val>
                                            <p:fltVal val="0"/>
                                          </p:val>
                                        </p:tav>
                                        <p:tav tm="100000">
                                          <p:val>
                                            <p:strVal val="#ppt_h"/>
                                          </p:val>
                                        </p:tav>
                                      </p:tavLst>
                                    </p:anim>
                                    <p:animEffect transition="in" filter="fade">
                                      <p:cBhvr>
                                        <p:cTn id="16" dur="500"/>
                                        <p:tgtEl>
                                          <p:spTgt spid="275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0470" grpId="0" animBg="1"/>
      <p:bldP spid="275047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atin typeface="Arial" charset="0"/>
                <a:cs typeface="Arial" charset="0"/>
              </a:rPr>
              <a:t>Earl Day 9</a:t>
            </a:r>
          </a:p>
        </p:txBody>
      </p:sp>
      <p:pic>
        <p:nvPicPr>
          <p:cNvPr id="110595" name="Picture 3" descr="Earl the Cat-layered 0025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4" descr="Earl the Cat-layered 00257-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4113" y="538163"/>
            <a:ext cx="5430837" cy="40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7" name="TextBox 4"/>
          <p:cNvSpPr txBox="1">
            <a:spLocks noChangeArrowheads="1"/>
          </p:cNvSpPr>
          <p:nvPr/>
        </p:nvSpPr>
        <p:spPr bwMode="auto">
          <a:xfrm rot="-363553">
            <a:off x="684213" y="1287463"/>
            <a:ext cx="2819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0598"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9</a:t>
            </a:r>
            <a:endParaRPr lang="en-US" sz="3200">
              <a:latin typeface="Impact" charset="0"/>
              <a:cs typeface="Arial" charset="0"/>
            </a:endParaRPr>
          </a:p>
        </p:txBody>
      </p:sp>
      <p:sp>
        <p:nvSpPr>
          <p:cNvPr id="7" name="TextBox 6"/>
          <p:cNvSpPr txBox="1"/>
          <p:nvPr/>
        </p:nvSpPr>
        <p:spPr>
          <a:xfrm>
            <a:off x="6096000" y="990600"/>
            <a:ext cx="2895600" cy="16922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ОЧЕНЬ ВОНЮЧИЙ ДОХЛЫЙ КОТ НА ТРАВЕ</a:t>
            </a:r>
            <a:endParaRPr lang="en-US" sz="26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latin typeface="Arial" charset="0"/>
                <a:cs typeface="Arial" charset="0"/>
              </a:rPr>
              <a:t>Earl Day 20</a:t>
            </a:r>
          </a:p>
        </p:txBody>
      </p:sp>
      <p:pic>
        <p:nvPicPr>
          <p:cNvPr id="111619" name="Picture 3" descr="Earl the Cat-layered 00257 se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20" name="Picture 4" descr="Earl the Cat-layered 00257 set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4888" y="2274888"/>
            <a:ext cx="1312862"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1" name="TextBox 4"/>
          <p:cNvSpPr txBox="1">
            <a:spLocks noChangeArrowheads="1"/>
          </p:cNvSpPr>
          <p:nvPr/>
        </p:nvSpPr>
        <p:spPr bwMode="auto">
          <a:xfrm rot="-363553">
            <a:off x="608013" y="1287463"/>
            <a:ext cx="2819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1622"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20</a:t>
            </a:r>
            <a:endParaRPr lang="en-US" sz="3200">
              <a:latin typeface="Impact" charset="0"/>
              <a:cs typeface="Arial" charset="0"/>
            </a:endParaRPr>
          </a:p>
        </p:txBody>
      </p:sp>
      <p:sp>
        <p:nvSpPr>
          <p:cNvPr id="7" name="TextBox 6"/>
          <p:cNvSpPr txBox="1"/>
          <p:nvPr/>
        </p:nvSpPr>
        <p:spPr>
          <a:xfrm>
            <a:off x="5867400" y="990600"/>
            <a:ext cx="31242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ЧАСТЬ БАРСИКА ОТСУТСТВУЕТ</a:t>
            </a:r>
            <a:endParaRPr lang="en-US" sz="26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atin typeface="Arial" charset="0"/>
                <a:cs typeface="Arial" charset="0"/>
              </a:rPr>
              <a:t>Earl Day 38</a:t>
            </a:r>
          </a:p>
        </p:txBody>
      </p:sp>
      <p:pic>
        <p:nvPicPr>
          <p:cNvPr id="112643" name="Picture 3" descr="Earl the Cat-layered 00257-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44" name="Picture 4" descr="Earl the Cat-layered 00257-e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763" y="1960563"/>
            <a:ext cx="459105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5" name="TextBox 4"/>
          <p:cNvSpPr txBox="1">
            <a:spLocks noChangeArrowheads="1"/>
          </p:cNvSpPr>
          <p:nvPr/>
        </p:nvSpPr>
        <p:spPr bwMode="auto">
          <a:xfrm rot="-363553">
            <a:off x="684213" y="1211263"/>
            <a:ext cx="2819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2646"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38</a:t>
            </a:r>
            <a:endParaRPr lang="en-US" sz="3200">
              <a:latin typeface="Impact" charset="0"/>
              <a:cs typeface="Arial" charset="0"/>
            </a:endParaRPr>
          </a:p>
        </p:txBody>
      </p:sp>
      <p:sp>
        <p:nvSpPr>
          <p:cNvPr id="7" name="TextBox 6"/>
          <p:cNvSpPr txBox="1"/>
          <p:nvPr/>
        </p:nvSpPr>
        <p:spPr>
          <a:xfrm>
            <a:off x="6096000" y="990600"/>
            <a:ext cx="2895600" cy="12922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ЕЩЕ БОЛЬШЕ БАРСИКА ОТСУТСТВУЕТ</a:t>
            </a:r>
            <a:endParaRPr lang="en-US" sz="2600" b="1">
              <a:effectLst>
                <a:outerShdw blurRad="38100" dist="38100" dir="2700000" algn="tl">
                  <a:srgbClr val="FFFFFF"/>
                </a:outerShdw>
              </a:effectLst>
              <a:cs typeface="Arial" charset="0"/>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a:latin typeface="Arial" charset="0"/>
                <a:cs typeface="Arial" charset="0"/>
              </a:rPr>
              <a:t>Earl Day 65</a:t>
            </a:r>
          </a:p>
        </p:txBody>
      </p:sp>
      <p:pic>
        <p:nvPicPr>
          <p:cNvPr id="113667" name="Picture 3" descr="Earl the Cat-layered 00257-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8" name="Picture 4" descr="Earl the Cat-layered 00257-f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828675"/>
            <a:ext cx="3751262" cy="346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TextBox 4"/>
          <p:cNvSpPr txBox="1">
            <a:spLocks noChangeArrowheads="1"/>
          </p:cNvSpPr>
          <p:nvPr/>
        </p:nvSpPr>
        <p:spPr bwMode="auto">
          <a:xfrm rot="-363553">
            <a:off x="684213" y="1135063"/>
            <a:ext cx="2819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rgbClr val="0070C0"/>
                </a:solidFill>
                <a:cs typeface="Arial" charset="0"/>
              </a:rPr>
              <a:t>ИДЕТ НАУЧНЫЙ ЭКСПЕРИМЕНТ</a:t>
            </a:r>
          </a:p>
          <a:p>
            <a:pPr algn="ctr" eaLnBrk="1" hangingPunct="1"/>
            <a:endParaRPr lang="ru-RU" sz="2400" b="1">
              <a:cs typeface="Arial" charset="0"/>
            </a:endParaRPr>
          </a:p>
          <a:p>
            <a:pPr algn="ctr" eaLnBrk="1" hangingPunct="1"/>
            <a:r>
              <a:rPr lang="ru-RU" sz="2400" b="1">
                <a:solidFill>
                  <a:srgbClr val="FF3300"/>
                </a:solidFill>
                <a:cs typeface="Arial" charset="0"/>
              </a:rPr>
              <a:t>НЕ ТРОГАТЬ!</a:t>
            </a:r>
            <a:endParaRPr lang="en-US" sz="2400" b="1">
              <a:solidFill>
                <a:srgbClr val="FF3300"/>
              </a:solidFill>
              <a:cs typeface="Arial" charset="0"/>
            </a:endParaRPr>
          </a:p>
        </p:txBody>
      </p:sp>
      <p:sp>
        <p:nvSpPr>
          <p:cNvPr id="113670" name="TextBox 5"/>
          <p:cNvSpPr txBox="1">
            <a:spLocks noChangeArrowheads="1"/>
          </p:cNvSpPr>
          <p:nvPr/>
        </p:nvSpPr>
        <p:spPr bwMode="auto">
          <a:xfrm>
            <a:off x="6553200" y="304800"/>
            <a:ext cx="1981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latin typeface="Impact" charset="0"/>
                <a:cs typeface="Arial" charset="0"/>
              </a:rPr>
              <a:t>ДЕНЬ 65</a:t>
            </a:r>
            <a:endParaRPr lang="en-US" sz="3200">
              <a:latin typeface="Impact" charset="0"/>
              <a:cs typeface="Arial" charset="0"/>
            </a:endParaRPr>
          </a:p>
        </p:txBody>
      </p:sp>
      <p:sp>
        <p:nvSpPr>
          <p:cNvPr id="7" name="TextBox 6"/>
          <p:cNvSpPr txBox="1"/>
          <p:nvPr/>
        </p:nvSpPr>
        <p:spPr>
          <a:xfrm>
            <a:off x="6096000" y="990600"/>
            <a:ext cx="2895600" cy="89217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b="1">
                <a:effectLst>
                  <a:outerShdw blurRad="38100" dist="38100" dir="2700000" algn="tl">
                    <a:srgbClr val="FFFFFF"/>
                  </a:outerShdw>
                </a:effectLst>
                <a:cs typeface="Arial" charset="0"/>
              </a:rPr>
              <a:t>БАРСИК ОТСУТСТВУЕТ!!</a:t>
            </a:r>
            <a:endParaRPr lang="en-US" sz="2600" b="1">
              <a:effectLst>
                <a:outerShdw blurRad="38100" dist="38100" dir="2700000" algn="tl">
                  <a:srgbClr val="FFFFFF"/>
                </a:outerShdw>
              </a:effectLst>
              <a:cs typeface="Arial" charset="0"/>
            </a:endParaRPr>
          </a:p>
        </p:txBody>
      </p:sp>
      <p:sp>
        <p:nvSpPr>
          <p:cNvPr id="8" name="TextBox 7"/>
          <p:cNvSpPr txBox="1"/>
          <p:nvPr/>
        </p:nvSpPr>
        <p:spPr>
          <a:xfrm>
            <a:off x="2133600" y="4038600"/>
            <a:ext cx="5181600" cy="7699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4400" b="1">
                <a:solidFill>
                  <a:schemeClr val="bg1"/>
                </a:solidFill>
                <a:effectLst>
                  <a:outerShdw blurRad="38100" dist="38100" dir="2700000" algn="tl">
                    <a:srgbClr val="808080"/>
                  </a:outerShdw>
                </a:effectLst>
                <a:cs typeface="Arial" charset="0"/>
              </a:rPr>
              <a:t>ГДЕ ЖЕ БАРСИК?</a:t>
            </a:r>
            <a:endParaRPr lang="en-US" sz="4400" b="1">
              <a:solidFill>
                <a:schemeClr val="bg1"/>
              </a:solidFill>
              <a:effectLst>
                <a:outerShdw blurRad="38100" dist="38100" dir="2700000" algn="tl">
                  <a:srgbClr val="808080"/>
                </a:outerShdw>
              </a:effectLst>
              <a:cs typeface="Arial" charset="0"/>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1</a:t>
            </a:r>
          </a:p>
        </p:txBody>
      </p:sp>
      <p:pic>
        <p:nvPicPr>
          <p:cNvPr id="114691"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2</a:t>
            </a:r>
          </a:p>
        </p:txBody>
      </p:sp>
      <p:pic>
        <p:nvPicPr>
          <p:cNvPr id="115715"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3</a:t>
            </a:r>
          </a:p>
        </p:txBody>
      </p:sp>
      <p:pic>
        <p:nvPicPr>
          <p:cNvPr id="116739"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pPr eaLnBrk="1" hangingPunct="1"/>
            <a:r>
              <a:rPr lang="en-US">
                <a:latin typeface="Arial" charset="0"/>
                <a:cs typeface="Arial" charset="0"/>
              </a:rPr>
              <a:t>Fish fossilizing 4</a:t>
            </a:r>
          </a:p>
        </p:txBody>
      </p:sp>
      <p:pic>
        <p:nvPicPr>
          <p:cNvPr id="117763"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p:txBody>
          <a:bodyPr/>
          <a:lstStyle/>
          <a:p>
            <a:pPr eaLnBrk="1" hangingPunct="1"/>
            <a:r>
              <a:rPr lang="en-US">
                <a:latin typeface="Arial" charset="0"/>
                <a:cs typeface="Arial" charset="0"/>
              </a:rPr>
              <a:t>Fossil Hat</a:t>
            </a:r>
          </a:p>
        </p:txBody>
      </p:sp>
      <p:pic>
        <p:nvPicPr>
          <p:cNvPr id="118787" name="Picture 3" descr="081 Fossilhat!ovhd"/>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TextBox 3"/>
          <p:cNvSpPr txBox="1">
            <a:spLocks noChangeArrowheads="1"/>
          </p:cNvSpPr>
          <p:nvPr/>
        </p:nvSpPr>
        <p:spPr bwMode="auto">
          <a:xfrm>
            <a:off x="2819400" y="4724400"/>
            <a:ext cx="3352800" cy="16922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000" b="1">
                <a:cs typeface="Arial" charset="0"/>
              </a:rPr>
              <a:t>«Ископаемая» Шляпа</a:t>
            </a:r>
          </a:p>
          <a:p>
            <a:pPr algn="ctr" eaLnBrk="1" hangingPunct="1"/>
            <a:r>
              <a:rPr lang="ru-RU" sz="1400">
                <a:cs typeface="Arial" charset="0"/>
              </a:rPr>
              <a:t>Эта шляпа была найдена в шахте Спрей, где она была покрыта водой в течение пятидесяти лет. Минералы, содержавшиеся в воде, кальцифицировали шляпу.</a:t>
            </a:r>
          </a:p>
          <a:p>
            <a:pPr algn="ctr" eaLnBrk="1" hangingPunct="1"/>
            <a:endParaRPr lang="en-US" sz="1400">
              <a:cs typeface="Arial" charset="0"/>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ru-RU" b="1">
                <a:solidFill>
                  <a:srgbClr val="FFFF00"/>
                </a:solidFill>
                <a:latin typeface="Arial Narrow" charset="0"/>
                <a:cs typeface="Arial" charset="0"/>
              </a:rPr>
              <a:t>Самка Ихтиозавра в родах</a:t>
            </a:r>
            <a:endParaRPr lang="en-US" b="1">
              <a:solidFill>
                <a:srgbClr val="FFFF00"/>
              </a:solidFill>
              <a:latin typeface="Arial Narrow" charset="0"/>
              <a:cs typeface="Arial" charset="0"/>
            </a:endParaRPr>
          </a:p>
        </p:txBody>
      </p:sp>
      <p:pic>
        <p:nvPicPr>
          <p:cNvPr id="119811" name="Picture 3" descr="ichthy giving birt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752600"/>
            <a:ext cx="8534400" cy="3057525"/>
          </a:xfrm>
          <a:noFill/>
        </p:spPr>
      </p:pic>
      <p:sp>
        <p:nvSpPr>
          <p:cNvPr id="5373956" name="Text Box 4"/>
          <p:cNvSpPr txBox="1">
            <a:spLocks noChangeArrowheads="1"/>
          </p:cNvSpPr>
          <p:nvPr/>
        </p:nvSpPr>
        <p:spPr bwMode="auto">
          <a:xfrm>
            <a:off x="2971800" y="5410200"/>
            <a:ext cx="5486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rgbClr val="FFFF00"/>
                </a:solidFill>
                <a:latin typeface="Arial Narrow" charset="0"/>
                <a:cs typeface="Arial" charset="0"/>
              </a:rPr>
              <a:t>Обедающая рыба</a:t>
            </a:r>
            <a:endParaRPr lang="en-US" sz="4400" b="1">
              <a:solidFill>
                <a:srgbClr val="FFFF00"/>
              </a:solidFill>
              <a:latin typeface="Arial Narrow" charset="0"/>
              <a:cs typeface="Arial" charset="0"/>
            </a:endParaRPr>
          </a:p>
        </p:txBody>
      </p:sp>
      <p:sp>
        <p:nvSpPr>
          <p:cNvPr id="5373957" name="Line 5"/>
          <p:cNvSpPr>
            <a:spLocks noChangeShapeType="1"/>
          </p:cNvSpPr>
          <p:nvPr/>
        </p:nvSpPr>
        <p:spPr bwMode="auto">
          <a:xfrm flipV="1">
            <a:off x="5867400" y="4724400"/>
            <a:ext cx="1295400" cy="685800"/>
          </a:xfrm>
          <a:prstGeom prst="line">
            <a:avLst/>
          </a:prstGeom>
          <a:noFill/>
          <a:ln w="1524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373958"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73958"/>
                                        </p:tgtEl>
                                        <p:attrNameLst>
                                          <p:attrName>style.visibility</p:attrName>
                                        </p:attrNameLst>
                                      </p:cBhvr>
                                      <p:to>
                                        <p:strVal val="visible"/>
                                      </p:to>
                                    </p:set>
                                    <p:animEffect transition="in" filter="wipe(up)">
                                      <p:cBhvr>
                                        <p:cTn id="7" dur="500"/>
                                        <p:tgtEl>
                                          <p:spTgt spid="5373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73957"/>
                                        </p:tgtEl>
                                        <p:attrNameLst>
                                          <p:attrName>style.visibility</p:attrName>
                                        </p:attrNameLst>
                                      </p:cBhvr>
                                      <p:to>
                                        <p:strVal val="visible"/>
                                      </p:to>
                                    </p:set>
                                    <p:animEffect transition="in" filter="wipe(down)">
                                      <p:cBhvr>
                                        <p:cTn id="12" dur="500"/>
                                        <p:tgtEl>
                                          <p:spTgt spid="537395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73956"/>
                                        </p:tgtEl>
                                        <p:attrNameLst>
                                          <p:attrName>style.visibility</p:attrName>
                                        </p:attrNameLst>
                                      </p:cBhvr>
                                      <p:to>
                                        <p:strVal val="visible"/>
                                      </p:to>
                                    </p:set>
                                    <p:animEffect transition="in" filter="wipe(down)">
                                      <p:cBhvr>
                                        <p:cTn id="15" dur="500"/>
                                        <p:tgtEl>
                                          <p:spTgt spid="537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6" grpId="0"/>
      <p:bldP spid="5373957" grpId="0" animBg="1"/>
      <p:bldP spid="53739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1143000"/>
            <a:ext cx="8229600" cy="1143000"/>
          </a:xfrm>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6656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630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p:cTn id="7" dur="500" fill="hold"/>
                                        <p:tgtEl>
                                          <p:spTgt spid="66569"/>
                                        </p:tgtEl>
                                        <p:attrNameLst>
                                          <p:attrName>ppt_w</p:attrName>
                                        </p:attrNameLst>
                                      </p:cBhvr>
                                      <p:tavLst>
                                        <p:tav tm="0">
                                          <p:val>
                                            <p:fltVal val="0"/>
                                          </p:val>
                                        </p:tav>
                                        <p:tav tm="100000">
                                          <p:val>
                                            <p:strVal val="#ppt_w"/>
                                          </p:val>
                                        </p:tav>
                                      </p:tavLst>
                                    </p:anim>
                                    <p:anim calcmode="lin" valueType="num">
                                      <p:cBhvr>
                                        <p:cTn id="8" dur="500" fill="hold"/>
                                        <p:tgtEl>
                                          <p:spTgt spid="66569"/>
                                        </p:tgtEl>
                                        <p:attrNameLst>
                                          <p:attrName>ppt_h</p:attrName>
                                        </p:attrNameLst>
                                      </p:cBhvr>
                                      <p:tavLst>
                                        <p:tav tm="0">
                                          <p:val>
                                            <p:fltVal val="0"/>
                                          </p:val>
                                        </p:tav>
                                        <p:tav tm="100000">
                                          <p:val>
                                            <p:strVal val="#ppt_h"/>
                                          </p:val>
                                        </p:tav>
                                      </p:tavLst>
                                    </p:anim>
                                    <p:animEffect transition="in" filter="fade">
                                      <p:cBhvr>
                                        <p:cTn id="9" dur="500"/>
                                        <p:tgtEl>
                                          <p:spTgt spid="6656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66563"/>
                                        </p:tgtEl>
                                        <p:attrNameLst>
                                          <p:attrName>style.visibility</p:attrName>
                                        </p:attrNameLst>
                                      </p:cBhvr>
                                      <p:to>
                                        <p:strVal val="visible"/>
                                      </p:to>
                                    </p:set>
                                    <p:anim calcmode="lin" valueType="num">
                                      <p:cBhvr>
                                        <p:cTn id="17" dur="500" fill="hold"/>
                                        <p:tgtEl>
                                          <p:spTgt spid="66563"/>
                                        </p:tgtEl>
                                        <p:attrNameLst>
                                          <p:attrName>ppt_w</p:attrName>
                                        </p:attrNameLst>
                                      </p:cBhvr>
                                      <p:tavLst>
                                        <p:tav tm="0">
                                          <p:val>
                                            <p:fltVal val="0"/>
                                          </p:val>
                                        </p:tav>
                                        <p:tav tm="100000">
                                          <p:val>
                                            <p:strVal val="#ppt_w"/>
                                          </p:val>
                                        </p:tav>
                                      </p:tavLst>
                                    </p:anim>
                                    <p:anim calcmode="lin" valueType="num">
                                      <p:cBhvr>
                                        <p:cTn id="18" dur="500" fill="hold"/>
                                        <p:tgtEl>
                                          <p:spTgt spid="66563"/>
                                        </p:tgtEl>
                                        <p:attrNameLst>
                                          <p:attrName>ppt_h</p:attrName>
                                        </p:attrNameLst>
                                      </p:cBhvr>
                                      <p:tavLst>
                                        <p:tav tm="0">
                                          <p:val>
                                            <p:fltVal val="0"/>
                                          </p:val>
                                        </p:tav>
                                        <p:tav tm="100000">
                                          <p:val>
                                            <p:strVal val="#ppt_h"/>
                                          </p:val>
                                        </p:tav>
                                      </p:tavLst>
                                    </p:anim>
                                    <p:animEffect transition="in" filter="fade">
                                      <p:cBhvr>
                                        <p:cTn id="19" dur="500"/>
                                        <p:tgtEl>
                                          <p:spTgt spid="6656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66568"/>
                                        </p:tgtEl>
                                        <p:attrNameLst>
                                          <p:attrName>style.visibility</p:attrName>
                                        </p:attrNameLst>
                                      </p:cBhvr>
                                      <p:to>
                                        <p:strVal val="visible"/>
                                      </p:to>
                                    </p:set>
                                    <p:anim calcmode="lin" valueType="num">
                                      <p:cBhvr>
                                        <p:cTn id="24" dur="500" fill="hold"/>
                                        <p:tgtEl>
                                          <p:spTgt spid="66568"/>
                                        </p:tgtEl>
                                        <p:attrNameLst>
                                          <p:attrName>ppt_w</p:attrName>
                                        </p:attrNameLst>
                                      </p:cBhvr>
                                      <p:tavLst>
                                        <p:tav tm="0">
                                          <p:val>
                                            <p:fltVal val="0"/>
                                          </p:val>
                                        </p:tav>
                                        <p:tav tm="100000">
                                          <p:val>
                                            <p:strVal val="#ppt_w"/>
                                          </p:val>
                                        </p:tav>
                                      </p:tavLst>
                                    </p:anim>
                                    <p:anim calcmode="lin" valueType="num">
                                      <p:cBhvr>
                                        <p:cTn id="25" dur="500" fill="hold"/>
                                        <p:tgtEl>
                                          <p:spTgt spid="66568"/>
                                        </p:tgtEl>
                                        <p:attrNameLst>
                                          <p:attrName>ppt_h</p:attrName>
                                        </p:attrNameLst>
                                      </p:cBhvr>
                                      <p:tavLst>
                                        <p:tav tm="0">
                                          <p:val>
                                            <p:fltVal val="0"/>
                                          </p:val>
                                        </p:tav>
                                        <p:tav tm="100000">
                                          <p:val>
                                            <p:strVal val="#ppt_h"/>
                                          </p:val>
                                        </p:tav>
                                      </p:tavLst>
                                    </p:anim>
                                    <p:animEffect transition="in" filter="fade">
                                      <p:cBhvr>
                                        <p:cTn id="26" dur="500"/>
                                        <p:tgtEl>
                                          <p:spTgt spid="66568"/>
                                        </p:tgtEl>
                                      </p:cBhvr>
                                    </p:animEffect>
                                  </p:childTnLst>
                                </p:cTn>
                              </p:par>
                            </p:childTnLst>
                          </p:cTn>
                        </p:par>
                        <p:par>
                          <p:cTn id="27" fill="hold" nodeType="afterGroup">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66564"/>
                                        </p:tgtEl>
                                        <p:attrNameLst>
                                          <p:attrName>style.visibility</p:attrName>
                                        </p:attrNameLst>
                                      </p:cBhvr>
                                      <p:to>
                                        <p:strVal val="visible"/>
                                      </p:to>
                                    </p:set>
                                    <p:anim calcmode="lin" valueType="num">
                                      <p:cBhvr>
                                        <p:cTn id="37" dur="500" fill="hold"/>
                                        <p:tgtEl>
                                          <p:spTgt spid="66564"/>
                                        </p:tgtEl>
                                        <p:attrNameLst>
                                          <p:attrName>ppt_w</p:attrName>
                                        </p:attrNameLst>
                                      </p:cBhvr>
                                      <p:tavLst>
                                        <p:tav tm="0">
                                          <p:val>
                                            <p:fltVal val="0"/>
                                          </p:val>
                                        </p:tav>
                                        <p:tav tm="100000">
                                          <p:val>
                                            <p:strVal val="#ppt_w"/>
                                          </p:val>
                                        </p:tav>
                                      </p:tavLst>
                                    </p:anim>
                                    <p:anim calcmode="lin" valueType="num">
                                      <p:cBhvr>
                                        <p:cTn id="38" dur="500" fill="hold"/>
                                        <p:tgtEl>
                                          <p:spTgt spid="66564"/>
                                        </p:tgtEl>
                                        <p:attrNameLst>
                                          <p:attrName>ppt_h</p:attrName>
                                        </p:attrNameLst>
                                      </p:cBhvr>
                                      <p:tavLst>
                                        <p:tav tm="0">
                                          <p:val>
                                            <p:fltVal val="0"/>
                                          </p:val>
                                        </p:tav>
                                        <p:tav tm="100000">
                                          <p:val>
                                            <p:strVal val="#ppt_h"/>
                                          </p:val>
                                        </p:tav>
                                      </p:tavLst>
                                    </p:anim>
                                    <p:animEffect transition="in" filter="fade">
                                      <p:cBhvr>
                                        <p:cTn id="39" dur="500"/>
                                        <p:tgtEl>
                                          <p:spTgt spid="6656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nodeType="clickEffect">
                                  <p:stCondLst>
                                    <p:cond delay="0"/>
                                  </p:stCondLst>
                                  <p:childTnLst>
                                    <p:set>
                                      <p:cBhvr>
                                        <p:cTn id="48" dur="1" fill="hold">
                                          <p:stCondLst>
                                            <p:cond delay="0"/>
                                          </p:stCondLst>
                                        </p:cTn>
                                        <p:tgtEl>
                                          <p:spTgt spid="66565"/>
                                        </p:tgtEl>
                                        <p:attrNameLst>
                                          <p:attrName>style.visibility</p:attrName>
                                        </p:attrNameLst>
                                      </p:cBhvr>
                                      <p:to>
                                        <p:strVal val="visible"/>
                                      </p:to>
                                    </p:set>
                                    <p:anim calcmode="lin" valueType="num">
                                      <p:cBhvr>
                                        <p:cTn id="49" dur="500" fill="hold"/>
                                        <p:tgtEl>
                                          <p:spTgt spid="66565"/>
                                        </p:tgtEl>
                                        <p:attrNameLst>
                                          <p:attrName>ppt_w</p:attrName>
                                        </p:attrNameLst>
                                      </p:cBhvr>
                                      <p:tavLst>
                                        <p:tav tm="0">
                                          <p:val>
                                            <p:fltVal val="0"/>
                                          </p:val>
                                        </p:tav>
                                        <p:tav tm="100000">
                                          <p:val>
                                            <p:strVal val="#ppt_w"/>
                                          </p:val>
                                        </p:tav>
                                      </p:tavLst>
                                    </p:anim>
                                    <p:anim calcmode="lin" valueType="num">
                                      <p:cBhvr>
                                        <p:cTn id="50" dur="500" fill="hold"/>
                                        <p:tgtEl>
                                          <p:spTgt spid="66565"/>
                                        </p:tgtEl>
                                        <p:attrNameLst>
                                          <p:attrName>ppt_h</p:attrName>
                                        </p:attrNameLst>
                                      </p:cBhvr>
                                      <p:tavLst>
                                        <p:tav tm="0">
                                          <p:val>
                                            <p:fltVal val="0"/>
                                          </p:val>
                                        </p:tav>
                                        <p:tav tm="100000">
                                          <p:val>
                                            <p:strVal val="#ppt_h"/>
                                          </p:val>
                                        </p:tav>
                                      </p:tavLst>
                                    </p:anim>
                                    <p:animEffect transition="in" filter="fade">
                                      <p:cBhvr>
                                        <p:cTn id="51" dur="500"/>
                                        <p:tgtEl>
                                          <p:spTgt spid="66565"/>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nodeType="clickEffect">
                                  <p:stCondLst>
                                    <p:cond delay="0"/>
                                  </p:stCondLst>
                                  <p:childTnLst>
                                    <p:set>
                                      <p:cBhvr>
                                        <p:cTn id="60" dur="1" fill="hold">
                                          <p:stCondLst>
                                            <p:cond delay="0"/>
                                          </p:stCondLst>
                                        </p:cTn>
                                        <p:tgtEl>
                                          <p:spTgt spid="66566"/>
                                        </p:tgtEl>
                                        <p:attrNameLst>
                                          <p:attrName>style.visibility</p:attrName>
                                        </p:attrNameLst>
                                      </p:cBhvr>
                                      <p:to>
                                        <p:strVal val="visible"/>
                                      </p:to>
                                    </p:set>
                                    <p:anim calcmode="lin" valueType="num">
                                      <p:cBhvr>
                                        <p:cTn id="61" dur="500" fill="hold"/>
                                        <p:tgtEl>
                                          <p:spTgt spid="66566"/>
                                        </p:tgtEl>
                                        <p:attrNameLst>
                                          <p:attrName>ppt_w</p:attrName>
                                        </p:attrNameLst>
                                      </p:cBhvr>
                                      <p:tavLst>
                                        <p:tav tm="0">
                                          <p:val>
                                            <p:fltVal val="0"/>
                                          </p:val>
                                        </p:tav>
                                        <p:tav tm="100000">
                                          <p:val>
                                            <p:strVal val="#ppt_w"/>
                                          </p:val>
                                        </p:tav>
                                      </p:tavLst>
                                    </p:anim>
                                    <p:anim calcmode="lin" valueType="num">
                                      <p:cBhvr>
                                        <p:cTn id="62" dur="500" fill="hold"/>
                                        <p:tgtEl>
                                          <p:spTgt spid="66566"/>
                                        </p:tgtEl>
                                        <p:attrNameLst>
                                          <p:attrName>ppt_h</p:attrName>
                                        </p:attrNameLst>
                                      </p:cBhvr>
                                      <p:tavLst>
                                        <p:tav tm="0">
                                          <p:val>
                                            <p:fltVal val="0"/>
                                          </p:val>
                                        </p:tav>
                                        <p:tav tm="100000">
                                          <p:val>
                                            <p:strVal val="#ppt_h"/>
                                          </p:val>
                                        </p:tav>
                                      </p:tavLst>
                                    </p:anim>
                                    <p:animEffect transition="in" filter="fade">
                                      <p:cBhvr>
                                        <p:cTn id="63" dur="500"/>
                                        <p:tgtEl>
                                          <p:spTgt spid="66566"/>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66570"/>
                                        </p:tgtEl>
                                        <p:attrNameLst>
                                          <p:attrName>style.visibility</p:attrName>
                                        </p:attrNameLst>
                                      </p:cBhvr>
                                      <p:to>
                                        <p:strVal val="visible"/>
                                      </p:to>
                                    </p:set>
                                    <p:anim calcmode="lin" valueType="num">
                                      <p:cBhvr>
                                        <p:cTn id="73" dur="500" fill="hold"/>
                                        <p:tgtEl>
                                          <p:spTgt spid="66570"/>
                                        </p:tgtEl>
                                        <p:attrNameLst>
                                          <p:attrName>ppt_w</p:attrName>
                                        </p:attrNameLst>
                                      </p:cBhvr>
                                      <p:tavLst>
                                        <p:tav tm="0">
                                          <p:val>
                                            <p:fltVal val="0"/>
                                          </p:val>
                                        </p:tav>
                                        <p:tav tm="100000">
                                          <p:val>
                                            <p:strVal val="#ppt_w"/>
                                          </p:val>
                                        </p:tav>
                                      </p:tavLst>
                                    </p:anim>
                                    <p:anim calcmode="lin" valueType="num">
                                      <p:cBhvr>
                                        <p:cTn id="74" dur="500" fill="hold"/>
                                        <p:tgtEl>
                                          <p:spTgt spid="66570"/>
                                        </p:tgtEl>
                                        <p:attrNameLst>
                                          <p:attrName>ppt_h</p:attrName>
                                        </p:attrNameLst>
                                      </p:cBhvr>
                                      <p:tavLst>
                                        <p:tav tm="0">
                                          <p:val>
                                            <p:fltVal val="0"/>
                                          </p:val>
                                        </p:tav>
                                        <p:tav tm="100000">
                                          <p:val>
                                            <p:strVal val="#ppt_h"/>
                                          </p:val>
                                        </p:tav>
                                      </p:tavLst>
                                    </p:anim>
                                    <p:animEffect transition="in" filter="fade">
                                      <p:cBhvr>
                                        <p:cTn id="75" dur="500"/>
                                        <p:tgtEl>
                                          <p:spTgt spid="66570"/>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nodeType="clickEffect">
                                  <p:stCondLst>
                                    <p:cond delay="0"/>
                                  </p:stCondLst>
                                  <p:childTnLst>
                                    <p:set>
                                      <p:cBhvr>
                                        <p:cTn id="84" dur="1" fill="hold">
                                          <p:stCondLst>
                                            <p:cond delay="0"/>
                                          </p:stCondLst>
                                        </p:cTn>
                                        <p:tgtEl>
                                          <p:spTgt spid="66567"/>
                                        </p:tgtEl>
                                        <p:attrNameLst>
                                          <p:attrName>style.visibility</p:attrName>
                                        </p:attrNameLst>
                                      </p:cBhvr>
                                      <p:to>
                                        <p:strVal val="visible"/>
                                      </p:to>
                                    </p:set>
                                    <p:anim calcmode="lin" valueType="num">
                                      <p:cBhvr>
                                        <p:cTn id="85" dur="500" fill="hold"/>
                                        <p:tgtEl>
                                          <p:spTgt spid="66567"/>
                                        </p:tgtEl>
                                        <p:attrNameLst>
                                          <p:attrName>ppt_w</p:attrName>
                                        </p:attrNameLst>
                                      </p:cBhvr>
                                      <p:tavLst>
                                        <p:tav tm="0">
                                          <p:val>
                                            <p:fltVal val="0"/>
                                          </p:val>
                                        </p:tav>
                                        <p:tav tm="100000">
                                          <p:val>
                                            <p:strVal val="#ppt_w"/>
                                          </p:val>
                                        </p:tav>
                                      </p:tavLst>
                                    </p:anim>
                                    <p:anim calcmode="lin" valueType="num">
                                      <p:cBhvr>
                                        <p:cTn id="86" dur="500" fill="hold"/>
                                        <p:tgtEl>
                                          <p:spTgt spid="66567"/>
                                        </p:tgtEl>
                                        <p:attrNameLst>
                                          <p:attrName>ppt_h</p:attrName>
                                        </p:attrNameLst>
                                      </p:cBhvr>
                                      <p:tavLst>
                                        <p:tav tm="0">
                                          <p:val>
                                            <p:fltVal val="0"/>
                                          </p:val>
                                        </p:tav>
                                        <p:tav tm="100000">
                                          <p:val>
                                            <p:strVal val="#ppt_h"/>
                                          </p:val>
                                        </p:tav>
                                      </p:tavLst>
                                    </p:anim>
                                    <p:animEffect transition="in" filter="fade">
                                      <p:cBhvr>
                                        <p:cTn id="87" dur="500"/>
                                        <p:tgtEl>
                                          <p:spTgt spid="66567"/>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hidden="1"/>
          <p:cNvSpPr>
            <a:spLocks noGrp="1" noChangeArrowheads="1"/>
          </p:cNvSpPr>
          <p:nvPr>
            <p:ph type="title" idx="4294967295"/>
          </p:nvPr>
        </p:nvSpPr>
        <p:spPr/>
        <p:txBody>
          <a:bodyPr/>
          <a:lstStyle/>
          <a:p>
            <a:pPr eaLnBrk="1" hangingPunct="1"/>
            <a:r>
              <a:rPr lang="en-US">
                <a:latin typeface="Arial" charset="0"/>
                <a:cs typeface="Arial" charset="0"/>
              </a:rPr>
              <a:t>Geologic Timescale 00089</a:t>
            </a:r>
          </a:p>
        </p:txBody>
      </p:sp>
      <p:pic>
        <p:nvPicPr>
          <p:cNvPr id="120835" name="Picture 3" descr="Geologic Timescale 000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6" name="TextBox 3"/>
          <p:cNvSpPr txBox="1">
            <a:spLocks noChangeArrowheads="1"/>
          </p:cNvSpPr>
          <p:nvPr/>
        </p:nvSpPr>
        <p:spPr bwMode="auto">
          <a:xfrm>
            <a:off x="457200" y="0"/>
            <a:ext cx="80772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600">
                <a:cs typeface="Arial" charset="0"/>
              </a:rPr>
              <a:t>ЭТАПЫ ГЕОЛОГИЧЕСКОЙ ИСТОРИИ</a:t>
            </a:r>
            <a:endParaRPr lang="en-US" sz="2600">
              <a:cs typeface="Arial" charset="0"/>
            </a:endParaRPr>
          </a:p>
        </p:txBody>
      </p:sp>
      <p:sp>
        <p:nvSpPr>
          <p:cNvPr id="120837" name="TextBox 4"/>
          <p:cNvSpPr txBox="1">
            <a:spLocks noChangeArrowheads="1"/>
          </p:cNvSpPr>
          <p:nvPr/>
        </p:nvSpPr>
        <p:spPr bwMode="auto">
          <a:xfrm>
            <a:off x="0" y="457200"/>
            <a:ext cx="76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a:solidFill>
                  <a:schemeClr val="bg1"/>
                </a:solidFill>
                <a:cs typeface="Arial" charset="0"/>
              </a:rPr>
              <a:t>ЭРА</a:t>
            </a:r>
            <a:endParaRPr lang="en-US">
              <a:solidFill>
                <a:schemeClr val="bg1"/>
              </a:solidFill>
              <a:cs typeface="Arial" charset="0"/>
            </a:endParaRPr>
          </a:p>
        </p:txBody>
      </p:sp>
      <p:sp>
        <p:nvSpPr>
          <p:cNvPr id="120838" name="TextBox 5"/>
          <p:cNvSpPr txBox="1">
            <a:spLocks noChangeArrowheads="1"/>
          </p:cNvSpPr>
          <p:nvPr/>
        </p:nvSpPr>
        <p:spPr bwMode="auto">
          <a:xfrm>
            <a:off x="1143000" y="457200"/>
            <a:ext cx="152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a:solidFill>
                  <a:schemeClr val="bg1"/>
                </a:solidFill>
                <a:cs typeface="Arial" charset="0"/>
              </a:rPr>
              <a:t>ПЕРИОД</a:t>
            </a:r>
            <a:endParaRPr lang="en-US">
              <a:solidFill>
                <a:schemeClr val="bg1"/>
              </a:solidFill>
              <a:cs typeface="Arial" charset="0"/>
            </a:endParaRPr>
          </a:p>
        </p:txBody>
      </p:sp>
      <p:sp>
        <p:nvSpPr>
          <p:cNvPr id="120839" name="TextBox 6"/>
          <p:cNvSpPr txBox="1">
            <a:spLocks noChangeArrowheads="1"/>
          </p:cNvSpPr>
          <p:nvPr/>
        </p:nvSpPr>
        <p:spPr bwMode="auto">
          <a:xfrm>
            <a:off x="2971800" y="4572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a:solidFill>
                  <a:schemeClr val="bg1"/>
                </a:solidFill>
                <a:cs typeface="Arial" charset="0"/>
              </a:rPr>
              <a:t>ЭПОХА</a:t>
            </a:r>
            <a:endParaRPr lang="en-US">
              <a:solidFill>
                <a:schemeClr val="bg1"/>
              </a:solidFill>
              <a:cs typeface="Arial" charset="0"/>
            </a:endParaRPr>
          </a:p>
        </p:txBody>
      </p:sp>
      <p:sp>
        <p:nvSpPr>
          <p:cNvPr id="120840" name="TextBox 7"/>
          <p:cNvSpPr txBox="1">
            <a:spLocks noChangeArrowheads="1"/>
          </p:cNvSpPr>
          <p:nvPr/>
        </p:nvSpPr>
        <p:spPr bwMode="auto">
          <a:xfrm>
            <a:off x="4191000" y="457200"/>
            <a:ext cx="4724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a:solidFill>
                  <a:schemeClr val="bg1"/>
                </a:solidFill>
                <a:cs typeface="Arial" charset="0"/>
              </a:rPr>
              <a:t>ПРЕЕМСТВЕННОСТЬ ЖИЗНИ</a:t>
            </a:r>
            <a:endParaRPr lang="en-US">
              <a:solidFill>
                <a:schemeClr val="bg1"/>
              </a:solidFill>
              <a:cs typeface="Arial" charset="0"/>
            </a:endParaRPr>
          </a:p>
        </p:txBody>
      </p:sp>
      <p:sp>
        <p:nvSpPr>
          <p:cNvPr id="9" name="TextBox 8"/>
          <p:cNvSpPr txBox="1"/>
          <p:nvPr/>
        </p:nvSpPr>
        <p:spPr>
          <a:xfrm>
            <a:off x="2971800" y="838200"/>
            <a:ext cx="1066800" cy="40005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000">
                <a:solidFill>
                  <a:schemeClr val="bg1"/>
                </a:solidFill>
                <a:cs typeface="Arial" charset="0"/>
              </a:rPr>
              <a:t>Ранний плейстоцен</a:t>
            </a:r>
            <a:endParaRPr lang="en-US" sz="1000">
              <a:solidFill>
                <a:schemeClr val="bg1"/>
              </a:solidFill>
              <a:cs typeface="Arial" charset="0"/>
            </a:endParaRPr>
          </a:p>
        </p:txBody>
      </p:sp>
      <p:sp>
        <p:nvSpPr>
          <p:cNvPr id="10" name="TextBox 9"/>
          <p:cNvSpPr txBox="1"/>
          <p:nvPr/>
        </p:nvSpPr>
        <p:spPr>
          <a:xfrm>
            <a:off x="2971800" y="1219200"/>
            <a:ext cx="1066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00">
                <a:solidFill>
                  <a:schemeClr val="bg1"/>
                </a:solidFill>
                <a:cs typeface="Arial" charset="0"/>
              </a:rPr>
              <a:t>Плиоцен</a:t>
            </a:r>
          </a:p>
          <a:p>
            <a:pPr algn="ctr" eaLnBrk="1" hangingPunct="1"/>
            <a:r>
              <a:rPr lang="ru-RU" sz="600">
                <a:solidFill>
                  <a:schemeClr val="bg1"/>
                </a:solidFill>
                <a:cs typeface="Arial" charset="0"/>
              </a:rPr>
              <a:t>Милоцен</a:t>
            </a:r>
          </a:p>
          <a:p>
            <a:pPr algn="ctr" eaLnBrk="1" hangingPunct="1"/>
            <a:r>
              <a:rPr lang="ru-RU" sz="600">
                <a:solidFill>
                  <a:schemeClr val="bg1"/>
                </a:solidFill>
                <a:cs typeface="Arial" charset="0"/>
              </a:rPr>
              <a:t>Олигоцен</a:t>
            </a:r>
          </a:p>
          <a:p>
            <a:pPr algn="ctr" eaLnBrk="1" hangingPunct="1"/>
            <a:r>
              <a:rPr lang="ru-RU" sz="600">
                <a:solidFill>
                  <a:schemeClr val="bg1"/>
                </a:solidFill>
                <a:cs typeface="Arial" charset="0"/>
              </a:rPr>
              <a:t>Эоцен</a:t>
            </a:r>
            <a:endParaRPr lang="en-US" sz="600">
              <a:solidFill>
                <a:schemeClr val="bg1"/>
              </a:solidFill>
              <a:cs typeface="Arial" charset="0"/>
            </a:endParaRPr>
          </a:p>
        </p:txBody>
      </p:sp>
      <p:sp>
        <p:nvSpPr>
          <p:cNvPr id="11" name="TextBox 10"/>
          <p:cNvSpPr txBox="1"/>
          <p:nvPr/>
        </p:nvSpPr>
        <p:spPr>
          <a:xfrm rot="16200000">
            <a:off x="-1231106" y="4660106"/>
            <a:ext cx="3200400" cy="7381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effectLst>
                  <a:outerShdw blurRad="38100" dist="38100" dir="2700000" algn="tl">
                    <a:srgbClr val="FFFFFF"/>
                  </a:outerShdw>
                </a:effectLst>
                <a:cs typeface="Arial" charset="0"/>
              </a:rPr>
              <a:t>Палеозойская </a:t>
            </a:r>
          </a:p>
          <a:p>
            <a:pPr algn="ctr" eaLnBrk="1" hangingPunct="1"/>
            <a:r>
              <a:rPr lang="ru-RU" b="1">
                <a:effectLst>
                  <a:outerShdw blurRad="38100" dist="38100" dir="2700000" algn="tl">
                    <a:srgbClr val="FFFFFF"/>
                  </a:outerShdw>
                </a:effectLst>
                <a:cs typeface="Arial" charset="0"/>
              </a:rPr>
              <a:t>древняя жизнь</a:t>
            </a:r>
            <a:endParaRPr lang="en-US" b="1">
              <a:effectLst>
                <a:outerShdw blurRad="38100" dist="38100" dir="2700000" algn="tl">
                  <a:srgbClr val="FFFFFF"/>
                </a:outerShdw>
              </a:effectLst>
              <a:cs typeface="Arial" charset="0"/>
            </a:endParaRPr>
          </a:p>
        </p:txBody>
      </p:sp>
      <p:sp>
        <p:nvSpPr>
          <p:cNvPr id="12" name="TextBox 11"/>
          <p:cNvSpPr txBox="1"/>
          <p:nvPr/>
        </p:nvSpPr>
        <p:spPr>
          <a:xfrm rot="16200000">
            <a:off x="-392906" y="2177256"/>
            <a:ext cx="1524000" cy="52228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400" b="1">
                <a:effectLst>
                  <a:outerShdw blurRad="38100" dist="38100" dir="2700000" algn="tl">
                    <a:srgbClr val="FFFFFF"/>
                  </a:outerShdw>
                </a:effectLst>
                <a:cs typeface="Arial" charset="0"/>
              </a:rPr>
              <a:t>Мезозойская</a:t>
            </a:r>
          </a:p>
          <a:p>
            <a:pPr algn="ctr" eaLnBrk="1" hangingPunct="1"/>
            <a:r>
              <a:rPr lang="ru-RU" sz="1400" b="1">
                <a:effectLst>
                  <a:outerShdw blurRad="38100" dist="38100" dir="2700000" algn="tl">
                    <a:srgbClr val="FFFFFF"/>
                  </a:outerShdw>
                </a:effectLst>
                <a:cs typeface="Arial" charset="0"/>
              </a:rPr>
              <a:t>средняя жизнь</a:t>
            </a:r>
            <a:endParaRPr lang="en-US" sz="1400" b="1">
              <a:effectLst>
                <a:outerShdw blurRad="38100" dist="38100" dir="2700000" algn="tl">
                  <a:srgbClr val="FFFFFF"/>
                </a:outerShdw>
              </a:effectLst>
              <a:cs typeface="Arial" charset="0"/>
            </a:endParaRPr>
          </a:p>
        </p:txBody>
      </p:sp>
      <p:sp>
        <p:nvSpPr>
          <p:cNvPr id="13" name="TextBox 12"/>
          <p:cNvSpPr txBox="1"/>
          <p:nvPr/>
        </p:nvSpPr>
        <p:spPr>
          <a:xfrm rot="16200000">
            <a:off x="-73818" y="988218"/>
            <a:ext cx="9144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800" b="1">
                <a:effectLst>
                  <a:outerShdw blurRad="38100" dist="38100" dir="2700000" algn="tl">
                    <a:srgbClr val="FFFFFF"/>
                  </a:outerShdw>
                </a:effectLst>
                <a:cs typeface="Arial" charset="0"/>
              </a:rPr>
              <a:t>Кайнозойская</a:t>
            </a:r>
          </a:p>
          <a:p>
            <a:pPr algn="ctr" eaLnBrk="1" hangingPunct="1"/>
            <a:r>
              <a:rPr lang="ru-RU" sz="800" b="1">
                <a:effectLst>
                  <a:outerShdw blurRad="38100" dist="38100" dir="2700000" algn="tl">
                    <a:srgbClr val="FFFFFF"/>
                  </a:outerShdw>
                </a:effectLst>
                <a:cs typeface="Arial" charset="0"/>
              </a:rPr>
              <a:t>Молодая жизнь</a:t>
            </a:r>
            <a:endParaRPr lang="en-US" sz="800" b="1">
              <a:effectLst>
                <a:outerShdw blurRad="38100" dist="38100" dir="2700000" algn="tl">
                  <a:srgbClr val="FFFFFF"/>
                </a:outerShdw>
              </a:effectLst>
              <a:cs typeface="Arial" charset="0"/>
            </a:endParaRPr>
          </a:p>
        </p:txBody>
      </p:sp>
      <p:sp>
        <p:nvSpPr>
          <p:cNvPr id="14" name="TextBox 13"/>
          <p:cNvSpPr txBox="1"/>
          <p:nvPr/>
        </p:nvSpPr>
        <p:spPr>
          <a:xfrm>
            <a:off x="762000" y="838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Четвертичный</a:t>
            </a:r>
          </a:p>
          <a:p>
            <a:pPr algn="ctr" eaLnBrk="1" hangingPunct="1"/>
            <a:r>
              <a:rPr lang="ru-RU" sz="1200" b="1">
                <a:cs typeface="Arial" charset="0"/>
              </a:rPr>
              <a:t>0-1 миллион лет</a:t>
            </a:r>
            <a:endParaRPr lang="en-US" sz="1200" b="1">
              <a:cs typeface="Arial" charset="0"/>
            </a:endParaRPr>
          </a:p>
        </p:txBody>
      </p:sp>
      <p:sp>
        <p:nvSpPr>
          <p:cNvPr id="15" name="TextBox 14"/>
          <p:cNvSpPr txBox="1"/>
          <p:nvPr/>
        </p:nvSpPr>
        <p:spPr>
          <a:xfrm>
            <a:off x="762000" y="1219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Третичный</a:t>
            </a:r>
          </a:p>
          <a:p>
            <a:pPr algn="ctr" eaLnBrk="1" hangingPunct="1"/>
            <a:r>
              <a:rPr lang="ru-RU" sz="1200" b="1">
                <a:cs typeface="Arial" charset="0"/>
              </a:rPr>
              <a:t>62 миллиона лет</a:t>
            </a:r>
            <a:endParaRPr lang="en-US" sz="1200" b="1">
              <a:cs typeface="Arial" charset="0"/>
            </a:endParaRPr>
          </a:p>
        </p:txBody>
      </p:sp>
      <p:sp>
        <p:nvSpPr>
          <p:cNvPr id="16" name="TextBox 15"/>
          <p:cNvSpPr txBox="1"/>
          <p:nvPr/>
        </p:nvSpPr>
        <p:spPr>
          <a:xfrm>
            <a:off x="762000" y="17526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Меловой</a:t>
            </a:r>
          </a:p>
          <a:p>
            <a:pPr algn="ctr" eaLnBrk="1" hangingPunct="1"/>
            <a:r>
              <a:rPr lang="ru-RU" sz="1200" b="1">
                <a:cs typeface="Arial" charset="0"/>
              </a:rPr>
              <a:t>72 миллиона лет</a:t>
            </a:r>
            <a:endParaRPr lang="en-US" sz="1200" b="1">
              <a:cs typeface="Arial" charset="0"/>
            </a:endParaRPr>
          </a:p>
        </p:txBody>
      </p:sp>
      <p:sp>
        <p:nvSpPr>
          <p:cNvPr id="17" name="TextBox 16"/>
          <p:cNvSpPr txBox="1"/>
          <p:nvPr/>
        </p:nvSpPr>
        <p:spPr>
          <a:xfrm>
            <a:off x="762000" y="2286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Юрский</a:t>
            </a:r>
          </a:p>
          <a:p>
            <a:pPr algn="ctr" eaLnBrk="1" hangingPunct="1"/>
            <a:r>
              <a:rPr lang="ru-RU" sz="1200" b="1">
                <a:cs typeface="Arial" charset="0"/>
              </a:rPr>
              <a:t>46 миллионов лет</a:t>
            </a:r>
            <a:endParaRPr lang="en-US" sz="1200" b="1">
              <a:cs typeface="Arial" charset="0"/>
            </a:endParaRPr>
          </a:p>
        </p:txBody>
      </p:sp>
      <p:sp>
        <p:nvSpPr>
          <p:cNvPr id="18" name="TextBox 17"/>
          <p:cNvSpPr txBox="1"/>
          <p:nvPr/>
        </p:nvSpPr>
        <p:spPr>
          <a:xfrm>
            <a:off x="762000" y="2667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Триаский</a:t>
            </a:r>
          </a:p>
          <a:p>
            <a:pPr algn="ctr" eaLnBrk="1" hangingPunct="1"/>
            <a:r>
              <a:rPr lang="ru-RU" sz="1200" b="1">
                <a:cs typeface="Arial" charset="0"/>
              </a:rPr>
              <a:t>49 миллионов лет</a:t>
            </a:r>
            <a:endParaRPr lang="en-US" sz="1200" b="1">
              <a:cs typeface="Arial" charset="0"/>
            </a:endParaRPr>
          </a:p>
        </p:txBody>
      </p:sp>
      <p:sp>
        <p:nvSpPr>
          <p:cNvPr id="19" name="TextBox 18"/>
          <p:cNvSpPr txBox="1"/>
          <p:nvPr/>
        </p:nvSpPr>
        <p:spPr>
          <a:xfrm>
            <a:off x="762000" y="32004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Пермский</a:t>
            </a:r>
          </a:p>
          <a:p>
            <a:pPr algn="ctr" eaLnBrk="1" hangingPunct="1"/>
            <a:r>
              <a:rPr lang="ru-RU" sz="1200" b="1">
                <a:cs typeface="Arial" charset="0"/>
              </a:rPr>
              <a:t>50 миллионов лет</a:t>
            </a:r>
            <a:endParaRPr lang="en-US" sz="1200" b="1">
              <a:cs typeface="Arial" charset="0"/>
            </a:endParaRPr>
          </a:p>
        </p:txBody>
      </p:sp>
      <p:sp>
        <p:nvSpPr>
          <p:cNvPr id="20" name="TextBox 19"/>
          <p:cNvSpPr txBox="1"/>
          <p:nvPr/>
        </p:nvSpPr>
        <p:spPr>
          <a:xfrm>
            <a:off x="762000" y="44958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Девонский</a:t>
            </a:r>
          </a:p>
          <a:p>
            <a:pPr algn="ctr" eaLnBrk="1" hangingPunct="1"/>
            <a:r>
              <a:rPr lang="ru-RU" sz="1200" b="1">
                <a:cs typeface="Arial" charset="0"/>
              </a:rPr>
              <a:t>60 миллионов лет</a:t>
            </a:r>
            <a:endParaRPr lang="en-US" sz="1200" b="1">
              <a:cs typeface="Arial" charset="0"/>
            </a:endParaRPr>
          </a:p>
        </p:txBody>
      </p:sp>
      <p:sp>
        <p:nvSpPr>
          <p:cNvPr id="21" name="TextBox 20"/>
          <p:cNvSpPr txBox="1"/>
          <p:nvPr/>
        </p:nvSpPr>
        <p:spPr>
          <a:xfrm>
            <a:off x="762000" y="4953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Силурский</a:t>
            </a:r>
          </a:p>
          <a:p>
            <a:pPr algn="ctr" eaLnBrk="1" hangingPunct="1"/>
            <a:r>
              <a:rPr lang="ru-RU" sz="1200" b="1">
                <a:cs typeface="Arial" charset="0"/>
              </a:rPr>
              <a:t>20 миллионов лет</a:t>
            </a:r>
            <a:endParaRPr lang="en-US" sz="1200" b="1">
              <a:cs typeface="Arial" charset="0"/>
            </a:endParaRPr>
          </a:p>
        </p:txBody>
      </p:sp>
      <p:sp>
        <p:nvSpPr>
          <p:cNvPr id="22" name="TextBox 21"/>
          <p:cNvSpPr txBox="1"/>
          <p:nvPr/>
        </p:nvSpPr>
        <p:spPr>
          <a:xfrm>
            <a:off x="762000" y="53340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Ордовикский</a:t>
            </a:r>
          </a:p>
          <a:p>
            <a:pPr algn="ctr" eaLnBrk="1" hangingPunct="1"/>
            <a:r>
              <a:rPr lang="ru-RU" sz="1200" b="1">
                <a:cs typeface="Arial" charset="0"/>
              </a:rPr>
              <a:t>75 миллионов лет</a:t>
            </a:r>
            <a:endParaRPr lang="en-US" sz="1200" b="1">
              <a:cs typeface="Arial" charset="0"/>
            </a:endParaRPr>
          </a:p>
        </p:txBody>
      </p:sp>
      <p:sp>
        <p:nvSpPr>
          <p:cNvPr id="23" name="TextBox 22"/>
          <p:cNvSpPr txBox="1"/>
          <p:nvPr/>
        </p:nvSpPr>
        <p:spPr>
          <a:xfrm>
            <a:off x="762000" y="5791200"/>
            <a:ext cx="22098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Кембрийский</a:t>
            </a:r>
          </a:p>
          <a:p>
            <a:pPr algn="ctr" eaLnBrk="1" hangingPunct="1"/>
            <a:r>
              <a:rPr lang="ru-RU" sz="1200" b="1">
                <a:cs typeface="Arial" charset="0"/>
              </a:rPr>
              <a:t>100 миллионов лет</a:t>
            </a:r>
            <a:endParaRPr lang="en-US" sz="1200" b="1">
              <a:cs typeface="Arial" charset="0"/>
            </a:endParaRPr>
          </a:p>
        </p:txBody>
      </p:sp>
      <p:sp>
        <p:nvSpPr>
          <p:cNvPr id="24" name="TextBox 23"/>
          <p:cNvSpPr txBox="1"/>
          <p:nvPr/>
        </p:nvSpPr>
        <p:spPr>
          <a:xfrm>
            <a:off x="762000" y="6396038"/>
            <a:ext cx="2209800" cy="277812"/>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Прекембрийский</a:t>
            </a:r>
            <a:endParaRPr lang="en-US" sz="1200" b="1">
              <a:cs typeface="Arial" charset="0"/>
            </a:endParaRPr>
          </a:p>
        </p:txBody>
      </p:sp>
      <p:sp>
        <p:nvSpPr>
          <p:cNvPr id="25" name="TextBox 24"/>
          <p:cNvSpPr txBox="1"/>
          <p:nvPr/>
        </p:nvSpPr>
        <p:spPr>
          <a:xfrm>
            <a:off x="1066800" y="3581400"/>
            <a:ext cx="19812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Пеннсильванский</a:t>
            </a:r>
          </a:p>
          <a:p>
            <a:pPr algn="ctr" eaLnBrk="1" hangingPunct="1"/>
            <a:r>
              <a:rPr lang="ru-RU" sz="1200" b="1">
                <a:cs typeface="Arial" charset="0"/>
              </a:rPr>
              <a:t>30 миллионов лет</a:t>
            </a:r>
            <a:endParaRPr lang="en-US" sz="1200" b="1">
              <a:cs typeface="Arial" charset="0"/>
            </a:endParaRPr>
          </a:p>
        </p:txBody>
      </p:sp>
      <p:sp>
        <p:nvSpPr>
          <p:cNvPr id="26" name="TextBox 25"/>
          <p:cNvSpPr txBox="1"/>
          <p:nvPr/>
        </p:nvSpPr>
        <p:spPr>
          <a:xfrm>
            <a:off x="1066800" y="4038600"/>
            <a:ext cx="1981200" cy="4619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Миссиссиппский</a:t>
            </a:r>
          </a:p>
          <a:p>
            <a:pPr algn="ctr" eaLnBrk="1" hangingPunct="1"/>
            <a:r>
              <a:rPr lang="ru-RU" sz="1200" b="1">
                <a:cs typeface="Arial" charset="0"/>
              </a:rPr>
              <a:t>35 миллионов лет</a:t>
            </a:r>
            <a:endParaRPr lang="en-US" sz="1200" b="1">
              <a:cs typeface="Arial" charset="0"/>
            </a:endParaRPr>
          </a:p>
        </p:txBody>
      </p:sp>
      <p:sp>
        <p:nvSpPr>
          <p:cNvPr id="27" name="TextBox 26"/>
          <p:cNvSpPr txBox="1"/>
          <p:nvPr/>
        </p:nvSpPr>
        <p:spPr>
          <a:xfrm rot="16200000">
            <a:off x="459582" y="3945731"/>
            <a:ext cx="914400" cy="1857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00" b="1">
                <a:effectLst>
                  <a:outerShdw blurRad="38100" dist="38100" dir="2700000" algn="tl">
                    <a:srgbClr val="FFFFFF"/>
                  </a:outerShdw>
                </a:effectLst>
                <a:cs typeface="Arial" charset="0"/>
              </a:rPr>
              <a:t>Каменноугольный</a:t>
            </a:r>
            <a:endParaRPr lang="en-US" sz="600" b="1">
              <a:effectLst>
                <a:outerShdw blurRad="38100" dist="38100" dir="2700000" algn="tl">
                  <a:srgbClr val="FFFFFF"/>
                </a:outerShdw>
              </a:effectLst>
              <a:cs typeface="Arial" charset="0"/>
            </a:endParaRPr>
          </a:p>
        </p:txBody>
      </p:sp>
      <p:sp>
        <p:nvSpPr>
          <p:cNvPr id="28" name="Rectangle 4"/>
          <p:cNvSpPr>
            <a:spLocks noChangeArrowheads="1"/>
          </p:cNvSpPr>
          <p:nvPr/>
        </p:nvSpPr>
        <p:spPr bwMode="auto">
          <a:xfrm>
            <a:off x="-136525" y="838200"/>
            <a:ext cx="3140075" cy="6019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9"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Text Box 6"/>
          <p:cNvSpPr txBox="1">
            <a:spLocks noChangeArrowheads="1"/>
          </p:cNvSpPr>
          <p:nvPr/>
        </p:nvSpPr>
        <p:spPr bwMode="auto">
          <a:xfrm>
            <a:off x="228600" y="777875"/>
            <a:ext cx="2057400" cy="289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600" b="1">
                <a:solidFill>
                  <a:srgbClr val="FFFF00"/>
                </a:solidFill>
                <a:cs typeface="Arial" charset="0"/>
              </a:rPr>
              <a:t>1</a:t>
            </a:r>
            <a:r>
              <a:rPr lang="ru-RU" sz="2600" b="1">
                <a:solidFill>
                  <a:srgbClr val="FFFF00"/>
                </a:solidFill>
                <a:cs typeface="Arial" charset="0"/>
              </a:rPr>
              <a:t>,</a:t>
            </a:r>
            <a:r>
              <a:rPr lang="en-US" sz="2600" b="1">
                <a:solidFill>
                  <a:srgbClr val="FFFF00"/>
                </a:solidFill>
                <a:cs typeface="Arial" charset="0"/>
              </a:rPr>
              <a:t>9</a:t>
            </a:r>
            <a:r>
              <a:rPr lang="ru-RU" sz="2600" b="1">
                <a:solidFill>
                  <a:srgbClr val="FFFF00"/>
                </a:solidFill>
                <a:cs typeface="Arial" charset="0"/>
              </a:rPr>
              <a:t>–</a:t>
            </a:r>
            <a:r>
              <a:rPr lang="en-US" sz="2600" b="1">
                <a:solidFill>
                  <a:srgbClr val="FFFF00"/>
                </a:solidFill>
                <a:cs typeface="Arial" charset="0"/>
              </a:rPr>
              <a:t>3</a:t>
            </a:r>
            <a:r>
              <a:rPr lang="ru-RU" sz="2600" b="1">
                <a:solidFill>
                  <a:srgbClr val="FFFF00"/>
                </a:solidFill>
                <a:cs typeface="Arial" charset="0"/>
              </a:rPr>
              <a:t>,</a:t>
            </a:r>
            <a:r>
              <a:rPr lang="en-US" sz="2600" b="1">
                <a:solidFill>
                  <a:srgbClr val="FFFF00"/>
                </a:solidFill>
                <a:cs typeface="Arial" charset="0"/>
              </a:rPr>
              <a:t>8 </a:t>
            </a:r>
            <a:r>
              <a:rPr lang="ru-RU" sz="2600" b="1">
                <a:solidFill>
                  <a:srgbClr val="FFFF00"/>
                </a:solidFill>
                <a:cs typeface="Arial" charset="0"/>
              </a:rPr>
              <a:t>миллардов</a:t>
            </a:r>
            <a:r>
              <a:rPr lang="en-US" sz="2600" b="1">
                <a:solidFill>
                  <a:srgbClr val="FFFF00"/>
                </a:solidFill>
                <a:cs typeface="Arial" charset="0"/>
              </a:rPr>
              <a:t> </a:t>
            </a:r>
            <a:r>
              <a:rPr lang="ru-RU" sz="2600" b="1">
                <a:solidFill>
                  <a:srgbClr val="FFFF00"/>
                </a:solidFill>
                <a:cs typeface="Arial" charset="0"/>
              </a:rPr>
              <a:t>лет</a:t>
            </a:r>
            <a:r>
              <a:rPr lang="en-US" sz="2600" b="1">
                <a:solidFill>
                  <a:srgbClr val="FFFF00"/>
                </a:solidFill>
                <a:cs typeface="Arial" charset="0"/>
              </a:rPr>
              <a:t>: </a:t>
            </a:r>
            <a:r>
              <a:rPr lang="ru-RU" sz="2600" b="1">
                <a:solidFill>
                  <a:srgbClr val="FFFF00"/>
                </a:solidFill>
                <a:cs typeface="Arial" charset="0"/>
              </a:rPr>
              <a:t>от одно-клеточного до человека</a:t>
            </a:r>
            <a:endParaRPr lang="en-US" sz="2600" b="1">
              <a:solidFill>
                <a:srgbClr val="FFFF00"/>
              </a:solidFill>
              <a:cs typeface="Arial" charset="0"/>
            </a:endParaRPr>
          </a:p>
        </p:txBody>
      </p:sp>
      <p:sp>
        <p:nvSpPr>
          <p:cNvPr id="31" name="Text Box 7"/>
          <p:cNvSpPr txBox="1">
            <a:spLocks noChangeArrowheads="1"/>
          </p:cNvSpPr>
          <p:nvPr/>
        </p:nvSpPr>
        <p:spPr bwMode="auto">
          <a:xfrm>
            <a:off x="228600" y="5791200"/>
            <a:ext cx="2209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30000"/>
              </a:spcBef>
            </a:pPr>
            <a:r>
              <a:rPr lang="ru-RU" sz="2600" b="1">
                <a:solidFill>
                  <a:srgbClr val="FFFF00"/>
                </a:solidFill>
                <a:cs typeface="Arial" charset="0"/>
              </a:rPr>
              <a:t>Согласно эволюции</a:t>
            </a:r>
            <a:endParaRPr lang="en-US" sz="2600" b="1">
              <a:solidFill>
                <a:srgbClr val="FFFF00"/>
              </a:solidFill>
              <a:cs typeface="Arial" charset="0"/>
            </a:endParaRPr>
          </a:p>
        </p:txBody>
      </p:sp>
      <p:sp>
        <p:nvSpPr>
          <p:cNvPr id="32" name="WordArt 8"/>
          <p:cNvSpPr>
            <a:spLocks noChangeArrowheads="1" noChangeShapeType="1" noTextEdit="1"/>
          </p:cNvSpPr>
          <p:nvPr/>
        </p:nvSpPr>
        <p:spPr bwMode="auto">
          <a:xfrm>
            <a:off x="228600" y="914400"/>
            <a:ext cx="2667000"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P spid="3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6" descr="\\.psf\Host\Users\mmurphy\Desktop\Mil of Yrs Rock Layers Equals 003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Rectangle 2"/>
          <p:cNvSpPr>
            <a:spLocks noGrp="1" noChangeArrowheads="1"/>
          </p:cNvSpPr>
          <p:nvPr>
            <p:ph type="title" idx="4294967295"/>
          </p:nvPr>
        </p:nvSpPr>
        <p:spPr/>
        <p:txBody>
          <a:bodyPr/>
          <a:lstStyle/>
          <a:p>
            <a:pPr eaLnBrk="1" hangingPunct="1"/>
            <a:r>
              <a:rPr lang="en-US">
                <a:latin typeface="Arial" charset="0"/>
                <a:cs typeface="Arial" charset="0"/>
              </a:rPr>
              <a:t>A&amp;E on bones </a:t>
            </a:r>
          </a:p>
        </p:txBody>
      </p:sp>
      <p:sp>
        <p:nvSpPr>
          <p:cNvPr id="121860"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21861"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21862" name="TextBox 1"/>
          <p:cNvSpPr txBox="1">
            <a:spLocks noChangeArrowheads="1"/>
          </p:cNvSpPr>
          <p:nvPr/>
        </p:nvSpPr>
        <p:spPr bwMode="auto">
          <a:xfrm>
            <a:off x="76200" y="3048000"/>
            <a:ext cx="1447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solidFill>
                  <a:srgbClr val="FFFF00"/>
                </a:solidFill>
                <a:cs typeface="Arial" charset="0"/>
              </a:rPr>
              <a:t>Миллионы лет</a:t>
            </a:r>
            <a:endParaRPr lang="en-US" b="1">
              <a:solidFill>
                <a:srgbClr val="FFFF00"/>
              </a:solidFill>
              <a:cs typeface="Arial" charset="0"/>
            </a:endParaRP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1143000" y="2911475"/>
            <a:ext cx="2590800" cy="31083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C00000"/>
                </a:solidFill>
                <a:effectLst>
                  <a:outerShdw blurRad="38100" dist="38100" dir="2700000" algn="tl">
                    <a:srgbClr val="FFFFFF"/>
                  </a:outerShdw>
                </a:effectLst>
                <a:cs typeface="Arial" charset="0"/>
              </a:rPr>
              <a:t>БОЛЬ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СМЕРТЬ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УБИЙСТВО</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БОЛЕЗНЬ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БОРЬБА</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СТРАДАНИЯ</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ВЫМИРАНИЕ</a:t>
            </a:r>
            <a:endParaRPr lang="en-US" sz="2800" b="1">
              <a:solidFill>
                <a:srgbClr val="C00000"/>
              </a:solidFill>
              <a:effectLst>
                <a:outerShdw blurRad="38100" dist="38100" dir="2700000" algn="tl">
                  <a:srgbClr val="FFFFFF"/>
                </a:outerShdw>
              </a:effectLst>
              <a:cs typeface="Arial" charset="0"/>
            </a:endParaRPr>
          </a:p>
        </p:txBody>
      </p:sp>
      <p:pic>
        <p:nvPicPr>
          <p:cNvPr id="121865" name="Picture 16" descr="\\.psf\Host\Users\mmurphy\Desktop\Mil of Yrs Rock Layers Equals 003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5181600" y="473075"/>
            <a:ext cx="2667000" cy="3108325"/>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C00000"/>
                </a:solidFill>
                <a:effectLst>
                  <a:outerShdw blurRad="38100" dist="38100" dir="2700000" algn="tl">
                    <a:srgbClr val="FFFFFF"/>
                  </a:outerShdw>
                </a:effectLst>
                <a:cs typeface="Arial" charset="0"/>
              </a:rPr>
              <a:t>БОЛЬ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СМЕРТЬ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УБИЙСТВО</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БОЛЕЗНЬ</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БОРЬБА</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СТРАДАНИЯ</a:t>
            </a:r>
            <a:endParaRPr lang="en-US" sz="2800" b="1">
              <a:solidFill>
                <a:srgbClr val="C00000"/>
              </a:solidFill>
              <a:effectLst>
                <a:outerShdw blurRad="38100" dist="38100" dir="2700000" algn="tl">
                  <a:srgbClr val="FFFFFF"/>
                </a:outerShdw>
              </a:effectLst>
              <a:cs typeface="Arial" charset="0"/>
            </a:endParaRPr>
          </a:p>
          <a:p>
            <a:pPr algn="ctr" eaLnBrk="1" hangingPunct="1"/>
            <a:r>
              <a:rPr lang="ru-RU" sz="2800" b="1">
                <a:solidFill>
                  <a:srgbClr val="C00000"/>
                </a:solidFill>
                <a:effectLst>
                  <a:outerShdw blurRad="38100" dist="38100" dir="2700000" algn="tl">
                    <a:srgbClr val="FFFFFF"/>
                  </a:outerShdw>
                </a:effectLst>
                <a:cs typeface="Arial" charset="0"/>
              </a:rPr>
              <a:t>ВЫМИРАНИЕ</a:t>
            </a:r>
            <a:endParaRPr lang="en-US" sz="2800" b="1">
              <a:solidFill>
                <a:srgbClr val="C00000"/>
              </a:solidFill>
              <a:effectLst>
                <a:outerShdw blurRad="38100" dist="38100" dir="2700000" algn="tl">
                  <a:srgbClr val="FFFFFF"/>
                </a:outerShdw>
              </a:effectLst>
              <a:cs typeface="Arial" charset="0"/>
            </a:endParaRPr>
          </a:p>
        </p:txBody>
      </p:sp>
      <p:pic>
        <p:nvPicPr>
          <p:cNvPr id="121867" name="Picture 3"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0"/>
            <a:ext cx="4267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8" name="TextBox 4"/>
          <p:cNvSpPr txBox="1">
            <a:spLocks noChangeArrowheads="1"/>
          </p:cNvSpPr>
          <p:nvPr/>
        </p:nvSpPr>
        <p:spPr bwMode="auto">
          <a:xfrm>
            <a:off x="1752600" y="2286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21869" name="TextBox 5"/>
          <p:cNvSpPr txBox="1">
            <a:spLocks noChangeArrowheads="1"/>
          </p:cNvSpPr>
          <p:nvPr/>
        </p:nvSpPr>
        <p:spPr bwMode="auto">
          <a:xfrm>
            <a:off x="3124200" y="228600"/>
            <a:ext cx="121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21870" name="TextBox 6"/>
          <p:cNvSpPr txBox="1">
            <a:spLocks noChangeArrowheads="1"/>
          </p:cNvSpPr>
          <p:nvPr/>
        </p:nvSpPr>
        <p:spPr bwMode="auto">
          <a:xfrm rot="-293716">
            <a:off x="1220788" y="1587500"/>
            <a:ext cx="6096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3" name="WordArt 13"/>
          <p:cNvSpPr>
            <a:spLocks noChangeArrowheads="1" noChangeShapeType="1" noTextEdit="1"/>
          </p:cNvSpPr>
          <p:nvPr/>
        </p:nvSpPr>
        <p:spPr bwMode="auto">
          <a:xfrm>
            <a:off x="685800" y="11430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pic>
        <p:nvPicPr>
          <p:cNvPr id="121872" name="Picture 3" descr="A+E on Bones 007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581400"/>
            <a:ext cx="4267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73" name="TextBox 4"/>
          <p:cNvSpPr txBox="1">
            <a:spLocks noChangeArrowheads="1"/>
          </p:cNvSpPr>
          <p:nvPr/>
        </p:nvSpPr>
        <p:spPr bwMode="auto">
          <a:xfrm>
            <a:off x="5867400" y="3810000"/>
            <a:ext cx="1143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О, Адам! Это такой прекрасный мир!</a:t>
            </a:r>
            <a:endParaRPr lang="en-US" sz="1200" b="1">
              <a:cs typeface="Arial" charset="0"/>
            </a:endParaRPr>
          </a:p>
        </p:txBody>
      </p:sp>
      <p:sp>
        <p:nvSpPr>
          <p:cNvPr id="121874" name="TextBox 5"/>
          <p:cNvSpPr txBox="1">
            <a:spLocks noChangeArrowheads="1"/>
          </p:cNvSpPr>
          <p:nvPr/>
        </p:nvSpPr>
        <p:spPr bwMode="auto">
          <a:xfrm>
            <a:off x="7239000" y="3810000"/>
            <a:ext cx="121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Да, Ева! «Хорошо весьма», как и сказал Бог!</a:t>
            </a:r>
            <a:endParaRPr lang="en-US" sz="1200" b="1">
              <a:cs typeface="Arial" charset="0"/>
            </a:endParaRPr>
          </a:p>
        </p:txBody>
      </p:sp>
      <p:sp>
        <p:nvSpPr>
          <p:cNvPr id="121875" name="TextBox 6"/>
          <p:cNvSpPr txBox="1">
            <a:spLocks noChangeArrowheads="1"/>
          </p:cNvSpPr>
          <p:nvPr/>
        </p:nvSpPr>
        <p:spPr bwMode="auto">
          <a:xfrm rot="-293716">
            <a:off x="5345113" y="5283200"/>
            <a:ext cx="6096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200" b="1">
                <a:cs typeface="Arial" charset="0"/>
              </a:rPr>
              <a:t>РАЙ</a:t>
            </a:r>
            <a:endParaRPr lang="en-US" sz="1200" b="1">
              <a:cs typeface="Arial" charset="0"/>
            </a:endParaRPr>
          </a:p>
        </p:txBody>
      </p:sp>
      <p:sp>
        <p:nvSpPr>
          <p:cNvPr id="5324814"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Ноев</a:t>
            </a:r>
          </a:p>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Потоп</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4" name="Rectangle 13"/>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4813"/>
                                        </p:tgtEl>
                                        <p:attrNameLst>
                                          <p:attrName>style.visibility</p:attrName>
                                        </p:attrNameLst>
                                      </p:cBhvr>
                                      <p:to>
                                        <p:strVal val="visible"/>
                                      </p:to>
                                    </p:set>
                                    <p:anim calcmode="lin" valueType="num">
                                      <p:cBhvr>
                                        <p:cTn id="7" dur="500" fill="hold"/>
                                        <p:tgtEl>
                                          <p:spTgt spid="5324813"/>
                                        </p:tgtEl>
                                        <p:attrNameLst>
                                          <p:attrName>ppt_w</p:attrName>
                                        </p:attrNameLst>
                                      </p:cBhvr>
                                      <p:tavLst>
                                        <p:tav tm="0">
                                          <p:val>
                                            <p:fltVal val="0"/>
                                          </p:val>
                                        </p:tav>
                                        <p:tav tm="100000">
                                          <p:val>
                                            <p:strVal val="#ppt_w"/>
                                          </p:val>
                                        </p:tav>
                                      </p:tavLst>
                                    </p:anim>
                                    <p:anim calcmode="lin" valueType="num">
                                      <p:cBhvr>
                                        <p:cTn id="8" dur="500" fill="hold"/>
                                        <p:tgtEl>
                                          <p:spTgt spid="5324813"/>
                                        </p:tgtEl>
                                        <p:attrNameLst>
                                          <p:attrName>ppt_h</p:attrName>
                                        </p:attrNameLst>
                                      </p:cBhvr>
                                      <p:tavLst>
                                        <p:tav tm="0">
                                          <p:val>
                                            <p:fltVal val="0"/>
                                          </p:val>
                                        </p:tav>
                                        <p:tav tm="100000">
                                          <p:val>
                                            <p:strVal val="#ppt_h"/>
                                          </p:val>
                                        </p:tav>
                                      </p:tavLst>
                                    </p:anim>
                                    <p:animEffect transition="in" filter="fade">
                                      <p:cBhvr>
                                        <p:cTn id="9" dur="500"/>
                                        <p:tgtEl>
                                          <p:spTgt spid="53248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xit" presetSubtype="4" fill="hold" grpId="0" nodeType="clickEffect">
                                  <p:stCondLst>
                                    <p:cond delay="0"/>
                                  </p:stCondLst>
                                  <p:childTnLst>
                                    <p:animEffect transition="out" filter="wipe(down)">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324814"/>
                                        </p:tgtEl>
                                        <p:attrNameLst>
                                          <p:attrName>style.visibility</p:attrName>
                                        </p:attrNameLst>
                                      </p:cBhvr>
                                      <p:to>
                                        <p:strVal val="visible"/>
                                      </p:to>
                                    </p:set>
                                    <p:animEffect transition="in" filter="wipe(up)">
                                      <p:cBhvr>
                                        <p:cTn id="19" dur="500"/>
                                        <p:tgtEl>
                                          <p:spTgt spid="5324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13" grpId="0" animBg="1"/>
      <p:bldP spid="5324814" grpId="0" animBg="1"/>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l" eaLnBrk="1" hangingPunct="1"/>
            <a:r>
              <a:rPr lang="en-US" sz="2000">
                <a:solidFill>
                  <a:schemeClr val="bg1"/>
                </a:solidFill>
                <a:latin typeface="Arial" charset="0"/>
                <a:cs typeface="Arial" charset="0"/>
              </a:rPr>
              <a:t>7 C</a:t>
            </a:r>
            <a:r>
              <a:rPr lang="ja-JP" altLang="en-US" sz="2000">
                <a:solidFill>
                  <a:schemeClr val="bg1"/>
                </a:solidFill>
                <a:latin typeface="Arial" charset="0"/>
                <a:cs typeface="Arial" charset="0"/>
              </a:rPr>
              <a:t>’</a:t>
            </a:r>
            <a:r>
              <a:rPr lang="en-US" sz="2000">
                <a:solidFill>
                  <a:schemeClr val="bg1"/>
                </a:solidFill>
                <a:latin typeface="Arial" charset="0"/>
                <a:cs typeface="Arial" charset="0"/>
              </a:rPr>
              <a:t>s Animated—Gen. 1:31 omitted</a:t>
            </a:r>
          </a:p>
        </p:txBody>
      </p:sp>
      <p:pic>
        <p:nvPicPr>
          <p:cNvPr id="122883"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6"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7"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8"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9"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90"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Сотворение</a:t>
            </a:r>
            <a:endParaRPr lang="en-US" sz="3000" b="1">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FFFFFF"/>
                  </a:outerShdw>
                </a:effectLst>
                <a:cs typeface="Arial" charset="0"/>
              </a:rPr>
              <a:t>Совершенство</a:t>
            </a:r>
            <a:endParaRPr lang="en-US" sz="3000" b="1">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Согрешение</a:t>
            </a:r>
            <a:endParaRPr lang="en-US" sz="3000" b="1">
              <a:solidFill>
                <a:schemeClr val="bg1"/>
              </a:solidFill>
              <a:effectLst>
                <a:outerShdw blurRad="38100" dist="38100" dir="2700000" algn="tl">
                  <a:srgbClr val="80808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Суд</a:t>
            </a:r>
            <a:endParaRPr lang="en-US" sz="3000" b="1">
              <a:solidFill>
                <a:schemeClr val="bg1"/>
              </a:solidFill>
              <a:effectLst>
                <a:outerShdw blurRad="38100" dist="38100" dir="2700000" algn="tl">
                  <a:srgbClr val="80808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Смешение</a:t>
            </a:r>
            <a:endParaRPr lang="en-US" sz="3000" b="1">
              <a:solidFill>
                <a:schemeClr val="bg1"/>
              </a:solidFill>
              <a:effectLst>
                <a:outerShdw blurRad="38100" dist="38100" dir="2700000" algn="tl">
                  <a:srgbClr val="80808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Спаситель</a:t>
            </a:r>
            <a:endParaRPr lang="en-US" sz="3000" b="1">
              <a:solidFill>
                <a:schemeClr val="bg1"/>
              </a:solidFill>
              <a:effectLst>
                <a:outerShdw blurRad="38100" dist="38100" dir="2700000" algn="tl">
                  <a:srgbClr val="80808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808080"/>
                  </a:outerShdw>
                </a:effectLst>
                <a:cs typeface="Arial" charset="0"/>
              </a:rPr>
              <a:t>Страдания</a:t>
            </a:r>
            <a:endParaRPr lang="en-US" sz="3000" b="1">
              <a:solidFill>
                <a:schemeClr val="bg1"/>
              </a:solidFill>
              <a:effectLst>
                <a:outerShdw blurRad="38100" dist="38100" dir="2700000" algn="tl">
                  <a:srgbClr val="808080"/>
                </a:outerShdw>
              </a:effectLst>
              <a:cs typeface="Arial" charset="0"/>
            </a:endParaRPr>
          </a:p>
        </p:txBody>
      </p:sp>
      <p:sp>
        <p:nvSpPr>
          <p:cNvPr id="20" name="Rectangle 4"/>
          <p:cNvSpPr>
            <a:spLocks noChangeArrowheads="1"/>
          </p:cNvSpPr>
          <p:nvPr/>
        </p:nvSpPr>
        <p:spPr bwMode="auto">
          <a:xfrm>
            <a:off x="0" y="2286000"/>
            <a:ext cx="3200400" cy="19812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a:effectLst>
                  <a:outerShdw blurRad="38100" dist="38100" dir="2700000" algn="tl">
                    <a:srgbClr val="000000"/>
                  </a:outerShdw>
                </a:effectLst>
                <a:latin typeface="Candara" charset="0"/>
                <a:cs typeface="Arial" charset="0"/>
              </a:rPr>
              <a:t>4-11 Hello World 02280</a:t>
            </a:r>
          </a:p>
        </p:txBody>
      </p:sp>
      <p:sp>
        <p:nvSpPr>
          <p:cNvPr id="4" name="TextBox 3"/>
          <p:cNvSpPr txBox="1"/>
          <p:nvPr/>
        </p:nvSpPr>
        <p:spPr>
          <a:xfrm>
            <a:off x="1905000" y="2667000"/>
            <a:ext cx="5334000" cy="1108075"/>
          </a:xfrm>
          <a:prstGeom prst="rect">
            <a:avLst/>
          </a:prstGeom>
          <a:solidFill>
            <a:srgbClr val="996633"/>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600" b="1">
                <a:effectLst>
                  <a:outerShdw blurRad="38100" dist="38100" dir="2700000" algn="tl">
                    <a:srgbClr val="000000"/>
                  </a:outerShdw>
                </a:effectLst>
                <a:latin typeface="Comic Sans MS" charset="0"/>
                <a:cs typeface="Arial" charset="0"/>
              </a:rPr>
              <a:t>«ПРИВЕТ!»</a:t>
            </a:r>
            <a:endParaRPr lang="en-US" sz="6600" b="1">
              <a:effectLst>
                <a:outerShdw blurRad="38100" dist="38100" dir="2700000" algn="tl">
                  <a:srgbClr val="000000"/>
                </a:outerShdw>
              </a:effectLst>
              <a:latin typeface="Comic Sans MS" charset="0"/>
              <a:cs typeface="Arial" charset="0"/>
            </a:endParaRPr>
          </a:p>
        </p:txBody>
      </p:sp>
      <p:sp>
        <p:nvSpPr>
          <p:cNvPr id="5" name="TextBox 4"/>
          <p:cNvSpPr txBox="1"/>
          <p:nvPr/>
        </p:nvSpPr>
        <p:spPr>
          <a:xfrm>
            <a:off x="2209800" y="3733800"/>
            <a:ext cx="4648200" cy="523875"/>
          </a:xfrm>
          <a:prstGeom prst="rect">
            <a:avLst/>
          </a:prstGeom>
          <a:solidFill>
            <a:srgbClr val="996633"/>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effectLst>
                  <a:outerShdw blurRad="38100" dist="38100" dir="2700000" algn="tl">
                    <a:srgbClr val="000000"/>
                  </a:outerShdw>
                </a:effectLst>
                <a:cs typeface="Arial" charset="0"/>
              </a:rPr>
              <a:t>НА ЯЗЫКАХ МИРА</a:t>
            </a:r>
            <a:endParaRPr lang="en-US" sz="2800" b="1">
              <a:effectLst>
                <a:outerShdw blurRad="38100" dist="38100" dir="2700000" algn="tl">
                  <a:srgbClr val="000000"/>
                </a:outerShdw>
              </a:effectLst>
              <a:cs typeface="Arial" charset="0"/>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a:effectLst>
                  <a:outerShdw blurRad="38100" dist="38100" dir="2700000" algn="tl">
                    <a:srgbClr val="000000"/>
                  </a:outerShdw>
                </a:effectLst>
                <a:latin typeface="Candara" charset="0"/>
                <a:cs typeface="Arial" charset="0"/>
              </a:rPr>
              <a:t>4-07 Tower of Babel Map 02277</a:t>
            </a:r>
          </a:p>
        </p:txBody>
      </p:sp>
      <p:pic>
        <p:nvPicPr>
          <p:cNvPr id="124932"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Box 1"/>
          <p:cNvSpPr txBox="1">
            <a:spLocks noChangeArrowheads="1"/>
          </p:cNvSpPr>
          <p:nvPr/>
        </p:nvSpPr>
        <p:spPr bwMode="auto">
          <a:xfrm>
            <a:off x="0" y="76200"/>
            <a:ext cx="91440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6600" b="1">
                <a:solidFill>
                  <a:srgbClr val="FFC000"/>
                </a:solidFill>
                <a:cs typeface="Arial" charset="0"/>
              </a:rPr>
              <a:t>Вавилонская башня</a:t>
            </a:r>
            <a:endParaRPr lang="en-US" sz="6600" b="1">
              <a:solidFill>
                <a:srgbClr val="FFC000"/>
              </a:solidFill>
              <a:cs typeface="Arial" charset="0"/>
            </a:endParaRPr>
          </a:p>
        </p:txBody>
      </p:sp>
      <p:sp>
        <p:nvSpPr>
          <p:cNvPr id="7" name="TextBox 6"/>
          <p:cNvSpPr txBox="1">
            <a:spLocks noChangeArrowheads="1"/>
          </p:cNvSpPr>
          <p:nvPr/>
        </p:nvSpPr>
        <p:spPr bwMode="auto">
          <a:xfrm>
            <a:off x="2743200" y="4038600"/>
            <a:ext cx="4876800" cy="879475"/>
          </a:xfrm>
          <a:prstGeom prst="rect">
            <a:avLst/>
          </a:prstGeom>
          <a:noFill/>
          <a:ln w="9525">
            <a:noFill/>
            <a:miter lim="800000"/>
            <a:headEnd/>
            <a:tailEnd/>
          </a:ln>
          <a:effectLst>
            <a:outerShdw dist="35921" dir="2700000" algn="ctr" rotWithShape="0">
              <a:schemeClr val="bg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80000"/>
              </a:lnSpc>
            </a:pPr>
            <a:r>
              <a:rPr lang="ru-RU" sz="3200" b="1">
                <a:effectLst>
                  <a:outerShdw blurRad="38100" dist="38100" dir="2700000" algn="tl">
                    <a:srgbClr val="000000"/>
                  </a:outerShdw>
                </a:effectLst>
                <a:cs typeface="Arial" charset="0"/>
              </a:rPr>
              <a:t>Вавилонская</a:t>
            </a:r>
          </a:p>
          <a:p>
            <a:pPr eaLnBrk="1" hangingPunct="1">
              <a:lnSpc>
                <a:spcPct val="80000"/>
              </a:lnSpc>
            </a:pPr>
            <a:r>
              <a:rPr lang="ru-RU" sz="3200" b="1">
                <a:effectLst>
                  <a:outerShdw blurRad="38100" dist="38100" dir="2700000" algn="tl">
                    <a:srgbClr val="000000"/>
                  </a:outerShdw>
                </a:effectLst>
                <a:cs typeface="Arial" charset="0"/>
              </a:rPr>
              <a:t>Башня</a:t>
            </a:r>
            <a:endParaRPr lang="en-US" sz="3200" b="1">
              <a:effectLst>
                <a:outerShdw blurRad="38100" dist="38100" dir="2700000" algn="tl">
                  <a:srgbClr val="000000"/>
                </a:outerShdw>
              </a:effectLst>
              <a:cs typeface="Arial" charset="0"/>
            </a:endParaRPr>
          </a:p>
        </p:txBody>
      </p:sp>
      <p:sp>
        <p:nvSpPr>
          <p:cNvPr id="8" name="TextBox 7"/>
          <p:cNvSpPr txBox="1"/>
          <p:nvPr/>
        </p:nvSpPr>
        <p:spPr>
          <a:xfrm>
            <a:off x="228600" y="3962400"/>
            <a:ext cx="2286000" cy="914400"/>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5400" b="1">
                <a:solidFill>
                  <a:schemeClr val="bg1"/>
                </a:solidFill>
                <a:effectLst>
                  <a:outerShdw blurRad="38100" dist="38100" dir="2700000" algn="tl">
                    <a:srgbClr val="FFFFFF"/>
                  </a:outerShdw>
                </a:effectLst>
                <a:cs typeface="Arial" charset="0"/>
              </a:rPr>
              <a:t>ИРАК</a:t>
            </a:r>
            <a:endParaRPr lang="en-US" sz="5400" b="1">
              <a:solidFill>
                <a:schemeClr val="bg1"/>
              </a:solidFill>
              <a:effectLst>
                <a:outerShdw blurRad="38100" dist="38100" dir="2700000" algn="tl">
                  <a:srgbClr val="FFFFFF"/>
                </a:outerShdw>
              </a:effectLst>
              <a:cs typeface="Arial" charset="0"/>
            </a:endParaRPr>
          </a:p>
        </p:txBody>
      </p:sp>
      <p:sp>
        <p:nvSpPr>
          <p:cNvPr id="124938" name="Text Box 10"/>
          <p:cNvSpPr txBox="1">
            <a:spLocks noChangeArrowheads="1"/>
          </p:cNvSpPr>
          <p:nvPr/>
        </p:nvSpPr>
        <p:spPr bwMode="auto">
          <a:xfrm>
            <a:off x="0" y="5943600"/>
            <a:ext cx="9144000" cy="762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400" b="1">
                <a:solidFill>
                  <a:srgbClr val="FFC000"/>
                </a:solidFill>
              </a:rPr>
              <a:t>Возможное местоположение</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5" name="Rectangle 3" hidden="1"/>
          <p:cNvSpPr>
            <a:spLocks noGrp="1" noChangeArrowheads="1"/>
          </p:cNvSpPr>
          <p:nvPr>
            <p:ph type="title"/>
          </p:nvPr>
        </p:nvSpPr>
        <p:spPr/>
        <p:txBody>
          <a:bodyPr/>
          <a:lstStyle/>
          <a:p>
            <a:pPr eaLnBrk="1" hangingPunct="1"/>
            <a:r>
              <a:rPr lang="en-US">
                <a:latin typeface="Arial" charset="0"/>
                <a:cs typeface="Arial" charset="0"/>
              </a:rPr>
              <a:t>Tower of Babel 02275</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5"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79" name="Picture 6"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ectangle 4" hidden="1"/>
          <p:cNvSpPr>
            <a:spLocks noGrp="1" noChangeArrowheads="1"/>
          </p:cNvSpPr>
          <p:nvPr>
            <p:ph type="title" idx="4294967295"/>
          </p:nvPr>
        </p:nvSpPr>
        <p:spPr>
          <a:xfrm>
            <a:off x="0" y="274638"/>
            <a:ext cx="8229600" cy="1143000"/>
          </a:xfrm>
        </p:spPr>
        <p:txBody>
          <a:bodyPr>
            <a:normAutofit/>
          </a:bodyPr>
          <a:lstStyle/>
          <a:p>
            <a:pPr eaLnBrk="1" hangingPunct="1"/>
            <a:r>
              <a:rPr lang="en-US" sz="3600">
                <a:effectLst>
                  <a:outerShdw blurRad="38100" dist="38100" dir="2700000" algn="tl">
                    <a:srgbClr val="000000"/>
                  </a:outerShdw>
                </a:effectLst>
                <a:latin typeface="Candara" charset="0"/>
                <a:cs typeface="Arial" charset="0"/>
              </a:rPr>
              <a:t>4-06 A-Tower of Babel Doomed 02276</a:t>
            </a:r>
          </a:p>
        </p:txBody>
      </p:sp>
      <p:sp>
        <p:nvSpPr>
          <p:cNvPr id="126981" name="TextBox 1"/>
          <p:cNvSpPr txBox="1">
            <a:spLocks noChangeArrowheads="1"/>
          </p:cNvSpPr>
          <p:nvPr/>
        </p:nvSpPr>
        <p:spPr bwMode="auto">
          <a:xfrm>
            <a:off x="5486400" y="1676400"/>
            <a:ext cx="17526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1"/>
                </a:solidFill>
                <a:cs typeface="Arial" charset="0"/>
              </a:rPr>
              <a:t>ЭТОТ</a:t>
            </a:r>
            <a:endParaRPr lang="en-US" sz="1600" b="1">
              <a:solidFill>
                <a:schemeClr val="bg1"/>
              </a:solidFill>
              <a:cs typeface="Arial" charset="0"/>
            </a:endParaRPr>
          </a:p>
          <a:p>
            <a:pPr algn="ctr" eaLnBrk="1" hangingPunct="1"/>
            <a:r>
              <a:rPr lang="ru-RU" sz="1600" b="1">
                <a:solidFill>
                  <a:schemeClr val="bg1"/>
                </a:solidFill>
                <a:cs typeface="Arial" charset="0"/>
              </a:rPr>
              <a:t>ПРОЕКТ</a:t>
            </a:r>
            <a:endParaRPr lang="en-US" sz="1600" b="1">
              <a:solidFill>
                <a:schemeClr val="bg1"/>
              </a:solidFill>
              <a:cs typeface="Arial" charset="0"/>
            </a:endParaRPr>
          </a:p>
          <a:p>
            <a:pPr algn="ctr" eaLnBrk="1" hangingPunct="1"/>
            <a:r>
              <a:rPr lang="ru-RU" sz="1600" b="1">
                <a:solidFill>
                  <a:schemeClr val="bg1"/>
                </a:solidFill>
                <a:cs typeface="Arial" charset="0"/>
              </a:rPr>
              <a:t>ОБРЕЧЕН</a:t>
            </a:r>
            <a:r>
              <a:rPr lang="en-US">
                <a:solidFill>
                  <a:schemeClr val="bg1"/>
                </a:solidFill>
                <a:cs typeface="Arial" charset="0"/>
              </a:rPr>
              <a:t>!</a:t>
            </a:r>
          </a:p>
        </p:txBody>
      </p:sp>
      <p:sp>
        <p:nvSpPr>
          <p:cNvPr id="126982" name="TextBox 7"/>
          <p:cNvSpPr txBox="1">
            <a:spLocks noChangeArrowheads="1"/>
          </p:cNvSpPr>
          <p:nvPr/>
        </p:nvSpPr>
        <p:spPr bwMode="auto">
          <a:xfrm rot="-1919664">
            <a:off x="2070100" y="3795713"/>
            <a:ext cx="2032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1"/>
                </a:solidFill>
                <a:cs typeface="Arial" charset="0"/>
              </a:rPr>
              <a:t>Вавилонские </a:t>
            </a:r>
          </a:p>
          <a:p>
            <a:pPr eaLnBrk="1" hangingPunct="1"/>
            <a:r>
              <a:rPr lang="ru-RU" sz="1600" b="1">
                <a:solidFill>
                  <a:schemeClr val="bg1"/>
                </a:solidFill>
                <a:cs typeface="Arial" charset="0"/>
              </a:rPr>
              <a:t>             Известия</a:t>
            </a:r>
            <a:endParaRPr lang="en-US">
              <a:cs typeface="Arial" charset="0"/>
            </a:endParaRPr>
          </a:p>
        </p:txBody>
      </p:sp>
      <p:sp>
        <p:nvSpPr>
          <p:cNvPr id="126983" name="TextBox 8"/>
          <p:cNvSpPr txBox="1">
            <a:spLocks noChangeArrowheads="1"/>
          </p:cNvSpPr>
          <p:nvPr/>
        </p:nvSpPr>
        <p:spPr bwMode="auto">
          <a:xfrm rot="-1919664">
            <a:off x="2174875" y="4183063"/>
            <a:ext cx="25447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БАШНЯ В БЕДЕ</a:t>
            </a:r>
            <a:r>
              <a:rPr lang="en-US" sz="1400" b="1">
                <a:solidFill>
                  <a:schemeClr val="bg1"/>
                </a:solidFill>
                <a:cs typeface="Arial" charset="0"/>
              </a:rPr>
              <a:t>!</a:t>
            </a:r>
            <a:endParaRPr lang="en-US" sz="1400">
              <a:cs typeface="Arial" charset="0"/>
            </a:endParaRPr>
          </a:p>
        </p:txBody>
      </p:sp>
      <p:sp>
        <p:nvSpPr>
          <p:cNvPr id="126984" name="TextBox 9"/>
          <p:cNvSpPr txBox="1">
            <a:spLocks noChangeArrowheads="1"/>
          </p:cNvSpPr>
          <p:nvPr/>
        </p:nvSpPr>
        <p:spPr bwMode="auto">
          <a:xfrm rot="-1919664">
            <a:off x="2617788" y="4537075"/>
            <a:ext cx="13684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СРОЧНО!</a:t>
            </a:r>
            <a:endParaRPr lang="en-US" sz="1400">
              <a:cs typeface="Arial" charset="0"/>
            </a:endParaRPr>
          </a:p>
        </p:txBody>
      </p:sp>
      <p:sp>
        <p:nvSpPr>
          <p:cNvPr id="126985" name="TextBox 10"/>
          <p:cNvSpPr txBox="1">
            <a:spLocks noChangeArrowheads="1"/>
          </p:cNvSpPr>
          <p:nvPr/>
        </p:nvSpPr>
        <p:spPr bwMode="auto">
          <a:xfrm rot="-1919664">
            <a:off x="2606675" y="4691063"/>
            <a:ext cx="153511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solidFill>
                  <a:schemeClr val="bg1"/>
                </a:solidFill>
                <a:cs typeface="Arial" charset="0"/>
              </a:rPr>
              <a:t>       </a:t>
            </a:r>
            <a:r>
              <a:rPr lang="ru-RU" sz="1000" b="1">
                <a:solidFill>
                  <a:schemeClr val="bg1"/>
                </a:solidFill>
                <a:cs typeface="Arial" charset="0"/>
              </a:rPr>
              <a:t>ТРЕБУЮТСЯ</a:t>
            </a:r>
            <a:endParaRPr lang="en-US" sz="1000">
              <a:cs typeface="Arial" charset="0"/>
            </a:endParaRPr>
          </a:p>
        </p:txBody>
      </p:sp>
      <p:sp>
        <p:nvSpPr>
          <p:cNvPr id="126986" name="TextBox 11"/>
          <p:cNvSpPr txBox="1">
            <a:spLocks noChangeArrowheads="1"/>
          </p:cNvSpPr>
          <p:nvPr/>
        </p:nvSpPr>
        <p:spPr bwMode="auto">
          <a:xfrm rot="-1919664">
            <a:off x="2921000" y="4730750"/>
            <a:ext cx="153511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000" b="1">
                <a:solidFill>
                  <a:schemeClr val="bg1"/>
                </a:solidFill>
                <a:cs typeface="Arial" charset="0"/>
              </a:rPr>
              <a:t>ПЕРЕВОДЧИКИ</a:t>
            </a:r>
            <a:r>
              <a:rPr lang="en-US" sz="1000" b="1">
                <a:solidFill>
                  <a:schemeClr val="bg1"/>
                </a:solidFill>
                <a:cs typeface="Arial" charset="0"/>
              </a:rPr>
              <a:t>!</a:t>
            </a:r>
            <a:endParaRPr lang="en-US" sz="1000">
              <a:cs typeface="Arial" charset="0"/>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Gen. 11:9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1316" name="Text Box 4"/>
          <p:cNvSpPr txBox="1">
            <a:spLocks noChangeArrowheads="1"/>
          </p:cNvSpPr>
          <p:nvPr/>
        </p:nvSpPr>
        <p:spPr bwMode="auto">
          <a:xfrm>
            <a:off x="914400" y="1736725"/>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600" b="1">
                <a:solidFill>
                  <a:schemeClr val="bg1"/>
                </a:solidFill>
                <a:cs typeface="Arial" charset="0"/>
              </a:rPr>
              <a:t>Посему дано ему имя: Вавилон, ибо там</a:t>
            </a:r>
            <a:r>
              <a:rPr lang="en-US" sz="3600" b="1">
                <a:solidFill>
                  <a:schemeClr val="bg1"/>
                </a:solidFill>
                <a:cs typeface="Arial" charset="0"/>
              </a:rPr>
              <a:t> </a:t>
            </a:r>
            <a:r>
              <a:rPr lang="ru-RU" sz="3600" b="1">
                <a:solidFill>
                  <a:srgbClr val="FFFF00"/>
                </a:solidFill>
                <a:cs typeface="Arial" charset="0"/>
              </a:rPr>
              <a:t>смешал Господь язык всей земли</a:t>
            </a:r>
            <a:r>
              <a:rPr lang="ru-RU" sz="3600" b="1">
                <a:solidFill>
                  <a:schemeClr val="bg1"/>
                </a:solidFill>
                <a:cs typeface="Arial" charset="0"/>
              </a:rPr>
              <a:t>,</a:t>
            </a:r>
            <a:r>
              <a:rPr lang="en-US" sz="3600" b="1">
                <a:solidFill>
                  <a:schemeClr val="bg1"/>
                </a:solidFill>
                <a:cs typeface="Arial" charset="0"/>
              </a:rPr>
              <a:t> </a:t>
            </a:r>
            <a:r>
              <a:rPr lang="ru-RU" sz="3600" b="1">
                <a:solidFill>
                  <a:schemeClr val="bg1"/>
                </a:solidFill>
                <a:cs typeface="Arial" charset="0"/>
              </a:rPr>
              <a:t>и оттуда</a:t>
            </a:r>
            <a:r>
              <a:rPr lang="en-US" sz="3600" b="1">
                <a:solidFill>
                  <a:schemeClr val="bg1"/>
                </a:solidFill>
                <a:cs typeface="Arial" charset="0"/>
              </a:rPr>
              <a:t> </a:t>
            </a:r>
            <a:r>
              <a:rPr lang="ru-RU" sz="3600" b="1">
                <a:solidFill>
                  <a:srgbClr val="FFFF00"/>
                </a:solidFill>
                <a:cs typeface="Arial" charset="0"/>
              </a:rPr>
              <a:t>рассеял их</a:t>
            </a:r>
            <a:r>
              <a:rPr lang="en-US" sz="3600" b="1">
                <a:solidFill>
                  <a:schemeClr val="bg1"/>
                </a:solidFill>
                <a:cs typeface="Arial" charset="0"/>
              </a:rPr>
              <a:t> </a:t>
            </a:r>
            <a:r>
              <a:rPr lang="ru-RU" sz="3600" b="1">
                <a:solidFill>
                  <a:schemeClr val="bg1"/>
                </a:solidFill>
                <a:cs typeface="Arial" charset="0"/>
              </a:rPr>
              <a:t>Господь по всей земле</a:t>
            </a:r>
            <a:r>
              <a:rPr lang="en-US" sz="3600" b="1">
                <a:solidFill>
                  <a:schemeClr val="bg1"/>
                </a:solidFill>
                <a:cs typeface="Arial" charset="0"/>
              </a:rPr>
              <a:t>.</a:t>
            </a:r>
          </a:p>
        </p:txBody>
      </p:sp>
      <p:sp>
        <p:nvSpPr>
          <p:cNvPr id="14213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11:9</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Map—post-flood dispersion</a:t>
            </a:r>
          </a:p>
        </p:txBody>
      </p:sp>
      <p:pic>
        <p:nvPicPr>
          <p:cNvPr id="129027"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noFill/>
        </p:spPr>
      </p:pic>
      <p:sp>
        <p:nvSpPr>
          <p:cNvPr id="129028" name="WordArt 4"/>
          <p:cNvSpPr>
            <a:spLocks noChangeArrowheads="1" noChangeShapeType="1" noTextEdit="1"/>
          </p:cNvSpPr>
          <p:nvPr/>
        </p:nvSpPr>
        <p:spPr bwMode="auto">
          <a:xfrm>
            <a:off x="2667000" y="4038600"/>
            <a:ext cx="4572000" cy="21701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Вавилонское рассеяние</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hidden="1"/>
          <p:cNvSpPr>
            <a:spLocks noGrp="1" noChangeArrowheads="1"/>
          </p:cNvSpPr>
          <p:nvPr>
            <p:ph type="title"/>
          </p:nvPr>
        </p:nvSpPr>
        <p:spPr/>
        <p:txBody>
          <a:bodyPr/>
          <a:lstStyle/>
          <a:p>
            <a:pPr eaLnBrk="1" hangingPunct="1"/>
            <a:r>
              <a:rPr lang="en-US" sz="4000">
                <a:latin typeface="Arial" charset="0"/>
                <a:cs typeface="Arial" charset="0"/>
              </a:rPr>
              <a:t>Ziggurats Around the World 02278</a:t>
            </a:r>
          </a:p>
        </p:txBody>
      </p:sp>
      <p:pic>
        <p:nvPicPr>
          <p:cNvPr id="130051" name="Picture 3" descr="Ziggurats Around the World 022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2" name="Text Box 4"/>
          <p:cNvSpPr txBox="1">
            <a:spLocks noChangeArrowheads="1"/>
          </p:cNvSpPr>
          <p:nvPr/>
        </p:nvSpPr>
        <p:spPr bwMode="auto">
          <a:xfrm>
            <a:off x="2590800" y="3657600"/>
            <a:ext cx="6324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3200" b="1">
                <a:solidFill>
                  <a:srgbClr val="CC9900"/>
                </a:solidFill>
                <a:latin typeface="Times New Roman" charset="0"/>
                <a:cs typeface="Times New Roman" charset="0"/>
              </a:rPr>
              <a:t>ПО ВСЕМУ МИРУ</a:t>
            </a:r>
            <a:endParaRPr lang="en-US" sz="3200" b="1">
              <a:solidFill>
                <a:srgbClr val="CC9900"/>
              </a:solidFill>
              <a:latin typeface="Times New Roman" charset="0"/>
              <a:cs typeface="Times New Roman" charset="0"/>
            </a:endParaRPr>
          </a:p>
        </p:txBody>
      </p:sp>
      <p:sp>
        <p:nvSpPr>
          <p:cNvPr id="130053" name="Text Box 5"/>
          <p:cNvSpPr txBox="1">
            <a:spLocks noChangeArrowheads="1"/>
          </p:cNvSpPr>
          <p:nvPr/>
        </p:nvSpPr>
        <p:spPr bwMode="auto">
          <a:xfrm>
            <a:off x="838200" y="2514600"/>
            <a:ext cx="7391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9600">
                <a:solidFill>
                  <a:srgbClr val="FFFFCC"/>
                </a:solidFill>
                <a:latin typeface="Segoe Print" charset="0"/>
                <a:cs typeface="Arial" charset="0"/>
              </a:rPr>
              <a:t>Зиггураты</a:t>
            </a:r>
            <a:endParaRPr lang="en-US" sz="9600">
              <a:solidFill>
                <a:srgbClr val="FFFFCC"/>
              </a:solidFill>
              <a:latin typeface="Segoe Print" charset="0"/>
              <a:cs typeface="Arial"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Terry</a:t>
            </a:r>
            <a:r>
              <a:rPr lang="ja-JP" altLang="en-US">
                <a:solidFill>
                  <a:schemeClr val="accent2"/>
                </a:solidFill>
                <a:latin typeface="Arial" charset="0"/>
                <a:cs typeface="Arial" charset="0"/>
              </a:rPr>
              <a:t>’</a:t>
            </a:r>
            <a:r>
              <a:rPr lang="en-US">
                <a:solidFill>
                  <a:schemeClr val="accent2"/>
                </a:solidFill>
                <a:latin typeface="Arial" charset="0"/>
                <a:cs typeface="Arial" charset="0"/>
              </a:rPr>
              <a:t>s birth certificate</a:t>
            </a:r>
          </a:p>
        </p:txBody>
      </p:sp>
      <p:pic>
        <p:nvPicPr>
          <p:cNvPr id="48131" name="Picture 3" descr="Birth certificate-T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81063"/>
            <a:ext cx="8686800" cy="574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628" name="Text Box 4"/>
          <p:cNvSpPr txBox="1">
            <a:spLocks noChangeArrowheads="1"/>
          </p:cNvSpPr>
          <p:nvPr/>
        </p:nvSpPr>
        <p:spPr bwMode="auto">
          <a:xfrm>
            <a:off x="457200" y="152400"/>
            <a:ext cx="81534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rgbClr val="FFFF00"/>
                </a:solidFill>
                <a:cs typeface="Arial" charset="0"/>
              </a:rPr>
              <a:t>Мое Свидетельство о рождении</a:t>
            </a:r>
            <a:endParaRPr lang="en-US" sz="3600" b="1">
              <a:solidFill>
                <a:srgbClr val="FFFF00"/>
              </a:solidFill>
              <a:cs typeface="Arial" charset="0"/>
            </a:endParaRPr>
          </a:p>
        </p:txBody>
      </p:sp>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Races?</a:t>
            </a:r>
          </a:p>
        </p:txBody>
      </p:sp>
      <p:pic>
        <p:nvPicPr>
          <p:cNvPr id="131075" name="Picture 3" descr="World Races 007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138" y="-14288"/>
            <a:ext cx="5926137"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6" name="Rectangle 4"/>
          <p:cNvSpPr>
            <a:spLocks noChangeArrowheads="1"/>
          </p:cNvSpPr>
          <p:nvPr/>
        </p:nvSpPr>
        <p:spPr bwMode="auto">
          <a:xfrm>
            <a:off x="5943600" y="6629400"/>
            <a:ext cx="16002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2310149" name="Text Box 5"/>
          <p:cNvSpPr txBox="1">
            <a:spLocks noChangeArrowheads="1"/>
          </p:cNvSpPr>
          <p:nvPr/>
        </p:nvSpPr>
        <p:spPr bwMode="auto">
          <a:xfrm>
            <a:off x="1828800" y="5410200"/>
            <a:ext cx="5638800" cy="15557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9600" b="1">
                <a:solidFill>
                  <a:srgbClr val="FF3300"/>
                </a:solidFill>
                <a:latin typeface="Arial Black" charset="0"/>
                <a:cs typeface="Arial" charset="0"/>
              </a:rPr>
              <a:t>РАСЫ</a:t>
            </a:r>
            <a:r>
              <a:rPr lang="en-US" sz="9600" b="1">
                <a:solidFill>
                  <a:srgbClr val="FF3300"/>
                </a:solidFill>
                <a:latin typeface="Arial Black" charset="0"/>
                <a:cs typeface="Arial" charset="0"/>
              </a:rPr>
              <a:t>?</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Arial" charset="0"/>
                <a:cs typeface="Arial" charset="0"/>
              </a:rPr>
              <a:t>Evolution of man progression?</a:t>
            </a:r>
          </a:p>
        </p:txBody>
      </p:sp>
      <p:pic>
        <p:nvPicPr>
          <p:cNvPr id="132099"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132100"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FFFF00"/>
                </a:solidFill>
                <a:cs typeface="Arial" charset="0"/>
              </a:rPr>
              <a:t>Эволюция человека?</a:t>
            </a:r>
            <a:endParaRPr lang="en-US" sz="5400" b="1">
              <a:solidFill>
                <a:srgbClr val="FFFF00"/>
              </a:solidFill>
              <a:cs typeface="Arial" charset="0"/>
            </a:endParaRPr>
          </a:p>
        </p:txBody>
      </p:sp>
      <p:sp>
        <p:nvSpPr>
          <p:cNvPr id="286618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6181"/>
                                        </p:tgtEl>
                                        <p:attrNameLst>
                                          <p:attrName>style.visibility</p:attrName>
                                        </p:attrNameLst>
                                      </p:cBhvr>
                                      <p:to>
                                        <p:strVal val="visible"/>
                                      </p:to>
                                    </p:set>
                                    <p:anim calcmode="lin" valueType="num">
                                      <p:cBhvr>
                                        <p:cTn id="7" dur="500" fill="hold"/>
                                        <p:tgtEl>
                                          <p:spTgt spid="2866181"/>
                                        </p:tgtEl>
                                        <p:attrNameLst>
                                          <p:attrName>ppt_w</p:attrName>
                                        </p:attrNameLst>
                                      </p:cBhvr>
                                      <p:tavLst>
                                        <p:tav tm="0">
                                          <p:val>
                                            <p:fltVal val="0"/>
                                          </p:val>
                                        </p:tav>
                                        <p:tav tm="100000">
                                          <p:val>
                                            <p:strVal val="#ppt_w"/>
                                          </p:val>
                                        </p:tav>
                                      </p:tavLst>
                                    </p:anim>
                                    <p:anim calcmode="lin" valueType="num">
                                      <p:cBhvr>
                                        <p:cTn id="8" dur="500" fill="hold"/>
                                        <p:tgtEl>
                                          <p:spTgt spid="2866181"/>
                                        </p:tgtEl>
                                        <p:attrNameLst>
                                          <p:attrName>ppt_h</p:attrName>
                                        </p:attrNameLst>
                                      </p:cBhvr>
                                      <p:tavLst>
                                        <p:tav tm="0">
                                          <p:val>
                                            <p:fltVal val="0"/>
                                          </p:val>
                                        </p:tav>
                                        <p:tav tm="100000">
                                          <p:val>
                                            <p:strVal val="#ppt_h"/>
                                          </p:val>
                                        </p:tav>
                                      </p:tavLst>
                                    </p:anim>
                                    <p:animEffect transition="in" filter="fade">
                                      <p:cBhvr>
                                        <p:cTn id="9" dur="500"/>
                                        <p:tgtEl>
                                          <p:spTgt spid="286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618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Rectangle 3" hidden="1"/>
          <p:cNvSpPr>
            <a:spLocks noGrp="1" noChangeArrowheads="1"/>
          </p:cNvSpPr>
          <p:nvPr>
            <p:ph type="title" idx="4294967295"/>
          </p:nvPr>
        </p:nvSpPr>
        <p:spPr/>
        <p:txBody>
          <a:bodyPr/>
          <a:lstStyle/>
          <a:p>
            <a:pPr eaLnBrk="1" hangingPunct="1"/>
            <a:r>
              <a:rPr lang="en-US">
                <a:latin typeface="Arial" charset="0"/>
                <a:cs typeface="Arial" charset="0"/>
              </a:rPr>
              <a:t>One Race 02279</a:t>
            </a:r>
          </a:p>
        </p:txBody>
      </p:sp>
      <p:sp>
        <p:nvSpPr>
          <p:cNvPr id="133124" name="TextBox 1"/>
          <p:cNvSpPr txBox="1">
            <a:spLocks noChangeArrowheads="1"/>
          </p:cNvSpPr>
          <p:nvPr/>
        </p:nvSpPr>
        <p:spPr bwMode="auto">
          <a:xfrm>
            <a:off x="3657600" y="0"/>
            <a:ext cx="5486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6600">
                <a:solidFill>
                  <a:srgbClr val="FFFF00"/>
                </a:solidFill>
                <a:cs typeface="Arial" charset="0"/>
              </a:rPr>
              <a:t>Одна</a:t>
            </a:r>
            <a:r>
              <a:rPr lang="en-US" sz="6600">
                <a:solidFill>
                  <a:srgbClr val="FFFF00"/>
                </a:solidFill>
                <a:cs typeface="Arial" charset="0"/>
              </a:rPr>
              <a:t> </a:t>
            </a:r>
            <a:r>
              <a:rPr lang="ru-RU" sz="6600">
                <a:solidFill>
                  <a:srgbClr val="FFFF00"/>
                </a:solidFill>
                <a:cs typeface="Arial" charset="0"/>
              </a:rPr>
              <a:t>«Раса»</a:t>
            </a:r>
            <a:endParaRPr lang="en-US" sz="6600">
              <a:solidFill>
                <a:srgbClr val="FFFF00"/>
              </a:solidFill>
              <a:cs typeface="Arial" charset="0"/>
            </a:endParaRPr>
          </a:p>
        </p:txBody>
      </p:sp>
      <p:sp>
        <p:nvSpPr>
          <p:cNvPr id="133125" name="TextBox 7"/>
          <p:cNvSpPr txBox="1">
            <a:spLocks noChangeArrowheads="1"/>
          </p:cNvSpPr>
          <p:nvPr/>
        </p:nvSpPr>
        <p:spPr bwMode="auto">
          <a:xfrm>
            <a:off x="4724400" y="5181600"/>
            <a:ext cx="5029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a:solidFill>
                  <a:srgbClr val="FFFF00"/>
                </a:solidFill>
                <a:cs typeface="Arial" charset="0"/>
              </a:rPr>
              <a:t>Люди разных национальностей и культур</a:t>
            </a:r>
            <a:endParaRPr lang="en-US" sz="3200">
              <a:solidFill>
                <a:srgbClr val="FFFF00"/>
              </a:solidFill>
              <a:cs typeface="Arial" charset="0"/>
            </a:endParaRPr>
          </a:p>
        </p:txBody>
      </p:sp>
      <p:sp>
        <p:nvSpPr>
          <p:cNvPr id="133126"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Адам и Ева</a:t>
            </a:r>
            <a:endParaRPr lang="en-US" sz="2800">
              <a:solidFill>
                <a:schemeClr val="bg1"/>
              </a:solidFill>
              <a:cs typeface="Arial" charset="0"/>
            </a:endParaRPr>
          </a:p>
          <a:p>
            <a:pPr eaLnBrk="1" hangingPunct="1"/>
            <a:r>
              <a:rPr lang="en-US" sz="1400">
                <a:solidFill>
                  <a:schemeClr val="bg1"/>
                </a:solidFill>
                <a:cs typeface="Arial" charset="0"/>
              </a:rPr>
              <a:t>1 </a:t>
            </a:r>
            <a:r>
              <a:rPr lang="ru-RU" sz="1400">
                <a:solidFill>
                  <a:schemeClr val="bg1"/>
                </a:solidFill>
                <a:cs typeface="Arial" charset="0"/>
              </a:rPr>
              <a:t>Коринфянам</a:t>
            </a:r>
            <a:r>
              <a:rPr lang="en-US" sz="1400">
                <a:solidFill>
                  <a:schemeClr val="bg1"/>
                </a:solidFill>
                <a:cs typeface="Arial" charset="0"/>
              </a:rPr>
              <a:t> 15:45</a:t>
            </a:r>
          </a:p>
          <a:p>
            <a:pPr eaLnBrk="1" hangingPunct="1"/>
            <a:r>
              <a:rPr lang="ru-RU" sz="1400">
                <a:solidFill>
                  <a:schemeClr val="bg1"/>
                </a:solidFill>
                <a:cs typeface="Arial" charset="0"/>
              </a:rPr>
              <a:t>Бытие</a:t>
            </a:r>
            <a:r>
              <a:rPr lang="en-US" sz="1400">
                <a:solidFill>
                  <a:schemeClr val="bg1"/>
                </a:solidFill>
                <a:cs typeface="Arial" charset="0"/>
              </a:rPr>
              <a:t> 3:20</a:t>
            </a:r>
          </a:p>
        </p:txBody>
      </p:sp>
      <p:sp>
        <p:nvSpPr>
          <p:cNvPr id="133127"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Сыновья и дочери</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5:4</a:t>
            </a:r>
          </a:p>
        </p:txBody>
      </p:sp>
      <p:sp>
        <p:nvSpPr>
          <p:cNvPr id="133128" name="TextBox 10"/>
          <p:cNvSpPr txBox="1">
            <a:spLocks noChangeArrowheads="1"/>
          </p:cNvSpPr>
          <p:nvPr/>
        </p:nvSpPr>
        <p:spPr bwMode="auto">
          <a:xfrm>
            <a:off x="4267200" y="3208338"/>
            <a:ext cx="40767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a:solidFill>
                  <a:schemeClr val="bg1"/>
                </a:solidFill>
                <a:cs typeface="Arial" charset="0"/>
              </a:rPr>
              <a:t>Ной и его сыновья</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9:17-19</a:t>
            </a:r>
          </a:p>
        </p:txBody>
      </p:sp>
      <p:sp>
        <p:nvSpPr>
          <p:cNvPr id="133129" name="TextBox 11"/>
          <p:cNvSpPr txBox="1">
            <a:spLocks noChangeArrowheads="1"/>
          </p:cNvSpPr>
          <p:nvPr/>
        </p:nvSpPr>
        <p:spPr bwMode="auto">
          <a:xfrm>
            <a:off x="4343400" y="4151313"/>
            <a:ext cx="48006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200">
                <a:solidFill>
                  <a:schemeClr val="bg1"/>
                </a:solidFill>
                <a:cs typeface="Arial" charset="0"/>
              </a:rPr>
              <a:t>Народы при Вавилонской башне</a:t>
            </a:r>
            <a:endParaRPr lang="en-US" sz="22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11:8-9</a:t>
            </a:r>
          </a:p>
          <a:p>
            <a:pPr eaLnBrk="1" hangingPunct="1"/>
            <a:r>
              <a:rPr lang="ru-RU" sz="1400">
                <a:solidFill>
                  <a:schemeClr val="bg1"/>
                </a:solidFill>
                <a:cs typeface="Arial" charset="0"/>
              </a:rPr>
              <a:t>Деяния </a:t>
            </a:r>
            <a:r>
              <a:rPr lang="en-US" sz="1400">
                <a:solidFill>
                  <a:schemeClr val="bg1"/>
                </a:solidFill>
                <a:cs typeface="Arial" charset="0"/>
              </a:rPr>
              <a:t>17:26</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z="2000">
                <a:solidFill>
                  <a:schemeClr val="bg1"/>
                </a:solidFill>
                <a:latin typeface="Myriad Pro Light" charset="0"/>
                <a:cs typeface="Arial" charset="0"/>
              </a:rPr>
              <a:t>7 C</a:t>
            </a:r>
            <a:r>
              <a:rPr lang="ja-JP" altLang="en-US" sz="2000">
                <a:solidFill>
                  <a:schemeClr val="bg1"/>
                </a:solidFill>
                <a:latin typeface="Myriad Pro Light" charset="0"/>
                <a:cs typeface="Arial" charset="0"/>
              </a:rPr>
              <a:t>’</a:t>
            </a:r>
            <a:r>
              <a:rPr lang="en-US" sz="2000">
                <a:solidFill>
                  <a:schemeClr val="bg1"/>
                </a:solidFill>
                <a:latin typeface="Myriad Pro Light" charset="0"/>
                <a:cs typeface="Arial" charset="0"/>
              </a:rPr>
              <a:t>s Animated—Gen. 1:31 omitted</a:t>
            </a:r>
          </a:p>
        </p:txBody>
      </p:sp>
      <p:pic>
        <p:nvPicPr>
          <p:cNvPr id="13517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343400" y="2667000"/>
            <a:ext cx="3352800" cy="144621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rgbClr val="FFC000"/>
                </a:solidFill>
                <a:effectLst>
                  <a:outerShdw blurRad="38100" dist="38100" dir="2700000" algn="tl">
                    <a:srgbClr val="FFFFFF"/>
                  </a:outerShdw>
                </a:effectLst>
                <a:cs typeface="Arial" charset="0"/>
              </a:rPr>
              <a:t>СЕМЬ «С» ИСТОРИИ</a:t>
            </a:r>
            <a:endParaRPr lang="en-US" sz="4400" b="1">
              <a:solidFill>
                <a:srgbClr val="FFC000"/>
              </a:solidFill>
              <a:effectLst>
                <a:outerShdw blurRad="38100" dist="38100" dir="2700000" algn="tl">
                  <a:srgbClr val="FFFFFF"/>
                </a:outerShdw>
              </a:effectLst>
              <a:cs typeface="Arial" charset="0"/>
            </a:endParaRPr>
          </a:p>
        </p:txBody>
      </p:sp>
      <p:sp>
        <p:nvSpPr>
          <p:cNvPr id="13" name="TextBox 12"/>
          <p:cNvSpPr txBox="1"/>
          <p:nvPr/>
        </p:nvSpPr>
        <p:spPr>
          <a:xfrm>
            <a:off x="6096000" y="1828800"/>
            <a:ext cx="28956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Сотворение</a:t>
            </a:r>
            <a:endParaRPr lang="en-US" sz="3000" b="1">
              <a:solidFill>
                <a:schemeClr val="bg1"/>
              </a:solidFill>
              <a:effectLst>
                <a:outerShdw blurRad="38100" dist="38100" dir="2700000" algn="tl">
                  <a:srgbClr val="FFFFFF"/>
                </a:outerShdw>
              </a:effectLst>
              <a:cs typeface="Arial" charset="0"/>
            </a:endParaRPr>
          </a:p>
        </p:txBody>
      </p:sp>
      <p:sp>
        <p:nvSpPr>
          <p:cNvPr id="14" name="TextBox 13"/>
          <p:cNvSpPr txBox="1"/>
          <p:nvPr/>
        </p:nvSpPr>
        <p:spPr>
          <a:xfrm>
            <a:off x="6096000" y="4343400"/>
            <a:ext cx="30480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chemeClr val="bg1"/>
                </a:solidFill>
                <a:effectLst>
                  <a:outerShdw blurRad="38100" dist="38100" dir="2700000" algn="tl">
                    <a:srgbClr val="FFFFFF"/>
                  </a:outerShdw>
                </a:effectLst>
                <a:cs typeface="Arial" charset="0"/>
              </a:rPr>
              <a:t>Совершенство</a:t>
            </a:r>
            <a:endParaRPr lang="en-US" sz="3000" b="1">
              <a:solidFill>
                <a:schemeClr val="bg1"/>
              </a:solidFill>
              <a:effectLst>
                <a:outerShdw blurRad="38100" dist="38100" dir="2700000" algn="tl">
                  <a:srgbClr val="FFFFFF"/>
                </a:outerShdw>
              </a:effectLst>
              <a:cs typeface="Arial" charset="0"/>
            </a:endParaRPr>
          </a:p>
        </p:txBody>
      </p:sp>
      <p:sp>
        <p:nvSpPr>
          <p:cNvPr id="15" name="TextBox 14"/>
          <p:cNvSpPr txBox="1"/>
          <p:nvPr/>
        </p:nvSpPr>
        <p:spPr>
          <a:xfrm>
            <a:off x="2362200" y="1524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Согрешение</a:t>
            </a:r>
            <a:endParaRPr lang="en-US" sz="3000" b="1">
              <a:effectLst>
                <a:outerShdw blurRad="38100" dist="38100" dir="2700000" algn="tl">
                  <a:srgbClr val="000000"/>
                </a:outerShdw>
              </a:effectLst>
              <a:cs typeface="Arial" charset="0"/>
            </a:endParaRPr>
          </a:p>
        </p:txBody>
      </p:sp>
      <p:sp>
        <p:nvSpPr>
          <p:cNvPr id="16" name="TextBox 15"/>
          <p:cNvSpPr txBox="1"/>
          <p:nvPr/>
        </p:nvSpPr>
        <p:spPr>
          <a:xfrm>
            <a:off x="1524000" y="914400"/>
            <a:ext cx="2209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Суд</a:t>
            </a:r>
            <a:endParaRPr lang="en-US" sz="3000" b="1">
              <a:effectLst>
                <a:outerShdw blurRad="38100" dist="38100" dir="2700000" algn="tl">
                  <a:srgbClr val="000000"/>
                </a:outerShdw>
              </a:effectLst>
              <a:cs typeface="Arial" charset="0"/>
            </a:endParaRPr>
          </a:p>
        </p:txBody>
      </p:sp>
      <p:sp>
        <p:nvSpPr>
          <p:cNvPr id="17" name="TextBox 16"/>
          <p:cNvSpPr txBox="1"/>
          <p:nvPr/>
        </p:nvSpPr>
        <p:spPr>
          <a:xfrm>
            <a:off x="0" y="2514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Смешение</a:t>
            </a:r>
            <a:endParaRPr lang="en-US" sz="3000" b="1">
              <a:effectLst>
                <a:outerShdw blurRad="38100" dist="38100" dir="2700000" algn="tl">
                  <a:srgbClr val="000000"/>
                </a:outerShdw>
              </a:effectLst>
              <a:cs typeface="Arial" charset="0"/>
            </a:endParaRPr>
          </a:p>
        </p:txBody>
      </p:sp>
      <p:sp>
        <p:nvSpPr>
          <p:cNvPr id="18" name="TextBox 17"/>
          <p:cNvSpPr txBox="1"/>
          <p:nvPr/>
        </p:nvSpPr>
        <p:spPr>
          <a:xfrm>
            <a:off x="685800" y="5562600"/>
            <a:ext cx="2590800" cy="554038"/>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Спаситель</a:t>
            </a:r>
            <a:endParaRPr lang="en-US" sz="3000" b="1">
              <a:effectLst>
                <a:outerShdw blurRad="38100" dist="38100" dir="2700000" algn="tl">
                  <a:srgbClr val="000000"/>
                </a:outerShdw>
              </a:effectLst>
              <a:cs typeface="Arial" charset="0"/>
            </a:endParaRPr>
          </a:p>
        </p:txBody>
      </p:sp>
      <p:sp>
        <p:nvSpPr>
          <p:cNvPr id="19" name="TextBox 18"/>
          <p:cNvSpPr txBox="1"/>
          <p:nvPr/>
        </p:nvSpPr>
        <p:spPr>
          <a:xfrm>
            <a:off x="2819400" y="6303963"/>
            <a:ext cx="2590800" cy="554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effectLst>
                  <a:outerShdw blurRad="38100" dist="38100" dir="2700000" algn="tl">
                    <a:srgbClr val="000000"/>
                  </a:outerShdw>
                </a:effectLst>
                <a:cs typeface="Arial" charset="0"/>
              </a:rPr>
              <a:t>Страдания</a:t>
            </a:r>
            <a:endParaRPr lang="en-US" sz="3000" b="1">
              <a:effectLst>
                <a:outerShdw blurRad="38100" dist="38100" dir="2700000" algn="tl">
                  <a:srgbClr val="000000"/>
                </a:outerShdw>
              </a:effectLst>
              <a:cs typeface="Arial" charset="0"/>
            </a:endParaRPr>
          </a:p>
        </p:txBody>
      </p:sp>
      <p:sp>
        <p:nvSpPr>
          <p:cNvPr id="20" name="Rectangle 12"/>
          <p:cNvSpPr>
            <a:spLocks noChangeArrowheads="1"/>
          </p:cNvSpPr>
          <p:nvPr/>
        </p:nvSpPr>
        <p:spPr bwMode="auto">
          <a:xfrm>
            <a:off x="609600" y="4191000"/>
            <a:ext cx="5410200" cy="26670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p:txBody>
          <a:bodyPr lIns="91440" tIns="45720" rIns="91440" bIns="45720"/>
          <a:lstStyle/>
          <a:p>
            <a:pPr eaLnBrk="1" hangingPunct="1"/>
            <a:r>
              <a:rPr lang="en-US">
                <a:latin typeface="Myriad Pro Light" charset="0"/>
                <a:cs typeface="Arial" charset="0"/>
              </a:rPr>
              <a:t>Perfection: Lion and lamb</a:t>
            </a:r>
            <a:endParaRPr lang="en-AU">
              <a:latin typeface="Myriad Pro Light" charset="0"/>
              <a:cs typeface="Arial" charset="0"/>
            </a:endParaRPr>
          </a:p>
        </p:txBody>
      </p:sp>
      <p:pic>
        <p:nvPicPr>
          <p:cNvPr id="136195"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6" name="Text Box 4"/>
          <p:cNvSpPr txBox="1">
            <a:spLocks noChangeArrowheads="1"/>
          </p:cNvSpPr>
          <p:nvPr/>
        </p:nvSpPr>
        <p:spPr bwMode="auto">
          <a:xfrm>
            <a:off x="457200" y="5334000"/>
            <a:ext cx="8229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ru-RU" sz="2800" b="1">
                <a:cs typeface="Arial" charset="0"/>
              </a:rPr>
              <a:t>«И увидел Бог все, что Он создал, и вот, </a:t>
            </a:r>
            <a:r>
              <a:rPr lang="ru-RU" sz="2800" b="1" i="1">
                <a:solidFill>
                  <a:srgbClr val="FFFF00"/>
                </a:solidFill>
                <a:cs typeface="Arial" charset="0"/>
              </a:rPr>
              <a:t>хорошо весьма</a:t>
            </a:r>
            <a:r>
              <a:rPr lang="ru-RU" sz="2800" b="1">
                <a:cs typeface="Arial" charset="0"/>
              </a:rPr>
              <a:t>» (Быт</a:t>
            </a:r>
            <a:r>
              <a:rPr lang="en-US" sz="2800" b="1">
                <a:cs typeface="Arial" charset="0"/>
              </a:rPr>
              <a:t>. 1:31).</a:t>
            </a:r>
          </a:p>
        </p:txBody>
      </p:sp>
      <p:sp>
        <p:nvSpPr>
          <p:cNvPr id="2" name="Rectangle 1"/>
          <p:cNvSpPr/>
          <p:nvPr/>
        </p:nvSpPr>
        <p:spPr>
          <a:xfrm>
            <a:off x="1676400" y="1143000"/>
            <a:ext cx="5181600" cy="1066800"/>
          </a:xfrm>
          <a:prstGeom prst="rect">
            <a:avLst/>
          </a:prstGeom>
          <a:solidFill>
            <a:srgbClr val="005EA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200" name="TextBox 2"/>
          <p:cNvSpPr txBox="1">
            <a:spLocks noChangeArrowheads="1"/>
          </p:cNvSpPr>
          <p:nvPr/>
        </p:nvSpPr>
        <p:spPr bwMode="auto">
          <a:xfrm>
            <a:off x="1828800" y="1281113"/>
            <a:ext cx="50292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3000"/>
              </a:lnSpc>
            </a:pPr>
            <a:r>
              <a:rPr lang="ru-RU" sz="3200" b="1">
                <a:solidFill>
                  <a:srgbClr val="FFFF00"/>
                </a:solidFill>
                <a:cs typeface="Arial" charset="0"/>
              </a:rPr>
              <a:t>Жизнь в</a:t>
            </a:r>
            <a:r>
              <a:rPr lang="en-US" sz="3200" b="1">
                <a:solidFill>
                  <a:srgbClr val="FFFF00"/>
                </a:solidFill>
                <a:cs typeface="Arial" charset="0"/>
              </a:rPr>
              <a:t> </a:t>
            </a:r>
          </a:p>
          <a:p>
            <a:pPr algn="ctr" eaLnBrk="1" hangingPunct="1">
              <a:lnSpc>
                <a:spcPts val="3000"/>
              </a:lnSpc>
            </a:pPr>
            <a:r>
              <a:rPr lang="ru-RU" sz="3200" b="1">
                <a:solidFill>
                  <a:srgbClr val="FFFF00"/>
                </a:solidFill>
                <a:cs typeface="Arial" charset="0"/>
              </a:rPr>
              <a:t>СОВЕРШЕННОМ МИРЕ</a:t>
            </a:r>
            <a:r>
              <a:rPr lang="en-US" sz="3200" b="1">
                <a:solidFill>
                  <a:srgbClr val="FFFF00"/>
                </a:solidFill>
                <a:cs typeface="Arial" charset="0"/>
              </a:rPr>
              <a:t>!</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idx="4294967295"/>
          </p:nvPr>
        </p:nvSpPr>
        <p:spPr>
          <a:xfrm>
            <a:off x="457200" y="-685800"/>
            <a:ext cx="8229600" cy="1143000"/>
          </a:xfrm>
        </p:spPr>
        <p:txBody>
          <a:bodyPr lIns="91440" tIns="45720" rIns="91440" bIns="45720"/>
          <a:lstStyle/>
          <a:p>
            <a:pPr eaLnBrk="1" hangingPunct="1"/>
            <a:r>
              <a:rPr lang="en-US" sz="500">
                <a:latin typeface="Myriad Pro Light" charset="0"/>
                <a:cs typeface="Arial" charset="0"/>
              </a:rPr>
              <a:t>Adam &amp; Eve—coats of skin</a:t>
            </a:r>
          </a:p>
        </p:txBody>
      </p:sp>
      <p:sp>
        <p:nvSpPr>
          <p:cNvPr id="138244" name="Text Box 4"/>
          <p:cNvSpPr txBox="1">
            <a:spLocks noChangeArrowheads="1"/>
          </p:cNvSpPr>
          <p:nvPr/>
        </p:nvSpPr>
        <p:spPr bwMode="auto">
          <a:xfrm>
            <a:off x="5791200" y="304800"/>
            <a:ext cx="2590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solidFill>
                  <a:srgbClr val="FFFFCC"/>
                </a:solidFill>
                <a:cs typeface="Arial" charset="0"/>
              </a:rPr>
              <a:t>Бытие</a:t>
            </a:r>
            <a:r>
              <a:rPr lang="en-US" sz="2800" b="1">
                <a:solidFill>
                  <a:srgbClr val="FFFFCC"/>
                </a:solidFill>
                <a:cs typeface="Arial" charset="0"/>
              </a:rPr>
              <a:t> 3:21</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atin typeface="Arial" charset="0"/>
                <a:cs typeface="Arial" charset="0"/>
              </a:rPr>
              <a:t>Gen. 3:15 NAS</a:t>
            </a:r>
          </a:p>
        </p:txBody>
      </p:sp>
      <p:pic>
        <p:nvPicPr>
          <p:cNvPr id="13926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3:15</a:t>
            </a:r>
          </a:p>
        </p:txBody>
      </p:sp>
      <p:sp>
        <p:nvSpPr>
          <p:cNvPr id="1622021" name="Text Box 5"/>
          <p:cNvSpPr txBox="1">
            <a:spLocks noChangeArrowheads="1"/>
          </p:cNvSpPr>
          <p:nvPr/>
        </p:nvSpPr>
        <p:spPr bwMode="auto">
          <a:xfrm>
            <a:off x="1066800" y="1812925"/>
            <a:ext cx="70104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chemeClr val="bg1"/>
                </a:solidFill>
                <a:cs typeface="Arial" charset="0"/>
              </a:rPr>
              <a:t>И вражду положу между тобою и между женою, и между семенем твоим и между семенем ее; оно будет поражать тебя в голову, а ты будешь жалить его в пяту</a:t>
            </a:r>
            <a:r>
              <a:rPr lang="en-US" sz="3600" b="1">
                <a:solidFill>
                  <a:schemeClr val="bg1"/>
                </a:solidFill>
                <a:cs typeface="Arial" charset="0"/>
              </a:rPr>
              <a:t>.</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Isaiah 7:14 NAS</a:t>
            </a:r>
          </a:p>
        </p:txBody>
      </p:sp>
      <p:pic>
        <p:nvPicPr>
          <p:cNvPr id="1402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0276" name="Text Box 4"/>
          <p:cNvSpPr txBox="1">
            <a:spLocks noChangeArrowheads="1"/>
          </p:cNvSpPr>
          <p:nvPr/>
        </p:nvSpPr>
        <p:spPr bwMode="auto">
          <a:xfrm>
            <a:off x="914400" y="1736725"/>
            <a:ext cx="7391400" cy="20621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solidFill>
                  <a:schemeClr val="bg1"/>
                </a:solidFill>
                <a:cs typeface="Arial" charset="0"/>
              </a:rPr>
              <a:t>Итак, Сам Господь даст вам знамение: се,</a:t>
            </a:r>
            <a:r>
              <a:rPr lang="en-US" sz="3200" b="1">
                <a:solidFill>
                  <a:schemeClr val="bg1"/>
                </a:solidFill>
                <a:cs typeface="Arial" charset="0"/>
              </a:rPr>
              <a:t> </a:t>
            </a:r>
            <a:r>
              <a:rPr lang="ru-RU" sz="3200" b="1">
                <a:solidFill>
                  <a:srgbClr val="FFFF00"/>
                </a:solidFill>
                <a:cs typeface="Arial" charset="0"/>
              </a:rPr>
              <a:t>Дева</a:t>
            </a:r>
            <a:r>
              <a:rPr lang="en-US" sz="3200" b="1">
                <a:solidFill>
                  <a:schemeClr val="bg1"/>
                </a:solidFill>
                <a:cs typeface="Arial" charset="0"/>
              </a:rPr>
              <a:t> </a:t>
            </a:r>
            <a:r>
              <a:rPr lang="ru-RU" sz="3200" b="1">
                <a:solidFill>
                  <a:schemeClr val="bg1"/>
                </a:solidFill>
                <a:cs typeface="Arial" charset="0"/>
              </a:rPr>
              <a:t>во чреве приимет и родит Сына, и нарекут имя Ему: Еммануил</a:t>
            </a:r>
            <a:r>
              <a:rPr lang="en-US" sz="3200" b="1">
                <a:solidFill>
                  <a:schemeClr val="bg1"/>
                </a:solidFill>
                <a:cs typeface="Arial" charset="0"/>
              </a:rPr>
              <a:t>.</a:t>
            </a:r>
          </a:p>
        </p:txBody>
      </p:sp>
      <p:sp>
        <p:nvSpPr>
          <p:cNvPr id="287027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Исаии</a:t>
            </a:r>
            <a:r>
              <a:rPr lang="en-US" sz="5400" b="1">
                <a:solidFill>
                  <a:srgbClr val="00FF00"/>
                </a:solidFill>
                <a:cs typeface="Arial" charset="0"/>
              </a:rPr>
              <a:t> 7:14</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6108</TotalTime>
  <Words>5748</Words>
  <Application>Microsoft Macintosh PowerPoint</Application>
  <PresentationFormat>On-screen Show (4:3)</PresentationFormat>
  <Paragraphs>936</Paragraphs>
  <Slides>136</Slides>
  <Notes>131</Notes>
  <HiddenSlides>0</HiddenSlides>
  <MMClips>0</MMClips>
  <ScaleCrop>false</ScaleCrop>
  <HeadingPairs>
    <vt:vector size="6" baseType="variant">
      <vt:variant>
        <vt:lpstr>Fonts Used</vt:lpstr>
      </vt:variant>
      <vt:variant>
        <vt:i4>21</vt:i4>
      </vt:variant>
      <vt:variant>
        <vt:lpstr>Theme</vt:lpstr>
      </vt:variant>
      <vt:variant>
        <vt:i4>40</vt:i4>
      </vt:variant>
      <vt:variant>
        <vt:lpstr>Slide Titles</vt:lpstr>
      </vt:variant>
      <vt:variant>
        <vt:i4>136</vt:i4>
      </vt:variant>
    </vt:vector>
  </HeadingPairs>
  <TitlesOfParts>
    <vt:vector size="197" baseType="lpstr">
      <vt:lpstr>Brush Script MT</vt:lpstr>
      <vt:lpstr>Goudy</vt:lpstr>
      <vt:lpstr>ＭＳ Ｐゴシック</vt:lpstr>
      <vt:lpstr>Myriad Pro Black</vt:lpstr>
      <vt:lpstr>Myriad Pro Light</vt:lpstr>
      <vt:lpstr>Arial</vt:lpstr>
      <vt:lpstr>Arial Black</vt:lpstr>
      <vt:lpstr>Arial Narrow</vt:lpstr>
      <vt:lpstr>Arial Rounded MT Bold</vt:lpstr>
      <vt:lpstr>Calibri</vt:lpstr>
      <vt:lpstr>Candara</vt:lpstr>
      <vt:lpstr>Comic Sans MS</vt:lpstr>
      <vt:lpstr>Franklin Gothic Heavy</vt:lpstr>
      <vt:lpstr>Franklin Gothic Medium</vt:lpstr>
      <vt:lpstr>Futura Md BT</vt:lpstr>
      <vt:lpstr>Futura XBlk BT</vt:lpstr>
      <vt:lpstr>Impact</vt:lpstr>
      <vt:lpstr>Lucida Grande</vt:lpstr>
      <vt:lpstr>Segoe Print</vt:lpstr>
      <vt:lpstr>Times New Roman</vt:lpstr>
      <vt:lpstr>Wingdings</vt:lpstr>
      <vt:lpstr>Default Design</vt:lpstr>
      <vt:lpstr>1_Default Design</vt:lpstr>
      <vt:lpstr>Blank Black</vt:lpstr>
      <vt:lpstr>5_Default Design</vt:lpstr>
      <vt:lpstr>10_Custom Design</vt:lpstr>
      <vt:lpstr>1_BLACK</vt:lpstr>
      <vt:lpstr>69_Office Theme</vt:lpstr>
      <vt:lpstr>39_Office Theme</vt:lpstr>
      <vt:lpstr>33_Office Theme</vt:lpstr>
      <vt:lpstr>22_Office Theme</vt:lpstr>
      <vt:lpstr>23_Office Theme</vt:lpstr>
      <vt:lpstr>45_Office Theme</vt:lpstr>
      <vt:lpstr>50_Office Theme</vt:lpstr>
      <vt:lpstr>70_Office Theme</vt:lpstr>
      <vt:lpstr>27_Office Theme</vt:lpstr>
      <vt:lpstr>16_Office Theme</vt:lpstr>
      <vt:lpstr>66_Office Theme</vt:lpstr>
      <vt:lpstr>20_Office Theme</vt:lpstr>
      <vt:lpstr>26_Office Theme</vt:lpstr>
      <vt:lpstr>3_Custom Design</vt:lpstr>
      <vt:lpstr>9_Default Design</vt:lpstr>
      <vt:lpstr>10_Default Design</vt:lpstr>
      <vt:lpstr>8_Default Design</vt:lpstr>
      <vt:lpstr>4_Default Design</vt:lpstr>
      <vt:lpstr>1_Blank Black</vt:lpstr>
      <vt:lpstr>3_Default Design</vt:lpstr>
      <vt:lpstr>64_Office Theme</vt:lpstr>
      <vt:lpstr>71_Office Theme</vt:lpstr>
      <vt:lpstr>4_Custom Design</vt:lpstr>
      <vt:lpstr>12_Default Design</vt:lpstr>
      <vt:lpstr>13_Default Design</vt:lpstr>
      <vt:lpstr>11_Custom Design</vt:lpstr>
      <vt:lpstr>16_Default Design</vt:lpstr>
      <vt:lpstr>44_Default Design</vt:lpstr>
      <vt:lpstr>6_Default Design</vt:lpstr>
      <vt:lpstr>14_Default Design</vt:lpstr>
      <vt:lpstr>15_Default Design</vt:lpstr>
      <vt:lpstr>11_Default Design</vt:lpstr>
      <vt:lpstr>2_Default Design</vt:lpstr>
      <vt:lpstr>7_Default Design</vt:lpstr>
      <vt:lpstr>7 C’s Animated—Gen. 1:31 omitted</vt:lpstr>
      <vt:lpstr>Template Suite 1-Title 01359</vt:lpstr>
      <vt:lpstr>AiG web site #1</vt:lpstr>
      <vt:lpstr>Psalm 11:3 NAS</vt:lpstr>
      <vt:lpstr>Typical House</vt:lpstr>
      <vt:lpstr>Typical House collapsed</vt:lpstr>
      <vt:lpstr>Blocks-Genesis + Doctrine 00874</vt:lpstr>
      <vt:lpstr>7 C’s Animated—Gen. 1:31 omitted</vt:lpstr>
      <vt:lpstr>Terry’s birth certificate</vt:lpstr>
      <vt:lpstr>Earth</vt:lpstr>
      <vt:lpstr>How old is the earth?</vt:lpstr>
      <vt:lpstr>Scientist &amp; Bible—layered new</vt:lpstr>
      <vt:lpstr>Job 38:4 NAS</vt:lpstr>
      <vt:lpstr>D – Where you there?</vt:lpstr>
      <vt:lpstr>D – Where you there?</vt:lpstr>
      <vt:lpstr>Template Suite 1-Content 01360</vt:lpstr>
      <vt:lpstr>Template Suite 1-Content 01360</vt:lpstr>
      <vt:lpstr>Template Suite 1-Content 01360</vt:lpstr>
      <vt:lpstr>History Book of the Universe 02022</vt:lpstr>
      <vt:lpstr>7 C’s Animated—Gen. 1:31 omitted</vt:lpstr>
      <vt:lpstr>Days of Creation in Genesis One 00825—layered—NAS</vt:lpstr>
      <vt:lpstr>Chicken or Egg?</vt:lpstr>
      <vt:lpstr>Days of Creation in Genesis One 00825—layered—NAS</vt:lpstr>
      <vt:lpstr>Gen. 1:21, 25 “kinds” NAS</vt:lpstr>
      <vt:lpstr>Different Kinds 03119</vt:lpstr>
      <vt:lpstr>Evol V vs Crea H 01427</vt:lpstr>
      <vt:lpstr>Living “Relatives” of Dinosaurs</vt:lpstr>
      <vt:lpstr>Evolution of man progression?</vt:lpstr>
      <vt:lpstr>Cat Kind 03118</vt:lpstr>
      <vt:lpstr>Elephant Kind 03120</vt:lpstr>
      <vt:lpstr>Horse Kind 03121</vt:lpstr>
      <vt:lpstr>Skin Tones Line-up 03051</vt:lpstr>
      <vt:lpstr>Evolution vs Bible timeline</vt:lpstr>
      <vt:lpstr>Genesis 1:1 NAS</vt:lpstr>
      <vt:lpstr>Gen. 1:14 NAS</vt:lpstr>
      <vt:lpstr>Ex. 20:11 NAS</vt:lpstr>
      <vt:lpstr>Template Suite 1-Blank 01362</vt:lpstr>
      <vt:lpstr>Gen. 1:31 NAS</vt:lpstr>
      <vt:lpstr>7 C’s Animated—Gen. 1:31 omitted</vt:lpstr>
      <vt:lpstr>Perfection: Lion and lamb</vt:lpstr>
      <vt:lpstr>Adam &amp; Eve with Serpent</vt:lpstr>
      <vt:lpstr>PowerPoint Presentation</vt:lpstr>
      <vt:lpstr>Adam &amp; Eve—coats of skin</vt:lpstr>
      <vt:lpstr>PowerPoint Presentation</vt:lpstr>
      <vt:lpstr>PowerPoint Presentation</vt:lpstr>
      <vt:lpstr>Fossil dinosaur with scientist</vt:lpstr>
      <vt:lpstr>Millions of years &amp; fossils</vt:lpstr>
      <vt:lpstr>Evolution Millions of Years + Creation 01133</vt:lpstr>
      <vt:lpstr>Pre-Flood violence</vt:lpstr>
      <vt:lpstr>7 C’s Animated—Gen. 1:31 omitted</vt:lpstr>
      <vt:lpstr>Template Suite 1-Content 01360</vt:lpstr>
      <vt:lpstr>Gen. 6:7, 13 NAS</vt:lpstr>
      <vt:lpstr>Template Suite 1-Content 01360</vt:lpstr>
      <vt:lpstr>Gen. 7:11 NAS</vt:lpstr>
      <vt:lpstr>Template Suite 1-Content 01360</vt:lpstr>
      <vt:lpstr>Gen. 7:19-20 NAS</vt:lpstr>
      <vt:lpstr>Water covering mountains</vt:lpstr>
      <vt:lpstr>Local flood miracle wall</vt:lpstr>
      <vt:lpstr>Noah’s Ark (kids) &amp; wave</vt:lpstr>
      <vt:lpstr>Two Arks Comparison 1 01810</vt:lpstr>
      <vt:lpstr>D of E – animals entering Ark</vt:lpstr>
      <vt:lpstr>Dinosaurs in Flood</vt:lpstr>
      <vt:lpstr>Billions of Dead Things 00058</vt:lpstr>
      <vt:lpstr>Grand canyon</vt:lpstr>
      <vt:lpstr>Fossil turtle</vt:lpstr>
      <vt:lpstr>Fossil dinosaur with scientist</vt:lpstr>
      <vt:lpstr>Fossil graveyard</vt:lpstr>
      <vt:lpstr>Earl the Cat Day 1</vt:lpstr>
      <vt:lpstr>Earl Day 3</vt:lpstr>
      <vt:lpstr>Earl Day 9</vt:lpstr>
      <vt:lpstr>Earl Day 20</vt:lpstr>
      <vt:lpstr>Earl Day 38</vt:lpstr>
      <vt:lpstr>Earl Day 65</vt:lpstr>
      <vt:lpstr>Fish fossilizing 1</vt:lpstr>
      <vt:lpstr>Fish fossilizing 2</vt:lpstr>
      <vt:lpstr>Fish fossilizing 3</vt:lpstr>
      <vt:lpstr>Fish fossilizing 4</vt:lpstr>
      <vt:lpstr>Fossil Hat</vt:lpstr>
      <vt:lpstr>Самка Ихтиозавра в родах</vt:lpstr>
      <vt:lpstr>Geologic Timescale 00089</vt:lpstr>
      <vt:lpstr>A&amp;E on bones </vt:lpstr>
      <vt:lpstr>7 C’s Animated—Gen. 1:31 omitted</vt:lpstr>
      <vt:lpstr>4-11 Hello World 02280</vt:lpstr>
      <vt:lpstr>4-07 Tower of Babel Map 02277</vt:lpstr>
      <vt:lpstr>Tower of Babel 02275</vt:lpstr>
      <vt:lpstr>4-06 A-Tower of Babel Doomed 02276</vt:lpstr>
      <vt:lpstr>Gen. 11:9 NAS</vt:lpstr>
      <vt:lpstr>Map—post-flood dispersion</vt:lpstr>
      <vt:lpstr>Ziggurats Around the World 02278</vt:lpstr>
      <vt:lpstr>Races?</vt:lpstr>
      <vt:lpstr>Evolution of man progression?</vt:lpstr>
      <vt:lpstr>One Race 02279</vt:lpstr>
      <vt:lpstr>Skin Tones Line-up 03051</vt:lpstr>
      <vt:lpstr>7 C’s Animated—Gen. 1:31 omitted</vt:lpstr>
      <vt:lpstr>Perfection: Lion and lamb</vt:lpstr>
      <vt:lpstr>PowerPoint Presentation</vt:lpstr>
      <vt:lpstr>Adam &amp; Eve—coats of skin</vt:lpstr>
      <vt:lpstr>Gen. 3:15 NAS</vt:lpstr>
      <vt:lpstr>Isaiah 7:14 NAS</vt:lpstr>
      <vt:lpstr>Birth of Jesus</vt:lpstr>
      <vt:lpstr>Matt. 1:21 NAS</vt:lpstr>
      <vt:lpstr>Cross 02285</vt:lpstr>
      <vt:lpstr>Grave + Crosses 02286</vt:lpstr>
      <vt:lpstr>Bozarth 1979 Q053TM--1</vt:lpstr>
      <vt:lpstr>Bozarth 1979 Q053TM--2</vt:lpstr>
      <vt:lpstr>7 C’s Animated—Gen. 1:31 omitted</vt:lpstr>
      <vt:lpstr>Sin Intrusion1</vt:lpstr>
      <vt:lpstr>Sin Intrusion2</vt:lpstr>
      <vt:lpstr>Sin Intrusion</vt:lpstr>
      <vt:lpstr>Rev. 21:4 &amp; 22:3a NAS</vt:lpstr>
      <vt:lpstr>Rom. 8:21 NAS</vt:lpstr>
      <vt:lpstr>Matt. 24:37-39 NAS</vt:lpstr>
      <vt:lpstr>Noah’s Ark - Invitation</vt:lpstr>
      <vt:lpstr>Ark Door Closed with cross NAS 00339</vt:lpstr>
      <vt:lpstr>Family Praying at Cross</vt:lpstr>
      <vt:lpstr>Big Bang Time line</vt:lpstr>
      <vt:lpstr>7 C’s Animated—Gen. 1:31 omitted</vt:lpstr>
      <vt:lpstr>2 Corinthians 10:4-5 NAS</vt:lpstr>
      <vt:lpstr>Scientist &amp; Bible w/ 8 compromisers</vt:lpstr>
      <vt:lpstr>Turning “Jews” into “Greeks” 02027</vt:lpstr>
      <vt:lpstr>I Peter 3:15 NAS</vt:lpstr>
      <vt:lpstr>AiG web site #1</vt:lpstr>
      <vt:lpstr>7 Cs fade to History</vt:lpstr>
      <vt:lpstr>History Book of the Universe 02022</vt:lpstr>
      <vt:lpstr>D – Where you there?</vt:lpstr>
      <vt:lpstr>Scientist &amp; Bible—layered new</vt:lpstr>
      <vt:lpstr>PowerPoint Presentation</vt:lpstr>
      <vt:lpstr>Rainbow promise</vt:lpstr>
      <vt:lpstr>Kids &amp; the Book of Life</vt:lpstr>
      <vt:lpstr>Patriarch’s long lives</vt:lpstr>
      <vt:lpstr>Creatures buried with feet Up</vt:lpstr>
      <vt:lpstr>Days of Creation in Genesis One 00825—layered—NAS</vt:lpstr>
      <vt:lpstr>7 C’s Animated—Gen. 1:31 omitted</vt:lpstr>
      <vt:lpstr>Evolution Tree – Amoeba to Man</vt:lpstr>
      <vt:lpstr>Black</vt:lpstr>
      <vt:lpstr>Cоздание •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161</cp:revision>
  <dcterms:created xsi:type="dcterms:W3CDTF">2002-07-05T19:44:56Z</dcterms:created>
  <dcterms:modified xsi:type="dcterms:W3CDTF">2025-01-31T10:26:11Z</dcterms:modified>
</cp:coreProperties>
</file>