
<file path=[Content_Types].xml><?xml version="1.0" encoding="utf-8"?>
<Types xmlns="http://schemas.openxmlformats.org/package/2006/content-types">
  <Default Extension="bin" ContentType="audio/unknown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61" r:id="rId2"/>
  </p:sldMasterIdLst>
  <p:notesMasterIdLst>
    <p:notesMasterId r:id="rId91"/>
  </p:notesMasterIdLst>
  <p:sldIdLst>
    <p:sldId id="719" r:id="rId3"/>
    <p:sldId id="679" r:id="rId4"/>
    <p:sldId id="677" r:id="rId5"/>
    <p:sldId id="473" r:id="rId6"/>
    <p:sldId id="476" r:id="rId7"/>
    <p:sldId id="471" r:id="rId8"/>
    <p:sldId id="472" r:id="rId9"/>
    <p:sldId id="554" r:id="rId10"/>
    <p:sldId id="711" r:id="rId11"/>
    <p:sldId id="475" r:id="rId12"/>
    <p:sldId id="555" r:id="rId13"/>
    <p:sldId id="292" r:id="rId14"/>
    <p:sldId id="627" r:id="rId15"/>
    <p:sldId id="630" r:id="rId16"/>
    <p:sldId id="631" r:id="rId17"/>
    <p:sldId id="556" r:id="rId18"/>
    <p:sldId id="386" r:id="rId19"/>
    <p:sldId id="682" r:id="rId20"/>
    <p:sldId id="628" r:id="rId21"/>
    <p:sldId id="296" r:id="rId22"/>
    <p:sldId id="602" r:id="rId23"/>
    <p:sldId id="488" r:id="rId24"/>
    <p:sldId id="489" r:id="rId25"/>
    <p:sldId id="497" r:id="rId26"/>
    <p:sldId id="498" r:id="rId27"/>
    <p:sldId id="503" r:id="rId28"/>
    <p:sldId id="499" r:id="rId29"/>
    <p:sldId id="500" r:id="rId30"/>
    <p:sldId id="490" r:id="rId31"/>
    <p:sldId id="491" r:id="rId32"/>
    <p:sldId id="504" r:id="rId33"/>
    <p:sldId id="492" r:id="rId34"/>
    <p:sldId id="640" r:id="rId35"/>
    <p:sldId id="516" r:id="rId36"/>
    <p:sldId id="558" r:id="rId37"/>
    <p:sldId id="515" r:id="rId38"/>
    <p:sldId id="510" r:id="rId39"/>
    <p:sldId id="511" r:id="rId40"/>
    <p:sldId id="674" r:id="rId41"/>
    <p:sldId id="668" r:id="rId42"/>
    <p:sldId id="680" r:id="rId43"/>
    <p:sldId id="676" r:id="rId44"/>
    <p:sldId id="669" r:id="rId45"/>
    <p:sldId id="637" r:id="rId46"/>
    <p:sldId id="675" r:id="rId47"/>
    <p:sldId id="568" r:id="rId48"/>
    <p:sldId id="629" r:id="rId49"/>
    <p:sldId id="372" r:id="rId50"/>
    <p:sldId id="421" r:id="rId51"/>
    <p:sldId id="422" r:id="rId52"/>
    <p:sldId id="423" r:id="rId53"/>
    <p:sldId id="377" r:id="rId54"/>
    <p:sldId id="478" r:id="rId55"/>
    <p:sldId id="686" r:id="rId56"/>
    <p:sldId id="684" r:id="rId57"/>
    <p:sldId id="688" r:id="rId58"/>
    <p:sldId id="698" r:id="rId59"/>
    <p:sldId id="639" r:id="rId60"/>
    <p:sldId id="562" r:id="rId61"/>
    <p:sldId id="433" r:id="rId62"/>
    <p:sldId id="479" r:id="rId63"/>
    <p:sldId id="481" r:id="rId64"/>
    <p:sldId id="482" r:id="rId65"/>
    <p:sldId id="483" r:id="rId66"/>
    <p:sldId id="484" r:id="rId67"/>
    <p:sldId id="485" r:id="rId68"/>
    <p:sldId id="603" r:id="rId69"/>
    <p:sldId id="604" r:id="rId70"/>
    <p:sldId id="632" r:id="rId71"/>
    <p:sldId id="746" r:id="rId72"/>
    <p:sldId id="747" r:id="rId73"/>
    <p:sldId id="748" r:id="rId74"/>
    <p:sldId id="749" r:id="rId75"/>
    <p:sldId id="753" r:id="rId76"/>
    <p:sldId id="751" r:id="rId77"/>
    <p:sldId id="707" r:id="rId78"/>
    <p:sldId id="651" r:id="rId79"/>
    <p:sldId id="543" r:id="rId80"/>
    <p:sldId id="650" r:id="rId81"/>
    <p:sldId id="656" r:id="rId82"/>
    <p:sldId id="660" r:id="rId83"/>
    <p:sldId id="657" r:id="rId84"/>
    <p:sldId id="661" r:id="rId85"/>
    <p:sldId id="678" r:id="rId86"/>
    <p:sldId id="636" r:id="rId87"/>
    <p:sldId id="440" r:id="rId88"/>
    <p:sldId id="624" r:id="rId89"/>
    <p:sldId id="456" r:id="rId9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2">
          <p15:clr>
            <a:srgbClr val="A4A3A4"/>
          </p15:clr>
        </p15:guide>
        <p15:guide id="2" pos="289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2"/>
    <p:restoredTop sz="94655"/>
  </p:normalViewPr>
  <p:slideViewPr>
    <p:cSldViewPr snapToGrid="0">
      <p:cViewPr varScale="1">
        <p:scale>
          <a:sx n="94" d="100"/>
          <a:sy n="94" d="100"/>
        </p:scale>
        <p:origin x="200" y="1296"/>
      </p:cViewPr>
      <p:guideLst>
        <p:guide orient="horz" pos="2152"/>
        <p:guide pos="289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tableStyles" Target="tableStyle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31F91BF9-4575-14B8-906A-A6F238970CE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DD8274F6-A2B1-B13F-89E2-B1A7486A100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7B4651F8-7D1F-19FA-7813-0C519AEAFC81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903C4FC8-A76C-7D1C-2FB8-5B937E8D14E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710B0C9A-30F0-50C1-D520-F0DC91E1B5C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>
            <a:extLst>
              <a:ext uri="{FF2B5EF4-FFF2-40B4-BE49-F238E27FC236}">
                <a16:creationId xmlns:a16="http://schemas.microsoft.com/office/drawing/2014/main" id="{6B2F6C7A-58C9-3DE2-5FB6-927B42E696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" panose="020F07020304040A0204" pitchFamily="34" charset="0"/>
              </a:defRPr>
            </a:lvl1pPr>
          </a:lstStyle>
          <a:p>
            <a:fld id="{E1C9F585-4ABF-A34B-8269-3CF31A9A2F2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56CD1731-D43E-164B-0623-038009308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E0219411-954F-6C4D-A38D-49AD2A0F2AFB}" type="slidenum">
              <a:rPr lang="en-US" altLang="en-US" sz="1200" b="0">
                <a:latin typeface="Times" panose="020F07020304040A0204" pitchFamily="34" charset="0"/>
              </a:rPr>
              <a:pPr/>
              <a:t>16</a:t>
            </a:fld>
            <a:endParaRPr lang="en-US" altLang="en-US" sz="1200" b="0">
              <a:latin typeface="Times" panose="020F07020304040A0204" pitchFamily="34" charset="0"/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94CADC60-02EE-D655-51C7-BED5FD5774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2DCB4AA8-00D0-23A8-2B2F-BC1AAB58D4E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:a16="http://schemas.microsoft.com/office/drawing/2014/main" id="{453662EC-64B5-F7DE-146C-ABEBFAF066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235FFA76-9A35-3B46-85D9-B9EC125C74D0}" type="slidenum">
              <a:rPr lang="en-US" altLang="en-US" sz="1200" b="0">
                <a:latin typeface="Times" panose="020F07020304040A0204" pitchFamily="34" charset="0"/>
              </a:rPr>
              <a:pPr/>
              <a:t>57</a:t>
            </a:fld>
            <a:endParaRPr lang="en-US" altLang="en-US" sz="1200" b="0">
              <a:latin typeface="Times" panose="020F07020304040A0204" pitchFamily="34" charset="0"/>
            </a:endParaRPr>
          </a:p>
        </p:txBody>
      </p:sp>
      <p:sp>
        <p:nvSpPr>
          <p:cNvPr id="80899" name="Rectangle 2">
            <a:extLst>
              <a:ext uri="{FF2B5EF4-FFF2-40B4-BE49-F238E27FC236}">
                <a16:creationId xmlns:a16="http://schemas.microsoft.com/office/drawing/2014/main" id="{B7C349F9-4C68-7665-3702-85FB26FAACFC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0" name="Rectangle 3">
            <a:extLst>
              <a:ext uri="{FF2B5EF4-FFF2-40B4-BE49-F238E27FC236}">
                <a16:creationId xmlns:a16="http://schemas.microsoft.com/office/drawing/2014/main" id="{BF5018FC-9AE3-4813-7BC3-98EFB8B7D2A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ru-RU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>
            <a:extLst>
              <a:ext uri="{FF2B5EF4-FFF2-40B4-BE49-F238E27FC236}">
                <a16:creationId xmlns:a16="http://schemas.microsoft.com/office/drawing/2014/main" id="{754348E7-DBBF-D8CF-9221-224867F0B0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0E0EFD52-AFD1-244C-819B-33C360CBB597}" type="slidenum">
              <a:rPr lang="en-US" altLang="en-US" sz="1200" b="0">
                <a:latin typeface="Times" panose="020F07020304040A0204" pitchFamily="34" charset="0"/>
              </a:rPr>
              <a:pPr/>
              <a:t>76</a:t>
            </a:fld>
            <a:endParaRPr lang="en-US" altLang="en-US" sz="1200" b="0">
              <a:latin typeface="Times" panose="020F07020304040A0204" pitchFamily="34" charset="0"/>
            </a:endParaRPr>
          </a:p>
        </p:txBody>
      </p:sp>
      <p:sp>
        <p:nvSpPr>
          <p:cNvPr id="101379" name="Rectangle 2">
            <a:extLst>
              <a:ext uri="{FF2B5EF4-FFF2-40B4-BE49-F238E27FC236}">
                <a16:creationId xmlns:a16="http://schemas.microsoft.com/office/drawing/2014/main" id="{21EA2299-CA88-9047-DE20-016E51E8B89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>
            <a:extLst>
              <a:ext uri="{FF2B5EF4-FFF2-40B4-BE49-F238E27FC236}">
                <a16:creationId xmlns:a16="http://schemas.microsoft.com/office/drawing/2014/main" id="{34C3DC73-AA40-E922-9A0B-230FE12F36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</a:rPr>
              <a:t>	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03AF0655-5ACD-4F70-9863-FE11DB2F3C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247CFF97-07DE-2149-A82B-B81A42BCC335}" type="slidenum">
              <a:rPr lang="en-US" altLang="en-US" sz="1200" b="0">
                <a:latin typeface="Times" panose="020F07020304040A0204" pitchFamily="34" charset="0"/>
              </a:rPr>
              <a:pPr/>
              <a:t>17</a:t>
            </a:fld>
            <a:endParaRPr lang="en-US" altLang="en-US" sz="1200" b="0">
              <a:latin typeface="Times" panose="020F07020304040A0204" pitchFamily="34" charset="0"/>
            </a:endParaRPr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ADA1E427-BDEA-1B94-4C95-D55CF5E28E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77156FCF-D7E4-CBB4-B0BE-80823B7C538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0F18516D-F254-B1D4-E25B-C53280B381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41D22503-8486-F046-A781-10335B131677}" type="slidenum">
              <a:rPr lang="en-US" altLang="en-US" sz="1200" b="0">
                <a:latin typeface="Times" panose="020F07020304040A0204" pitchFamily="34" charset="0"/>
              </a:rPr>
              <a:pPr/>
              <a:t>18</a:t>
            </a:fld>
            <a:endParaRPr lang="en-US" altLang="en-US" sz="1200" b="0">
              <a:latin typeface="Times" panose="020F07020304040A0204" pitchFamily="34" charset="0"/>
            </a:endParaRP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FC558EE3-4B38-63A7-F90C-FDC590E7720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26FCFFD7-1B7F-76C2-E6E2-2C6202C7519B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D11BA787-5E3A-93AB-B0FF-FE04C29C45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2CAB412A-9A41-8945-8618-5EC703EEDE5B}" type="slidenum">
              <a:rPr lang="en-US" altLang="en-US" sz="1200" b="0">
                <a:latin typeface="Times" panose="020F07020304040A0204" pitchFamily="34" charset="0"/>
              </a:rPr>
              <a:pPr/>
              <a:t>48</a:t>
            </a:fld>
            <a:endParaRPr lang="en-US" altLang="en-US" sz="1200" b="0">
              <a:latin typeface="Times" panose="020F07020304040A0204" pitchFamily="34" charset="0"/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4C860518-2415-4F45-AA26-0F82C3BC52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1AEA6F6F-1934-414B-C6BB-39482E624AA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D0BCB0E3-C4E4-03E1-77CA-3B42A8506B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8CCFEE5B-308D-754B-852D-10D8CDFBAF0F}" type="slidenum">
              <a:rPr lang="en-US" altLang="en-US" sz="1200" b="0">
                <a:latin typeface="Times" panose="020F07020304040A0204" pitchFamily="34" charset="0"/>
              </a:rPr>
              <a:pPr/>
              <a:t>49</a:t>
            </a:fld>
            <a:endParaRPr lang="en-US" altLang="en-US" sz="1200" b="0">
              <a:latin typeface="Times" panose="020F07020304040A0204" pitchFamily="34" charset="0"/>
            </a:endParaRPr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1B90C7B9-12E2-C0B1-53AD-042B207862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A08B252A-BF29-CD64-9031-645B17D1079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564C2DEF-98D7-3789-6A7D-F65BF1C78C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92404E70-2C71-C447-B281-D39B5455586C}" type="slidenum">
              <a:rPr lang="en-US" altLang="en-US" sz="1200" b="0">
                <a:latin typeface="Times" panose="020F07020304040A0204" pitchFamily="34" charset="0"/>
              </a:rPr>
              <a:pPr/>
              <a:t>50</a:t>
            </a:fld>
            <a:endParaRPr lang="en-US" altLang="en-US" sz="1200" b="0">
              <a:latin typeface="Times" panose="020F07020304040A0204" pitchFamily="34" charset="0"/>
            </a:endParaRPr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CAD7994D-B744-F607-04EF-D739FC90F5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47A2D924-1399-C48C-3071-58A5D2D950D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BE34FC0D-8DAD-1C7A-3193-AD679D7328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01A1BDDA-3A98-5F48-A260-C32E9877F898}" type="slidenum">
              <a:rPr lang="en-US" altLang="en-US" sz="1200" b="0">
                <a:latin typeface="Times" panose="020F07020304040A0204" pitchFamily="34" charset="0"/>
              </a:rPr>
              <a:pPr/>
              <a:t>51</a:t>
            </a:fld>
            <a:endParaRPr lang="en-US" altLang="en-US" sz="1200" b="0">
              <a:latin typeface="Times" panose="020F07020304040A0204" pitchFamily="34" charset="0"/>
            </a:endParaRPr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53944A3D-D132-694E-EB72-75F97D8720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06A73361-8811-8780-7A12-B7A222404D5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8020C5E0-2570-CCBD-6D4E-95D4D78BDF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28101EBF-314E-6443-8844-C18F302E97B9}" type="slidenum">
              <a:rPr lang="en-US" altLang="en-US" sz="1200" b="0">
                <a:latin typeface="Times" panose="020F07020304040A0204" pitchFamily="34" charset="0"/>
              </a:rPr>
              <a:pPr/>
              <a:t>54</a:t>
            </a:fld>
            <a:endParaRPr lang="en-US" altLang="en-US" sz="1200" b="0">
              <a:latin typeface="Times" panose="020F07020304040A0204" pitchFamily="34" charset="0"/>
            </a:endParaRPr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093E55C3-35E5-218C-2357-03BCAD9ECEB7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4A6DF1CA-B01B-282B-4E3B-0AFB52A61ED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ru-RU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:a16="http://schemas.microsoft.com/office/drawing/2014/main" id="{699759C1-603D-0EB7-40EA-58D85859A1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3475A505-851C-214F-8F47-F37A30EC5120}" type="slidenum">
              <a:rPr lang="en-US" altLang="en-US" sz="1200" b="0">
                <a:latin typeface="Times" panose="020F07020304040A0204" pitchFamily="34" charset="0"/>
              </a:rPr>
              <a:pPr/>
              <a:t>56</a:t>
            </a:fld>
            <a:endParaRPr lang="en-US" altLang="en-US" sz="1200" b="0">
              <a:latin typeface="Times" panose="020F07020304040A0204" pitchFamily="34" charset="0"/>
            </a:endParaRPr>
          </a:p>
        </p:txBody>
      </p:sp>
      <p:sp>
        <p:nvSpPr>
          <p:cNvPr id="78851" name="Rectangle 2">
            <a:extLst>
              <a:ext uri="{FF2B5EF4-FFF2-40B4-BE49-F238E27FC236}">
                <a16:creationId xmlns:a16="http://schemas.microsoft.com/office/drawing/2014/main" id="{891A1BCD-2D6D-8BC5-7CF1-A1CE6229BBA0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id="{A3DCEC74-B21F-4CF1-F320-3B9D40E459D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ru-RU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75694857"/>
      </p:ext>
    </p:extLst>
  </p:cSld>
  <p:clrMapOvr>
    <a:masterClrMapping/>
  </p:clrMapOvr>
  <p:transition>
    <p:wheel spokes="0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1674895"/>
      </p:ext>
    </p:extLst>
  </p:cSld>
  <p:clrMapOvr>
    <a:masterClrMapping/>
  </p:clrMapOvr>
  <p:transition>
    <p:wheel spokes="0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8258476"/>
      </p:ext>
    </p:extLst>
  </p:cSld>
  <p:clrMapOvr>
    <a:masterClrMapping/>
  </p:clrMapOvr>
  <p:transition>
    <p:wheel spokes="0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5046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004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4311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7758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784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6508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86962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06108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8116742"/>
      </p:ext>
    </p:extLst>
  </p:cSld>
  <p:clrMapOvr>
    <a:masterClrMapping/>
  </p:clrMapOvr>
  <p:transition>
    <p:wheel spokes="0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2186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09066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1212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4962473"/>
      </p:ext>
    </p:extLst>
  </p:cSld>
  <p:clrMapOvr>
    <a:masterClrMapping/>
  </p:clrMapOvr>
  <p:transition>
    <p:wheel spokes="0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4852247"/>
      </p:ext>
    </p:extLst>
  </p:cSld>
  <p:clrMapOvr>
    <a:masterClrMapping/>
  </p:clrMapOvr>
  <p:transition>
    <p:wheel spokes="0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1547041"/>
      </p:ext>
    </p:extLst>
  </p:cSld>
  <p:clrMapOvr>
    <a:masterClrMapping/>
  </p:clrMapOvr>
  <p:transition>
    <p:wheel spokes="0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8247134"/>
      </p:ext>
    </p:extLst>
  </p:cSld>
  <p:clrMapOvr>
    <a:masterClrMapping/>
  </p:clrMapOvr>
  <p:transition>
    <p:wheel spokes="0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879877"/>
      </p:ext>
    </p:extLst>
  </p:cSld>
  <p:clrMapOvr>
    <a:masterClrMapping/>
  </p:clrMapOvr>
  <p:transition>
    <p:wheel spokes="0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8690387"/>
      </p:ext>
    </p:extLst>
  </p:cSld>
  <p:clrMapOvr>
    <a:masterClrMapping/>
  </p:clrMapOvr>
  <p:transition>
    <p:wheel spokes="0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1949056"/>
      </p:ext>
    </p:extLst>
  </p:cSld>
  <p:clrMapOvr>
    <a:masterClrMapping/>
  </p:clrMapOvr>
  <p:transition>
    <p:wheel spokes="0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rgbClr val="8C3D91"/>
            </a:gs>
            <a:gs pos="6000">
              <a:srgbClr val="7005D4"/>
            </a:gs>
            <a:gs pos="14999">
              <a:srgbClr val="181CC7"/>
            </a:gs>
            <a:gs pos="30000">
              <a:srgbClr val="0A128C"/>
            </a:gs>
            <a:gs pos="50000">
              <a:srgbClr val="000000"/>
            </a:gs>
            <a:gs pos="70000">
              <a:srgbClr val="0A128C"/>
            </a:gs>
            <a:gs pos="85001">
              <a:srgbClr val="181CC7"/>
            </a:gs>
            <a:gs pos="94000">
              <a:srgbClr val="7005D4"/>
            </a:gs>
            <a:gs pos="100000">
              <a:srgbClr val="8C3D9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Text Box 21">
            <a:extLst>
              <a:ext uri="{FF2B5EF4-FFF2-40B4-BE49-F238E27FC236}">
                <a16:creationId xmlns:a16="http://schemas.microsoft.com/office/drawing/2014/main" id="{62FBFC9D-9B0E-3CBB-8A69-098890A1F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6551613"/>
            <a:ext cx="947738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  <p:sp>
        <p:nvSpPr>
          <p:cNvPr id="2070" name="Rectangle 22">
            <a:extLst>
              <a:ext uri="{FF2B5EF4-FFF2-40B4-BE49-F238E27FC236}">
                <a16:creationId xmlns:a16="http://schemas.microsoft.com/office/drawing/2014/main" id="{805B8935-624E-E53A-9905-967CA742A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9038" y="6537325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8.0.05b.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>
    <p:wheel spokes="0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anose="020B0600070205080204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i="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i="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i="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i="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srgbClr val="FFFFFF"/>
                </a:solidFill>
                <a:effectLst/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srgbClr val="FFFFFF"/>
                </a:solidFill>
                <a:effectLst/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srgbClr val="FFFFFF"/>
                </a:solidFill>
                <a:effectLst/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i="0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i="0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 i="0"/>
              <a:pPr eaLnBrk="1" hangingPunct="1">
                <a:defRPr/>
              </a:pPr>
              <a:t>‹#›</a:t>
            </a:fld>
            <a:endParaRPr lang="en-US" i="0"/>
          </a:p>
        </p:txBody>
      </p:sp>
    </p:spTree>
    <p:extLst>
      <p:ext uri="{BB962C8B-B14F-4D97-AF65-F5344CB8AC3E}">
        <p14:creationId xmlns:p14="http://schemas.microsoft.com/office/powerpoint/2010/main" val="141105926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4" Type="http://schemas.openxmlformats.org/officeDocument/2006/relationships/image" Target="../media/image2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4" Type="http://schemas.openxmlformats.org/officeDocument/2006/relationships/image" Target="../media/image25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5.jpeg"/><Relationship Id="rId7" Type="http://schemas.openxmlformats.org/officeDocument/2006/relationships/image" Target="../media/image40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openxmlformats.org/officeDocument/2006/relationships/image" Target="../media/image35.jpeg"/><Relationship Id="rId7" Type="http://schemas.openxmlformats.org/officeDocument/2006/relationships/image" Target="../media/image41.png"/><Relationship Id="rId12" Type="http://schemas.openxmlformats.org/officeDocument/2006/relationships/image" Target="../media/image3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7.png"/><Relationship Id="rId9" Type="http://schemas.openxmlformats.org/officeDocument/2006/relationships/image" Target="../media/image43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6.jpeg"/><Relationship Id="rId3" Type="http://schemas.openxmlformats.org/officeDocument/2006/relationships/image" Target="../media/image35.jpe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7.png"/><Relationship Id="rId9" Type="http://schemas.openxmlformats.org/officeDocument/2006/relationships/image" Target="../media/image43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5.jpeg"/><Relationship Id="rId7" Type="http://schemas.openxmlformats.org/officeDocument/2006/relationships/image" Target="../media/image41.png"/><Relationship Id="rId12" Type="http://schemas.openxmlformats.org/officeDocument/2006/relationships/image" Target="../media/image3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7.png"/><Relationship Id="rId9" Type="http://schemas.openxmlformats.org/officeDocument/2006/relationships/image" Target="../media/image4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2">
            <a:extLst>
              <a:ext uri="{FF2B5EF4-FFF2-40B4-BE49-F238E27FC236}">
                <a16:creationId xmlns:a16="http://schemas.microsoft.com/office/drawing/2014/main" id="{D7FECBCF-6C1E-E1DC-9A9E-3E7C186B0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9" t="33138" r="23572" b="185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0676" name="WordArt 4">
            <a:extLst>
              <a:ext uri="{FF2B5EF4-FFF2-40B4-BE49-F238E27FC236}">
                <a16:creationId xmlns:a16="http://schemas.microsoft.com/office/drawing/2014/main" id="{4AA64179-A58C-FDB6-F6AC-1D164CDB57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203200" y="266700"/>
            <a:ext cx="8742363" cy="620395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az-Cyrl-AZ" sz="80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Библейская</a:t>
            </a:r>
          </a:p>
          <a:p>
            <a:pPr algn="ctr"/>
            <a:r>
              <a:rPr lang="az-Cyrl-AZ" sz="80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основа</a:t>
            </a:r>
            <a:endParaRPr lang="en-US" sz="80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 panose="020B0806030902050204" pitchFamily="34" charset="0"/>
            </a:endParaRPr>
          </a:p>
        </p:txBody>
      </p:sp>
      <p:sp>
        <p:nvSpPr>
          <p:cNvPr id="540677" name="Text Box 5">
            <a:extLst>
              <a:ext uri="{FF2B5EF4-FFF2-40B4-BE49-F238E27FC236}">
                <a16:creationId xmlns:a16="http://schemas.microsoft.com/office/drawing/2014/main" id="{074E1F7C-D5DE-E6FC-29DB-CDCE392B4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6513" y="4684713"/>
            <a:ext cx="882650" cy="13716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55000"/>
              </a:lnSpc>
              <a:spcBef>
                <a:spcPct val="50000"/>
              </a:spcBef>
            </a:pPr>
            <a:r>
              <a:rPr lang="en-US" altLang="en-US" sz="13800">
                <a:solidFill>
                  <a:srgbClr val="FB2E05"/>
                </a:solidFill>
                <a:latin typeface="Helvetica" pitchFamily="2" charset="0"/>
              </a:rPr>
              <a:t>2</a:t>
            </a:r>
            <a:endParaRPr lang="en-US" altLang="en-US" sz="8800">
              <a:solidFill>
                <a:srgbClr val="FB2E05"/>
              </a:solidFill>
              <a:latin typeface="Helvetica" pitchFamily="2" charset="0"/>
            </a:endParaRPr>
          </a:p>
        </p:txBody>
      </p:sp>
      <p:sp>
        <p:nvSpPr>
          <p:cNvPr id="14341" name="Text Box 6">
            <a:extLst>
              <a:ext uri="{FF2B5EF4-FFF2-40B4-BE49-F238E27FC236}">
                <a16:creationId xmlns:a16="http://schemas.microsoft.com/office/drawing/2014/main" id="{C8DCC6AB-1DCC-0888-1F11-6AEC6F4B9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4342" name="Text Box 17">
            <a:extLst>
              <a:ext uri="{FF2B5EF4-FFF2-40B4-BE49-F238E27FC236}">
                <a16:creationId xmlns:a16="http://schemas.microsoft.com/office/drawing/2014/main" id="{B1E4AC70-B653-8E71-81E2-2B63E3651D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" y="6542088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©2006 TBBMI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2528E2-F83A-D9C6-4848-FFF1E1511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33256"/>
            <a:ext cx="9252520" cy="1124744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 defTabSz="914400" fontAlgn="base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Designed by Dr. John Fryman, Texas, USA • BibleBasically.org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Taught by Dr. Rick Griffith, Singapore Bible College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All files in many languages for free download at BibleStudyDownloads.org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40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40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0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0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0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0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0677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>
            <a:extLst>
              <a:ext uri="{FF2B5EF4-FFF2-40B4-BE49-F238E27FC236}">
                <a16:creationId xmlns:a16="http://schemas.microsoft.com/office/drawing/2014/main" id="{01340D59-32E4-035E-9BC5-8FB95523E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EE6F37EC-FD01-150A-1F3A-D491C0584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290638"/>
            <a:ext cx="466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>
                <a:latin typeface="Helvetica" pitchFamily="2" charset="0"/>
              </a:rPr>
              <a:t>         </a:t>
            </a:r>
          </a:p>
        </p:txBody>
      </p:sp>
      <p:sp>
        <p:nvSpPr>
          <p:cNvPr id="22532" name="Rectangle 4">
            <a:extLst>
              <a:ext uri="{FF2B5EF4-FFF2-40B4-BE49-F238E27FC236}">
                <a16:creationId xmlns:a16="http://schemas.microsoft.com/office/drawing/2014/main" id="{76EC472D-CB46-ACD0-FFAF-E68859F40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1301750"/>
            <a:ext cx="3810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>
                <a:latin typeface="Helvetica" pitchFamily="2" charset="0"/>
              </a:rPr>
              <a:t>       </a:t>
            </a:r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345C5736-7854-ECA9-6E08-8596BA28A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1301750"/>
            <a:ext cx="3810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i="1">
                <a:latin typeface="Helvetica" pitchFamily="2" charset="0"/>
              </a:rPr>
              <a:t>       </a:t>
            </a:r>
          </a:p>
        </p:txBody>
      </p:sp>
      <p:sp>
        <p:nvSpPr>
          <p:cNvPr id="22534" name="Rectangle 6">
            <a:extLst>
              <a:ext uri="{FF2B5EF4-FFF2-40B4-BE49-F238E27FC236}">
                <a16:creationId xmlns:a16="http://schemas.microsoft.com/office/drawing/2014/main" id="{363FAC3C-C527-CC8F-EF6D-9F29AF95C3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768475"/>
            <a:ext cx="9048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i="1">
                <a:latin typeface="Helvetica" pitchFamily="2" charset="0"/>
              </a:rPr>
              <a:t>                   </a:t>
            </a:r>
          </a:p>
        </p:txBody>
      </p:sp>
      <p:sp>
        <p:nvSpPr>
          <p:cNvPr id="22535" name="Rectangle 7">
            <a:extLst>
              <a:ext uri="{FF2B5EF4-FFF2-40B4-BE49-F238E27FC236}">
                <a16:creationId xmlns:a16="http://schemas.microsoft.com/office/drawing/2014/main" id="{97A2F0D8-051B-2D9F-5291-19E0698D5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2071688"/>
            <a:ext cx="244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>
                <a:latin typeface="Helvetica" pitchFamily="2" charset="0"/>
              </a:rPr>
              <a:t>  </a:t>
            </a:r>
          </a:p>
        </p:txBody>
      </p:sp>
      <p:sp>
        <p:nvSpPr>
          <p:cNvPr id="22536" name="Rectangle 9">
            <a:extLst>
              <a:ext uri="{FF2B5EF4-FFF2-40B4-BE49-F238E27FC236}">
                <a16:creationId xmlns:a16="http://schemas.microsoft.com/office/drawing/2014/main" id="{5F8DB1C0-DD10-5553-6ADF-75C2B3F84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9713" y="2211388"/>
            <a:ext cx="371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>
                <a:latin typeface="Helvetica" pitchFamily="2" charset="0"/>
              </a:rPr>
              <a:t>      </a:t>
            </a:r>
          </a:p>
        </p:txBody>
      </p:sp>
      <p:sp>
        <p:nvSpPr>
          <p:cNvPr id="22537" name="Rectangle 11">
            <a:extLst>
              <a:ext uri="{FF2B5EF4-FFF2-40B4-BE49-F238E27FC236}">
                <a16:creationId xmlns:a16="http://schemas.microsoft.com/office/drawing/2014/main" id="{AF89DBD9-69AC-56C9-5FB7-80FF0DA08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3582988"/>
            <a:ext cx="561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>
                <a:latin typeface="Helvetica" pitchFamily="2" charset="0"/>
              </a:rPr>
              <a:t>            </a:t>
            </a:r>
          </a:p>
        </p:txBody>
      </p:sp>
      <p:sp>
        <p:nvSpPr>
          <p:cNvPr id="22538" name="Rectangle 14">
            <a:extLst>
              <a:ext uri="{FF2B5EF4-FFF2-40B4-BE49-F238E27FC236}">
                <a16:creationId xmlns:a16="http://schemas.microsoft.com/office/drawing/2014/main" id="{DE668A2B-B69A-E559-9BF4-6B0601EC6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9713" y="5627688"/>
            <a:ext cx="403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>
                <a:latin typeface="Helvetica" pitchFamily="2" charset="0"/>
              </a:rPr>
              <a:t>       </a:t>
            </a:r>
          </a:p>
        </p:txBody>
      </p:sp>
      <p:sp>
        <p:nvSpPr>
          <p:cNvPr id="22539" name="Rectangle 15">
            <a:extLst>
              <a:ext uri="{FF2B5EF4-FFF2-40B4-BE49-F238E27FC236}">
                <a16:creationId xmlns:a16="http://schemas.microsoft.com/office/drawing/2014/main" id="{CB400D24-3F36-C438-F6A1-48DFF2809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674688"/>
            <a:ext cx="9382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Helvetica" pitchFamily="2" charset="0"/>
              </a:rPr>
              <a:t>         </a:t>
            </a:r>
          </a:p>
        </p:txBody>
      </p:sp>
      <p:sp>
        <p:nvSpPr>
          <p:cNvPr id="22540" name="Rectangle 16">
            <a:extLst>
              <a:ext uri="{FF2B5EF4-FFF2-40B4-BE49-F238E27FC236}">
                <a16:creationId xmlns:a16="http://schemas.microsoft.com/office/drawing/2014/main" id="{6B3DACE3-51E8-551A-8B9A-6082E2E02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1054100"/>
            <a:ext cx="395287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Helvetica" pitchFamily="2" charset="0"/>
              </a:rPr>
              <a:t>     </a:t>
            </a:r>
          </a:p>
        </p:txBody>
      </p:sp>
      <p:sp>
        <p:nvSpPr>
          <p:cNvPr id="22541" name="Rectangle 17">
            <a:extLst>
              <a:ext uri="{FF2B5EF4-FFF2-40B4-BE49-F238E27FC236}">
                <a16:creationId xmlns:a16="http://schemas.microsoft.com/office/drawing/2014/main" id="{71D73C99-9075-1A16-28E6-E171233FC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413" y="1063625"/>
            <a:ext cx="2190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>
                <a:latin typeface="Helvetica" pitchFamily="2" charset="0"/>
              </a:rPr>
              <a:t> </a:t>
            </a:r>
          </a:p>
        </p:txBody>
      </p:sp>
      <p:sp>
        <p:nvSpPr>
          <p:cNvPr id="290834" name="Rectangle 18">
            <a:extLst>
              <a:ext uri="{FF2B5EF4-FFF2-40B4-BE49-F238E27FC236}">
                <a16:creationId xmlns:a16="http://schemas.microsoft.com/office/drawing/2014/main" id="{9583E953-8844-398C-924C-658EFDA01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290849" name="Rectangle 33">
            <a:extLst>
              <a:ext uri="{FF2B5EF4-FFF2-40B4-BE49-F238E27FC236}">
                <a16:creationId xmlns:a16="http://schemas.microsoft.com/office/drawing/2014/main" id="{225CA60E-8486-7868-AD45-4F112CF6B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860425"/>
            <a:ext cx="727392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17088" dir="243607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000">
                <a:solidFill>
                  <a:schemeClr val="folHlink"/>
                </a:solidFill>
                <a:latin typeface="Helvetica" pitchFamily="2" charset="0"/>
              </a:rPr>
              <a:t>“</a:t>
            </a:r>
            <a:r>
              <a:rPr lang="ru-RU" altLang="en-US" sz="4000">
                <a:solidFill>
                  <a:schemeClr val="folHlink"/>
                </a:solidFill>
                <a:latin typeface="Helvetica" pitchFamily="2" charset="0"/>
              </a:rPr>
              <a:t>МОИСЕЕВ ЗАКОН</a:t>
            </a:r>
            <a:r>
              <a:rPr lang="en-US" altLang="en-US" sz="4000">
                <a:solidFill>
                  <a:schemeClr val="folHlink"/>
                </a:solidFill>
                <a:latin typeface="Helvetica" pitchFamily="2" charset="0"/>
              </a:rPr>
              <a:t>” </a:t>
            </a:r>
            <a:r>
              <a:rPr lang="ru-RU" altLang="en-US" sz="4000">
                <a:solidFill>
                  <a:schemeClr val="folHlink"/>
                </a:solidFill>
                <a:latin typeface="Helvetica" pitchFamily="2" charset="0"/>
              </a:rPr>
              <a:t>     ИТОГ</a:t>
            </a:r>
            <a:r>
              <a:rPr lang="en-US" altLang="en-US" sz="4000">
                <a:solidFill>
                  <a:schemeClr val="folHlink"/>
                </a:solidFill>
                <a:latin typeface="Helvetica" pitchFamily="2" charset="0"/>
              </a:rPr>
              <a:t>:</a:t>
            </a:r>
          </a:p>
        </p:txBody>
      </p:sp>
      <p:grpSp>
        <p:nvGrpSpPr>
          <p:cNvPr id="2" name="Group 50">
            <a:extLst>
              <a:ext uri="{FF2B5EF4-FFF2-40B4-BE49-F238E27FC236}">
                <a16:creationId xmlns:a16="http://schemas.microsoft.com/office/drawing/2014/main" id="{97F791EF-227F-90E5-0C5F-53B6C7CE0FB7}"/>
              </a:ext>
            </a:extLst>
          </p:cNvPr>
          <p:cNvGrpSpPr>
            <a:grpSpLocks/>
          </p:cNvGrpSpPr>
          <p:nvPr/>
        </p:nvGrpSpPr>
        <p:grpSpPr bwMode="auto">
          <a:xfrm>
            <a:off x="558800" y="2400300"/>
            <a:ext cx="5670550" cy="839788"/>
            <a:chOff x="352" y="1512"/>
            <a:chExt cx="3572" cy="529"/>
          </a:xfrm>
        </p:grpSpPr>
        <p:sp>
          <p:nvSpPr>
            <p:cNvPr id="290850" name="Rectangle 34">
              <a:extLst>
                <a:ext uri="{FF2B5EF4-FFF2-40B4-BE49-F238E27FC236}">
                  <a16:creationId xmlns:a16="http://schemas.microsoft.com/office/drawing/2014/main" id="{E809C313-4E33-2BF3-DF6D-66C2288E92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4" y="1563"/>
              <a:ext cx="2380" cy="4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ru-RU" altLang="en-US" sz="1900">
                  <a:solidFill>
                    <a:schemeClr val="folHlink"/>
                  </a:solidFill>
                  <a:latin typeface="Helvetica" pitchFamily="2" charset="0"/>
                </a:rPr>
                <a:t>ГЛАВА</a:t>
              </a:r>
              <a:r>
                <a:rPr lang="en-US" altLang="en-US" sz="1900">
                  <a:solidFill>
                    <a:schemeClr val="folHlink"/>
                  </a:solidFill>
                  <a:latin typeface="Helvetica" pitchFamily="2" charset="0"/>
                </a:rPr>
                <a:t> 20: </a:t>
              </a:r>
            </a:p>
            <a:p>
              <a:r>
                <a:rPr lang="en-US" altLang="en-US" sz="2500">
                  <a:latin typeface="Helvetica" pitchFamily="2" charset="0"/>
                </a:rPr>
                <a:t>	</a:t>
              </a:r>
              <a:r>
                <a:rPr lang="ru-RU" altLang="en-US" sz="2500">
                  <a:latin typeface="Helvetica" pitchFamily="2" charset="0"/>
                </a:rPr>
                <a:t>ДЕСЯТИСЛОВИЕ</a:t>
              </a:r>
              <a:endParaRPr lang="en-US" altLang="en-US" sz="1900">
                <a:solidFill>
                  <a:schemeClr val="folHlink"/>
                </a:solidFill>
                <a:latin typeface="Helvetica" pitchFamily="2" charset="0"/>
              </a:endParaRPr>
            </a:p>
          </p:txBody>
        </p:sp>
        <p:sp>
          <p:nvSpPr>
            <p:cNvPr id="290851" name="Text Box 35">
              <a:extLst>
                <a:ext uri="{FF2B5EF4-FFF2-40B4-BE49-F238E27FC236}">
                  <a16:creationId xmlns:a16="http://schemas.microsoft.com/office/drawing/2014/main" id="{13ABEF16-D654-ADEB-CB8B-8536C3EC59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" y="1512"/>
              <a:ext cx="896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25724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800" b="0">
                  <a:solidFill>
                    <a:srgbClr val="66FF66"/>
                  </a:solidFill>
                  <a:latin typeface="Times New Roman" panose="02020603050405020304" pitchFamily="18" charset="0"/>
                </a:rPr>
                <a:t>“</a:t>
              </a:r>
              <a:r>
                <a:rPr lang="ru-RU" altLang="en-US" sz="4800" b="0">
                  <a:solidFill>
                    <a:srgbClr val="66FF66"/>
                  </a:solidFill>
                  <a:latin typeface="Times New Roman" panose="02020603050405020304" pitchFamily="18" charset="0"/>
                </a:rPr>
                <a:t>Н</a:t>
              </a:r>
              <a:r>
                <a:rPr lang="en-US" altLang="en-US" sz="4800" b="0">
                  <a:solidFill>
                    <a:srgbClr val="66FF66"/>
                  </a:solidFill>
                  <a:latin typeface="Times New Roman" panose="02020603050405020304" pitchFamily="18" charset="0"/>
                </a:rPr>
                <a:t>”</a:t>
              </a:r>
            </a:p>
          </p:txBody>
        </p:sp>
      </p:grpSp>
      <p:grpSp>
        <p:nvGrpSpPr>
          <p:cNvPr id="3" name="Group 51">
            <a:extLst>
              <a:ext uri="{FF2B5EF4-FFF2-40B4-BE49-F238E27FC236}">
                <a16:creationId xmlns:a16="http://schemas.microsoft.com/office/drawing/2014/main" id="{A379166B-E68C-C407-BA35-E0DB44C350D8}"/>
              </a:ext>
            </a:extLst>
          </p:cNvPr>
          <p:cNvGrpSpPr>
            <a:grpSpLocks/>
          </p:cNvGrpSpPr>
          <p:nvPr/>
        </p:nvGrpSpPr>
        <p:grpSpPr bwMode="auto">
          <a:xfrm>
            <a:off x="596900" y="3503613"/>
            <a:ext cx="6578600" cy="823912"/>
            <a:chOff x="376" y="2207"/>
            <a:chExt cx="4144" cy="519"/>
          </a:xfrm>
        </p:grpSpPr>
        <p:sp>
          <p:nvSpPr>
            <p:cNvPr id="290828" name="Rectangle 12">
              <a:extLst>
                <a:ext uri="{FF2B5EF4-FFF2-40B4-BE49-F238E27FC236}">
                  <a16:creationId xmlns:a16="http://schemas.microsoft.com/office/drawing/2014/main" id="{EFF24201-ACF4-1F3D-6B39-21C736200C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226"/>
              <a:ext cx="3001" cy="4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ru-RU" altLang="en-US" sz="1900">
                  <a:solidFill>
                    <a:schemeClr val="folHlink"/>
                  </a:solidFill>
                  <a:latin typeface="Helvetica" pitchFamily="2" charset="0"/>
                </a:rPr>
                <a:t>ГЛАВЫ</a:t>
              </a:r>
              <a:r>
                <a:rPr lang="en-US" altLang="en-US" sz="1900">
                  <a:solidFill>
                    <a:schemeClr val="folHlink"/>
                  </a:solidFill>
                  <a:latin typeface="Helvetica" pitchFamily="2" charset="0"/>
                </a:rPr>
                <a:t> 21-24: </a:t>
              </a:r>
            </a:p>
            <a:p>
              <a:r>
                <a:rPr lang="en-US" altLang="en-US" sz="2500">
                  <a:latin typeface="Helvetica" pitchFamily="2" charset="0"/>
                </a:rPr>
                <a:t>	</a:t>
              </a:r>
              <a:r>
                <a:rPr lang="ru-RU" altLang="en-US" sz="2500">
                  <a:latin typeface="Helvetica" pitchFamily="2" charset="0"/>
                </a:rPr>
                <a:t>ГРАЖДАНСКИЕ УКАЗЫ</a:t>
              </a:r>
              <a:endParaRPr lang="en-US" altLang="en-US" sz="1900">
                <a:solidFill>
                  <a:schemeClr val="folHlink"/>
                </a:solidFill>
                <a:latin typeface="Helvetica" pitchFamily="2" charset="0"/>
              </a:endParaRPr>
            </a:p>
          </p:txBody>
        </p:sp>
        <p:sp>
          <p:nvSpPr>
            <p:cNvPr id="290852" name="Text Box 36">
              <a:extLst>
                <a:ext uri="{FF2B5EF4-FFF2-40B4-BE49-F238E27FC236}">
                  <a16:creationId xmlns:a16="http://schemas.microsoft.com/office/drawing/2014/main" id="{1C357A7E-1312-F82A-973C-ED6DE26F49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" y="2207"/>
              <a:ext cx="1064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25724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800" b="0">
                  <a:solidFill>
                    <a:srgbClr val="66FF66"/>
                  </a:solidFill>
                  <a:latin typeface="Times New Roman" panose="02020603050405020304" pitchFamily="18" charset="0"/>
                </a:rPr>
                <a:t>“</a:t>
              </a:r>
              <a:r>
                <a:rPr lang="ru-RU" altLang="en-US" sz="4800" b="0">
                  <a:solidFill>
                    <a:srgbClr val="66FF66"/>
                  </a:solidFill>
                  <a:latin typeface="Times New Roman" panose="02020603050405020304" pitchFamily="18" charset="0"/>
                </a:rPr>
                <a:t>Г</a:t>
              </a:r>
              <a:r>
                <a:rPr lang="en-US" altLang="en-US" sz="4800" b="0">
                  <a:solidFill>
                    <a:srgbClr val="66FF66"/>
                  </a:solidFill>
                  <a:latin typeface="Times New Roman" panose="02020603050405020304" pitchFamily="18" charset="0"/>
                </a:rPr>
                <a:t>”</a:t>
              </a:r>
            </a:p>
          </p:txBody>
        </p:sp>
      </p:grpSp>
      <p:grpSp>
        <p:nvGrpSpPr>
          <p:cNvPr id="4" name="Group 52">
            <a:extLst>
              <a:ext uri="{FF2B5EF4-FFF2-40B4-BE49-F238E27FC236}">
                <a16:creationId xmlns:a16="http://schemas.microsoft.com/office/drawing/2014/main" id="{3E10F7F5-5300-DC40-323E-A068CD5C9E8F}"/>
              </a:ext>
            </a:extLst>
          </p:cNvPr>
          <p:cNvGrpSpPr>
            <a:grpSpLocks/>
          </p:cNvGrpSpPr>
          <p:nvPr/>
        </p:nvGrpSpPr>
        <p:grpSpPr bwMode="auto">
          <a:xfrm>
            <a:off x="596900" y="4468813"/>
            <a:ext cx="8547100" cy="823912"/>
            <a:chOff x="376" y="2815"/>
            <a:chExt cx="5384" cy="519"/>
          </a:xfrm>
        </p:grpSpPr>
        <p:sp>
          <p:nvSpPr>
            <p:cNvPr id="290829" name="Rectangle 13">
              <a:extLst>
                <a:ext uri="{FF2B5EF4-FFF2-40B4-BE49-F238E27FC236}">
                  <a16:creationId xmlns:a16="http://schemas.microsoft.com/office/drawing/2014/main" id="{D825B293-49F7-38A7-1A27-F86BAB8688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6" y="2818"/>
              <a:ext cx="4234" cy="4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ru-RU" altLang="en-US" sz="1900">
                  <a:solidFill>
                    <a:schemeClr val="folHlink"/>
                  </a:solidFill>
                  <a:latin typeface="Helvetica" pitchFamily="2" charset="0"/>
                </a:rPr>
                <a:t>ГЛАВЫ</a:t>
              </a:r>
              <a:r>
                <a:rPr lang="en-US" altLang="en-US" sz="1900">
                  <a:solidFill>
                    <a:schemeClr val="folHlink"/>
                  </a:solidFill>
                  <a:latin typeface="Helvetica" pitchFamily="2" charset="0"/>
                </a:rPr>
                <a:t> 25-31: </a:t>
              </a:r>
              <a:endParaRPr lang="ru-RU" altLang="en-US" sz="1900">
                <a:solidFill>
                  <a:schemeClr val="folHlink"/>
                </a:solidFill>
                <a:latin typeface="Helvetica" pitchFamily="2" charset="0"/>
              </a:endParaRPr>
            </a:p>
            <a:p>
              <a:r>
                <a:rPr lang="ru-RU" altLang="en-US" sz="1900">
                  <a:solidFill>
                    <a:schemeClr val="folHlink"/>
                  </a:solidFill>
                  <a:latin typeface="Helvetica" pitchFamily="2" charset="0"/>
                </a:rPr>
                <a:t>             </a:t>
              </a:r>
              <a:r>
                <a:rPr lang="ru-RU" altLang="en-US" sz="2500">
                  <a:latin typeface="Helvetica" pitchFamily="2" charset="0"/>
                </a:rPr>
                <a:t>УКАЗАНИЯ ДЛЯ СКИНИИ</a:t>
              </a:r>
              <a:endParaRPr lang="en-US" altLang="en-US" sz="1900">
                <a:solidFill>
                  <a:schemeClr val="folHlink"/>
                </a:solidFill>
                <a:latin typeface="Helvetica" pitchFamily="2" charset="0"/>
              </a:endParaRPr>
            </a:p>
          </p:txBody>
        </p:sp>
        <p:sp>
          <p:nvSpPr>
            <p:cNvPr id="290853" name="Text Box 37">
              <a:extLst>
                <a:ext uri="{FF2B5EF4-FFF2-40B4-BE49-F238E27FC236}">
                  <a16:creationId xmlns:a16="http://schemas.microsoft.com/office/drawing/2014/main" id="{F0F5BB1A-66C7-A4AB-A5E3-DDE8725D28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" y="2815"/>
              <a:ext cx="1112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25724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800" b="0">
                  <a:solidFill>
                    <a:srgbClr val="66FF66"/>
                  </a:solidFill>
                  <a:latin typeface="Times New Roman" panose="02020603050405020304" pitchFamily="18" charset="0"/>
                </a:rPr>
                <a:t>“</a:t>
              </a:r>
              <a:r>
                <a:rPr lang="ru-RU" altLang="en-US" sz="4800" b="0">
                  <a:solidFill>
                    <a:srgbClr val="66FF66"/>
                  </a:solidFill>
                  <a:latin typeface="Times New Roman" panose="02020603050405020304" pitchFamily="18" charset="0"/>
                </a:rPr>
                <a:t>Б</a:t>
              </a:r>
              <a:r>
                <a:rPr lang="en-US" altLang="en-US" sz="4800" b="0">
                  <a:solidFill>
                    <a:srgbClr val="66FF66"/>
                  </a:solidFill>
                  <a:latin typeface="Times New Roman" panose="02020603050405020304" pitchFamily="18" charset="0"/>
                </a:rPr>
                <a:t>”</a:t>
              </a:r>
            </a:p>
          </p:txBody>
        </p:sp>
      </p:grpSp>
      <p:grpSp>
        <p:nvGrpSpPr>
          <p:cNvPr id="22547" name="Group 40">
            <a:extLst>
              <a:ext uri="{FF2B5EF4-FFF2-40B4-BE49-F238E27FC236}">
                <a16:creationId xmlns:a16="http://schemas.microsoft.com/office/drawing/2014/main" id="{64E6F524-B22E-637D-6A74-73EFFF2A2A9D}"/>
              </a:ext>
            </a:extLst>
          </p:cNvPr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290857" name="Rectangle 41">
              <a:extLst>
                <a:ext uri="{FF2B5EF4-FFF2-40B4-BE49-F238E27FC236}">
                  <a16:creationId xmlns:a16="http://schemas.microsoft.com/office/drawing/2014/main" id="{B374AA2F-ED59-D22C-A115-049A6419C5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290858" name="Oval 42">
              <a:extLst>
                <a:ext uri="{FF2B5EF4-FFF2-40B4-BE49-F238E27FC236}">
                  <a16:creationId xmlns:a16="http://schemas.microsoft.com/office/drawing/2014/main" id="{59771357-8C9D-EA5A-7CB4-59BD3A6E1A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290859" name="Rectangle 43">
              <a:extLst>
                <a:ext uri="{FF2B5EF4-FFF2-40B4-BE49-F238E27FC236}">
                  <a16:creationId xmlns:a16="http://schemas.microsoft.com/office/drawing/2014/main" id="{04B13A9D-AB68-F3B1-158D-9D71ECE9A1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290860" name="Rectangle 44">
              <a:extLst>
                <a:ext uri="{FF2B5EF4-FFF2-40B4-BE49-F238E27FC236}">
                  <a16:creationId xmlns:a16="http://schemas.microsoft.com/office/drawing/2014/main" id="{94B73907-2C74-9C10-32A7-C17703FFC8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290861" name="Oval 45">
              <a:extLst>
                <a:ext uri="{FF2B5EF4-FFF2-40B4-BE49-F238E27FC236}">
                  <a16:creationId xmlns:a16="http://schemas.microsoft.com/office/drawing/2014/main" id="{571462CC-9035-A54E-AFED-F6A04C82BB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290862" name="Rectangle 46">
              <a:extLst>
                <a:ext uri="{FF2B5EF4-FFF2-40B4-BE49-F238E27FC236}">
                  <a16:creationId xmlns:a16="http://schemas.microsoft.com/office/drawing/2014/main" id="{ACDEBBC3-3A79-4C99-FF6B-4A18523D9A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22559" name="Rectangle 47">
              <a:extLst>
                <a:ext uri="{FF2B5EF4-FFF2-40B4-BE49-F238E27FC236}">
                  <a16:creationId xmlns:a16="http://schemas.microsoft.com/office/drawing/2014/main" id="{4E01193B-C875-C561-3852-EA64DBB2F9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X</a:t>
              </a:r>
              <a:endParaRPr lang="en-US" altLang="en-US" sz="1600">
                <a:latin typeface="Krone" charset="0"/>
              </a:endParaRPr>
            </a:p>
          </p:txBody>
        </p:sp>
        <p:sp>
          <p:nvSpPr>
            <p:cNvPr id="22560" name="Rectangle 48">
              <a:extLst>
                <a:ext uri="{FF2B5EF4-FFF2-40B4-BE49-F238E27FC236}">
                  <a16:creationId xmlns:a16="http://schemas.microsoft.com/office/drawing/2014/main" id="{01B68B2D-F505-BB72-BA3B-CBCA348B97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</a:t>
              </a:r>
              <a:endParaRPr lang="en-US" altLang="en-US" sz="1600">
                <a:latin typeface="Krone" charset="0"/>
              </a:endParaRPr>
            </a:p>
          </p:txBody>
        </p:sp>
      </p:grpSp>
      <p:sp>
        <p:nvSpPr>
          <p:cNvPr id="22548" name="Text Box 54">
            <a:extLst>
              <a:ext uri="{FF2B5EF4-FFF2-40B4-BE49-F238E27FC236}">
                <a16:creationId xmlns:a16="http://schemas.microsoft.com/office/drawing/2014/main" id="{933D77F1-174D-A78D-5DF8-1FC090320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22549" name="Text Box 56">
            <a:extLst>
              <a:ext uri="{FF2B5EF4-FFF2-40B4-BE49-F238E27FC236}">
                <a16:creationId xmlns:a16="http://schemas.microsoft.com/office/drawing/2014/main" id="{0FC522C0-33E8-CE8F-0E42-00DC0F1BE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90873" name="Rectangle 57">
            <a:extLst>
              <a:ext uri="{FF2B5EF4-FFF2-40B4-BE49-F238E27FC236}">
                <a16:creationId xmlns:a16="http://schemas.microsoft.com/office/drawing/2014/main" id="{03A38A0E-EB45-F619-DF51-06F302797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0876" name="Rectangle 60">
            <a:extLst>
              <a:ext uri="{FF2B5EF4-FFF2-40B4-BE49-F238E27FC236}">
                <a16:creationId xmlns:a16="http://schemas.microsoft.com/office/drawing/2014/main" id="{AEBD791F-7736-58FE-7CEA-8C45CA84E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09</a:t>
            </a:r>
          </a:p>
        </p:txBody>
      </p:sp>
      <p:sp>
        <p:nvSpPr>
          <p:cNvPr id="22552" name="Text Box 62">
            <a:extLst>
              <a:ext uri="{FF2B5EF4-FFF2-40B4-BE49-F238E27FC236}">
                <a16:creationId xmlns:a16="http://schemas.microsoft.com/office/drawing/2014/main" id="{3B56EBB4-C28A-144D-F45B-CDB940BBE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4088" y="6418263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3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94" name="Rectangle 34">
            <a:extLst>
              <a:ext uri="{FF2B5EF4-FFF2-40B4-BE49-F238E27FC236}">
                <a16:creationId xmlns:a16="http://schemas.microsoft.com/office/drawing/2014/main" id="{D02D0C35-7BA8-7048-EB6F-CE3ADB41D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pic>
        <p:nvPicPr>
          <p:cNvPr id="23555" name="Picture 32" descr="Sinai view2">
            <a:extLst>
              <a:ext uri="{FF2B5EF4-FFF2-40B4-BE49-F238E27FC236}">
                <a16:creationId xmlns:a16="http://schemas.microsoft.com/office/drawing/2014/main" id="{E91E8558-B300-2D28-3428-D7A7B3D39DE9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4995" name="Rectangle 35">
            <a:extLst>
              <a:ext uri="{FF2B5EF4-FFF2-40B4-BE49-F238E27FC236}">
                <a16:creationId xmlns:a16="http://schemas.microsoft.com/office/drawing/2014/main" id="{B3CEA442-9A61-C109-E35B-A136E7C96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20115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424976" name="Text Box 16">
            <a:extLst>
              <a:ext uri="{FF2B5EF4-FFF2-40B4-BE49-F238E27FC236}">
                <a16:creationId xmlns:a16="http://schemas.microsoft.com/office/drawing/2014/main" id="{8BEEF743-4ACF-08CB-ED25-61E9D438F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457200"/>
            <a:ext cx="8737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rgbClr val="99CCFF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3600">
                <a:solidFill>
                  <a:schemeClr val="bg2"/>
                </a:solidFill>
              </a:rPr>
              <a:t>Следствия Моисеева завета</a:t>
            </a:r>
            <a:endParaRPr lang="en-US" altLang="en-US" sz="3600">
              <a:solidFill>
                <a:schemeClr val="bg2"/>
              </a:solidFill>
            </a:endParaRPr>
          </a:p>
        </p:txBody>
      </p:sp>
      <p:sp>
        <p:nvSpPr>
          <p:cNvPr id="424977" name="Text Box 17">
            <a:extLst>
              <a:ext uri="{FF2B5EF4-FFF2-40B4-BE49-F238E27FC236}">
                <a16:creationId xmlns:a16="http://schemas.microsoft.com/office/drawing/2014/main" id="{39394B3D-0775-A565-8588-7B36CB52A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" y="1397000"/>
            <a:ext cx="7518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folHlink"/>
                </a:solidFill>
              </a:rPr>
              <a:t>1. </a:t>
            </a:r>
            <a:r>
              <a:rPr lang="ru-RU" altLang="en-US" sz="2800"/>
              <a:t>Временное</a:t>
            </a:r>
            <a:r>
              <a:rPr lang="en-US" altLang="en-US" sz="2800">
                <a:solidFill>
                  <a:schemeClr val="folHlink"/>
                </a:solidFill>
              </a:rPr>
              <a:t> </a:t>
            </a:r>
            <a:r>
              <a:rPr lang="ru-RU" altLang="en-US" sz="2800">
                <a:solidFill>
                  <a:schemeClr val="folHlink"/>
                </a:solidFill>
              </a:rPr>
              <a:t>распоряжение</a:t>
            </a:r>
            <a:r>
              <a:rPr lang="en-US" altLang="en-US" sz="2800">
                <a:solidFill>
                  <a:schemeClr val="folHlink"/>
                </a:solidFill>
              </a:rPr>
              <a:t>.</a:t>
            </a:r>
          </a:p>
        </p:txBody>
      </p:sp>
      <p:sp>
        <p:nvSpPr>
          <p:cNvPr id="424978" name="Text Box 18">
            <a:extLst>
              <a:ext uri="{FF2B5EF4-FFF2-40B4-BE49-F238E27FC236}">
                <a16:creationId xmlns:a16="http://schemas.microsoft.com/office/drawing/2014/main" id="{F097391A-8646-EA55-0D49-B40CD8EFC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2286000"/>
            <a:ext cx="7747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folHlink"/>
                </a:solidFill>
              </a:rPr>
              <a:t>2. </a:t>
            </a:r>
            <a:r>
              <a:rPr lang="ru-RU" altLang="en-US" sz="2800"/>
              <a:t>Условное </a:t>
            </a:r>
            <a:r>
              <a:rPr lang="ru-RU" altLang="en-US" sz="2800">
                <a:solidFill>
                  <a:schemeClr val="folHlink"/>
                </a:solidFill>
              </a:rPr>
              <a:t>соглашение</a:t>
            </a:r>
            <a:r>
              <a:rPr lang="en-US" altLang="en-US" sz="2800">
                <a:solidFill>
                  <a:schemeClr val="folHlink"/>
                </a:solidFill>
              </a:rPr>
              <a:t>.</a:t>
            </a:r>
          </a:p>
        </p:txBody>
      </p:sp>
      <p:sp>
        <p:nvSpPr>
          <p:cNvPr id="424979" name="Text Box 19">
            <a:extLst>
              <a:ext uri="{FF2B5EF4-FFF2-40B4-BE49-F238E27FC236}">
                <a16:creationId xmlns:a16="http://schemas.microsoft.com/office/drawing/2014/main" id="{A014DDE6-5D74-7299-768F-FDBCC27C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3302000"/>
            <a:ext cx="8991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folHlink"/>
                </a:solidFill>
              </a:rPr>
              <a:t>3. </a:t>
            </a:r>
            <a:r>
              <a:rPr lang="ru-RU" altLang="en-US" sz="2800">
                <a:solidFill>
                  <a:schemeClr val="folHlink"/>
                </a:solidFill>
              </a:rPr>
              <a:t>Он выполнил свою задачу в конце служения Иисуса Христа</a:t>
            </a:r>
            <a:r>
              <a:rPr lang="en-US" altLang="en-US" sz="2800">
                <a:solidFill>
                  <a:schemeClr val="folHlink"/>
                </a:solidFill>
              </a:rPr>
              <a:t>. </a:t>
            </a:r>
            <a:r>
              <a:rPr lang="ru-RU" altLang="en-US" sz="2800"/>
              <a:t>Там он и закончился</a:t>
            </a:r>
            <a:r>
              <a:rPr lang="en-US" altLang="en-US" sz="2800">
                <a:solidFill>
                  <a:srgbClr val="99CCFF"/>
                </a:solidFill>
              </a:rPr>
              <a:t>.</a:t>
            </a:r>
          </a:p>
        </p:txBody>
      </p:sp>
      <p:sp>
        <p:nvSpPr>
          <p:cNvPr id="424980" name="Text Box 20">
            <a:extLst>
              <a:ext uri="{FF2B5EF4-FFF2-40B4-BE49-F238E27FC236}">
                <a16:creationId xmlns:a16="http://schemas.microsoft.com/office/drawing/2014/main" id="{7BC85564-C11B-C6CE-762A-8F87FF763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" y="4648200"/>
            <a:ext cx="8677275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folHlink"/>
                </a:solidFill>
              </a:rPr>
              <a:t>4.</a:t>
            </a:r>
            <a:r>
              <a:rPr lang="ru-RU" altLang="en-US" sz="2800"/>
              <a:t>После того, как Святой Дух пришел на землю</a:t>
            </a:r>
            <a:r>
              <a:rPr lang="en-US" altLang="en-US" sz="2800"/>
              <a:t>,</a:t>
            </a:r>
            <a:r>
              <a:rPr lang="en-US" altLang="en-US" sz="2800">
                <a:solidFill>
                  <a:schemeClr val="folHlink"/>
                </a:solidFill>
              </a:rPr>
              <a:t> </a:t>
            </a:r>
            <a:r>
              <a:rPr lang="ru-RU" altLang="en-US" sz="2800">
                <a:solidFill>
                  <a:schemeClr val="folHlink"/>
                </a:solidFill>
              </a:rPr>
              <a:t>закон стал частью жизни и сердца каждого верующего!</a:t>
            </a:r>
            <a:r>
              <a:rPr lang="en-US" altLang="en-US" sz="2800">
                <a:solidFill>
                  <a:schemeClr val="folHlink"/>
                </a:solidFill>
              </a:rPr>
              <a:t>...</a:t>
            </a:r>
          </a:p>
        </p:txBody>
      </p:sp>
      <p:sp>
        <p:nvSpPr>
          <p:cNvPr id="424981" name="Oval 21">
            <a:extLst>
              <a:ext uri="{FF2B5EF4-FFF2-40B4-BE49-F238E27FC236}">
                <a16:creationId xmlns:a16="http://schemas.microsoft.com/office/drawing/2014/main" id="{A9659609-D88C-0351-118B-86F573FF8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25" y="1335088"/>
            <a:ext cx="2555875" cy="67151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424982" name="Oval 22">
            <a:extLst>
              <a:ext uri="{FF2B5EF4-FFF2-40B4-BE49-F238E27FC236}">
                <a16:creationId xmlns:a16="http://schemas.microsoft.com/office/drawing/2014/main" id="{F1801A1B-031C-2707-14A5-1E018E154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238" y="2298700"/>
            <a:ext cx="1955800" cy="5588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424983" name="Oval 23">
            <a:extLst>
              <a:ext uri="{FF2B5EF4-FFF2-40B4-BE49-F238E27FC236}">
                <a16:creationId xmlns:a16="http://schemas.microsoft.com/office/drawing/2014/main" id="{52863B35-8F9B-4CD7-5F76-5945B7465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0238" y="3760788"/>
            <a:ext cx="3051175" cy="5588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424986" name="Rectangle 26">
            <a:extLst>
              <a:ext uri="{FF2B5EF4-FFF2-40B4-BE49-F238E27FC236}">
                <a16:creationId xmlns:a16="http://schemas.microsoft.com/office/drawing/2014/main" id="{30C482DE-503D-C6B3-554E-37C8E427A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4989" name="Rectangle 29">
            <a:extLst>
              <a:ext uri="{FF2B5EF4-FFF2-40B4-BE49-F238E27FC236}">
                <a16:creationId xmlns:a16="http://schemas.microsoft.com/office/drawing/2014/main" id="{99938223-FA69-FCF8-9839-AD1247D9F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10</a:t>
            </a:r>
          </a:p>
        </p:txBody>
      </p:sp>
      <p:sp>
        <p:nvSpPr>
          <p:cNvPr id="23567" name="Text Box 31">
            <a:extLst>
              <a:ext uri="{FF2B5EF4-FFF2-40B4-BE49-F238E27FC236}">
                <a16:creationId xmlns:a16="http://schemas.microsoft.com/office/drawing/2014/main" id="{D7A43E8C-8BC0-D838-BFB4-B8DB833F7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9963" y="6415088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424997" name="Rectangle 37">
            <a:extLst>
              <a:ext uri="{FF2B5EF4-FFF2-40B4-BE49-F238E27FC236}">
                <a16:creationId xmlns:a16="http://schemas.microsoft.com/office/drawing/2014/main" id="{58AED3A7-6907-C90F-0E9F-189CF58F1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6538913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8.0.05b.</a:t>
            </a:r>
          </a:p>
        </p:txBody>
      </p:sp>
      <p:sp>
        <p:nvSpPr>
          <p:cNvPr id="424999" name="AutoShape 39">
            <a:extLst>
              <a:ext uri="{FF2B5EF4-FFF2-40B4-BE49-F238E27FC236}">
                <a16:creationId xmlns:a16="http://schemas.microsoft.com/office/drawing/2014/main" id="{204433C1-4788-EEB0-D295-B634C569F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325" y="5162550"/>
            <a:ext cx="1649413" cy="43815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425000" name="AutoShape 40">
            <a:extLst>
              <a:ext uri="{FF2B5EF4-FFF2-40B4-BE49-F238E27FC236}">
                <a16:creationId xmlns:a16="http://schemas.microsoft.com/office/drawing/2014/main" id="{72192AD1-CE74-DA6A-AAA4-2CC82C775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8" y="4699000"/>
            <a:ext cx="7364412" cy="468313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23571" name="Text Box 41">
            <a:extLst>
              <a:ext uri="{FF2B5EF4-FFF2-40B4-BE49-F238E27FC236}">
                <a16:creationId xmlns:a16="http://schemas.microsoft.com/office/drawing/2014/main" id="{60C8BD54-F670-62EF-CDDF-11465B697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6551613"/>
            <a:ext cx="9477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4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4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249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4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24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49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4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24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49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4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24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5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24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4995" grpId="0" animBg="1"/>
      <p:bldP spid="424977" grpId="0" autoUpdateAnimBg="0"/>
      <p:bldP spid="424978" grpId="0" autoUpdateAnimBg="0"/>
      <p:bldP spid="424979" grpId="0" autoUpdateAnimBg="0"/>
      <p:bldP spid="424980" grpId="0" autoUpdateAnimBg="0"/>
      <p:bldP spid="424981" grpId="0" animBg="1"/>
      <p:bldP spid="424982" grpId="0" animBg="1"/>
      <p:bldP spid="424983" grpId="0" animBg="1"/>
      <p:bldP spid="424999" grpId="0" animBg="1"/>
      <p:bldP spid="42500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EADB4A17-6EE4-093E-B14A-D3E4057ED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933575"/>
            <a:ext cx="6680200" cy="3441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43684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4000" i="1">
                <a:latin typeface="Times New Roman" panose="02020603050405020304" pitchFamily="18" charset="0"/>
              </a:rPr>
              <a:t>Иисус сказал</a:t>
            </a:r>
            <a:r>
              <a:rPr lang="en-US" altLang="en-US" sz="4000" i="1">
                <a:latin typeface="Times New Roman" panose="02020603050405020304" pitchFamily="18" charset="0"/>
              </a:rPr>
              <a:t>:</a:t>
            </a:r>
            <a:endParaRPr lang="en-US" altLang="en-US" sz="4000" b="0" i="1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4000" i="1">
                <a:solidFill>
                  <a:schemeClr val="tx2"/>
                </a:solidFill>
                <a:latin typeface="Times New Roman" panose="02020603050405020304" pitchFamily="18" charset="0"/>
              </a:rPr>
              <a:t>“</a:t>
            </a:r>
            <a:r>
              <a:rPr lang="ru-RU" altLang="en-US" sz="4000" i="1">
                <a:solidFill>
                  <a:schemeClr val="tx2"/>
                </a:solidFill>
                <a:latin typeface="Times New Roman" panose="02020603050405020304" pitchFamily="18" charset="0"/>
              </a:rPr>
              <a:t>Не думайте, что Я пришел нарушить закон или </a:t>
            </a:r>
            <a:r>
              <a:rPr lang="en-US" altLang="en-US" sz="4000" i="1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4000" i="1">
                <a:solidFill>
                  <a:schemeClr val="tx2"/>
                </a:solidFill>
                <a:latin typeface="Times New Roman" panose="02020603050405020304" pitchFamily="18" charset="0"/>
              </a:rPr>
              <a:t>пророков:</a:t>
            </a:r>
            <a:r>
              <a:rPr lang="en-US" altLang="en-US" sz="4000" i="1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4000" i="1" u="sng">
                <a:solidFill>
                  <a:schemeClr val="tx2"/>
                </a:solidFill>
                <a:latin typeface="Times New Roman" panose="02020603050405020304" pitchFamily="18" charset="0"/>
              </a:rPr>
              <a:t>не</a:t>
            </a:r>
            <a:r>
              <a:rPr lang="en-US" altLang="en-US" sz="4000" i="1" u="sng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4000" i="1" u="sng">
                <a:solidFill>
                  <a:schemeClr val="tx2"/>
                </a:solidFill>
                <a:latin typeface="Times New Roman" panose="02020603050405020304" pitchFamily="18" charset="0"/>
              </a:rPr>
              <a:t>нарушить пришел Я, но исполнить</a:t>
            </a:r>
            <a:r>
              <a:rPr lang="en-US" altLang="en-US" sz="4000" i="1" u="sng">
                <a:solidFill>
                  <a:schemeClr val="tx2"/>
                </a:solidFill>
                <a:latin typeface="Times New Roman" panose="02020603050405020304" pitchFamily="18" charset="0"/>
              </a:rPr>
              <a:t>.”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AA51FD44-6684-E7CF-6BCC-33AD28D2D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613" y="536575"/>
            <a:ext cx="6545262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5400" i="1">
                <a:latin typeface="Times New Roman" panose="02020603050405020304" pitchFamily="18" charset="0"/>
              </a:rPr>
              <a:t>МАТФЕЯ</a:t>
            </a:r>
            <a:r>
              <a:rPr lang="en-US" altLang="en-US" sz="5400" i="1">
                <a:latin typeface="Times New Roman" panose="02020603050405020304" pitchFamily="18" charset="0"/>
              </a:rPr>
              <a:t> 5:17</a:t>
            </a:r>
          </a:p>
        </p:txBody>
      </p:sp>
      <p:sp>
        <p:nvSpPr>
          <p:cNvPr id="47109" name="Rectangle 5">
            <a:extLst>
              <a:ext uri="{FF2B5EF4-FFF2-40B4-BE49-F238E27FC236}">
                <a16:creationId xmlns:a16="http://schemas.microsoft.com/office/drawing/2014/main" id="{892FC4AF-6E2B-7C1D-35C4-4D583A2A8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0825" y="4065588"/>
            <a:ext cx="6680200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43684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i="1">
                <a:solidFill>
                  <a:srgbClr val="FF3300"/>
                </a:solidFill>
                <a:latin typeface="Times New Roman" panose="02020603050405020304" pitchFamily="18" charset="0"/>
              </a:rPr>
              <a:t>                 </a:t>
            </a:r>
            <a:r>
              <a:rPr lang="ru-RU" altLang="en-US" sz="2800" i="1">
                <a:solidFill>
                  <a:srgbClr val="FF3300"/>
                </a:solidFill>
                <a:latin typeface="Times New Roman" panose="02020603050405020304" pitchFamily="18" charset="0"/>
              </a:rPr>
              <a:t>  </a:t>
            </a:r>
            <a:r>
              <a:rPr lang="ru-RU" altLang="en-US" sz="4000" i="1" u="sng">
                <a:solidFill>
                  <a:srgbClr val="33CC33"/>
                </a:solidFill>
                <a:latin typeface="Times New Roman" panose="02020603050405020304" pitchFamily="18" charset="0"/>
              </a:rPr>
              <a:t>не нарушить пришел Я, но исполнить</a:t>
            </a:r>
            <a:r>
              <a:rPr lang="en-US" altLang="en-US" sz="4000" i="1" u="sng">
                <a:solidFill>
                  <a:srgbClr val="33CC33"/>
                </a:solidFill>
                <a:latin typeface="Times New Roman" panose="02020603050405020304" pitchFamily="18" charset="0"/>
              </a:rPr>
              <a:t>.” </a:t>
            </a:r>
          </a:p>
        </p:txBody>
      </p:sp>
      <p:sp>
        <p:nvSpPr>
          <p:cNvPr id="24581" name="Text Box 7">
            <a:extLst>
              <a:ext uri="{FF2B5EF4-FFF2-40B4-BE49-F238E27FC236}">
                <a16:creationId xmlns:a16="http://schemas.microsoft.com/office/drawing/2014/main" id="{BD163B66-C1C4-B121-A0CA-3E691E8CD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4582" name="Text Box 8">
            <a:extLst>
              <a:ext uri="{FF2B5EF4-FFF2-40B4-BE49-F238E27FC236}">
                <a16:creationId xmlns:a16="http://schemas.microsoft.com/office/drawing/2014/main" id="{AA8E75D0-AF7C-40D5-642E-A18360F72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2700" y="53244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24583" name="Text Box 9">
            <a:extLst>
              <a:ext uri="{FF2B5EF4-FFF2-40B4-BE49-F238E27FC236}">
                <a16:creationId xmlns:a16="http://schemas.microsoft.com/office/drawing/2014/main" id="{D763C2CB-9341-D581-37BF-E7FD7305D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7114" name="Rectangle 10">
            <a:extLst>
              <a:ext uri="{FF2B5EF4-FFF2-40B4-BE49-F238E27FC236}">
                <a16:creationId xmlns:a16="http://schemas.microsoft.com/office/drawing/2014/main" id="{C3F8C681-2A8F-3A4A-F916-927D0290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7117" name="Rectangle 13">
            <a:extLst>
              <a:ext uri="{FF2B5EF4-FFF2-40B4-BE49-F238E27FC236}">
                <a16:creationId xmlns:a16="http://schemas.microsoft.com/office/drawing/2014/main" id="{9A78248B-0BBD-56A9-2D97-F5316C9FF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11</a:t>
            </a:r>
          </a:p>
        </p:txBody>
      </p:sp>
      <p:sp>
        <p:nvSpPr>
          <p:cNvPr id="24586" name="Text Box 15">
            <a:extLst>
              <a:ext uri="{FF2B5EF4-FFF2-40B4-BE49-F238E27FC236}">
                <a16:creationId xmlns:a16="http://schemas.microsoft.com/office/drawing/2014/main" id="{B120CA67-725F-4E49-EA3A-EA0D973AA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5675" y="6421438"/>
            <a:ext cx="298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1" descr="Slide1">
            <a:extLst>
              <a:ext uri="{FF2B5EF4-FFF2-40B4-BE49-F238E27FC236}">
                <a16:creationId xmlns:a16="http://schemas.microsoft.com/office/drawing/2014/main" id="{637B98B0-9FA1-D558-0FAC-BC3B7BD0B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100" name="Rectangle 52">
            <a:extLst>
              <a:ext uri="{FF2B5EF4-FFF2-40B4-BE49-F238E27FC236}">
                <a16:creationId xmlns:a16="http://schemas.microsoft.com/office/drawing/2014/main" id="{ABF272E7-6D95-4CDB-20A4-66A376729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00" y="-12700"/>
            <a:ext cx="91440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14055" name="Rectangle 7">
            <a:extLst>
              <a:ext uri="{FF2B5EF4-FFF2-40B4-BE49-F238E27FC236}">
                <a16:creationId xmlns:a16="http://schemas.microsoft.com/office/drawing/2014/main" id="{EDDC20D0-298E-D9ED-D663-6AA93A211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14056" name="Line 8">
            <a:extLst>
              <a:ext uri="{FF2B5EF4-FFF2-40B4-BE49-F238E27FC236}">
                <a16:creationId xmlns:a16="http://schemas.microsoft.com/office/drawing/2014/main" id="{283F2B9E-B4AA-B799-BA1B-38BA37F6E014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14057" name="Line 9">
            <a:extLst>
              <a:ext uri="{FF2B5EF4-FFF2-40B4-BE49-F238E27FC236}">
                <a16:creationId xmlns:a16="http://schemas.microsoft.com/office/drawing/2014/main" id="{5C583229-7407-8035-FB5E-B6B25418FB9E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14058" name="Line 10">
            <a:extLst>
              <a:ext uri="{FF2B5EF4-FFF2-40B4-BE49-F238E27FC236}">
                <a16:creationId xmlns:a16="http://schemas.microsoft.com/office/drawing/2014/main" id="{718DD1C1-A5B7-E937-F750-01FDA3919A7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14059" name="Line 11">
            <a:extLst>
              <a:ext uri="{FF2B5EF4-FFF2-40B4-BE49-F238E27FC236}">
                <a16:creationId xmlns:a16="http://schemas.microsoft.com/office/drawing/2014/main" id="{757A7F0B-15E3-52B5-4D00-97AAD896E90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14060" name="Line 12">
            <a:extLst>
              <a:ext uri="{FF2B5EF4-FFF2-40B4-BE49-F238E27FC236}">
                <a16:creationId xmlns:a16="http://schemas.microsoft.com/office/drawing/2014/main" id="{7EFA37D5-30FE-7DF9-2D43-64B557546458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25610" name="Text Box 14">
            <a:extLst>
              <a:ext uri="{FF2B5EF4-FFF2-40B4-BE49-F238E27FC236}">
                <a16:creationId xmlns:a16="http://schemas.microsoft.com/office/drawing/2014/main" id="{A5A9AD66-18B7-4B5F-F3D8-E42CEB262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25611" name="Group 50">
            <a:extLst>
              <a:ext uri="{FF2B5EF4-FFF2-40B4-BE49-F238E27FC236}">
                <a16:creationId xmlns:a16="http://schemas.microsoft.com/office/drawing/2014/main" id="{4551CC28-CBA8-B9A4-D3D5-518CA72DD7CC}"/>
              </a:ext>
            </a:extLst>
          </p:cNvPr>
          <p:cNvGrpSpPr>
            <a:grpSpLocks/>
          </p:cNvGrpSpPr>
          <p:nvPr/>
        </p:nvGrpSpPr>
        <p:grpSpPr bwMode="auto">
          <a:xfrm>
            <a:off x="0" y="301625"/>
            <a:ext cx="8829675" cy="1698625"/>
            <a:chOff x="0" y="190"/>
            <a:chExt cx="5562" cy="1070"/>
          </a:xfrm>
        </p:grpSpPr>
        <p:sp>
          <p:nvSpPr>
            <p:cNvPr id="514052" name="Rectangle 4">
              <a:extLst>
                <a:ext uri="{FF2B5EF4-FFF2-40B4-BE49-F238E27FC236}">
                  <a16:creationId xmlns:a16="http://schemas.microsoft.com/office/drawing/2014/main" id="{64C9B75C-E92C-3CDC-23C1-17B529A3D9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7" y="190"/>
              <a:ext cx="2291" cy="10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2391" dir="1784693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ru-RU" altLang="en-US" sz="4400" i="1">
                  <a:solidFill>
                    <a:schemeClr val="tx2"/>
                  </a:solidFill>
                  <a:latin typeface="Kosher-Normal" charset="0"/>
                </a:rPr>
                <a:t>АВРААМОВ</a:t>
              </a:r>
              <a:r>
                <a:rPr lang="ru-RU" altLang="en-US" sz="6600" i="1">
                  <a:solidFill>
                    <a:schemeClr val="tx2"/>
                  </a:solidFill>
                  <a:latin typeface="Kosher-Normal" charset="0"/>
                </a:rPr>
                <a:t> ЗАВЕТ</a:t>
              </a:r>
              <a:endParaRPr lang="en-US" altLang="en-US" sz="7200" i="1">
                <a:solidFill>
                  <a:schemeClr val="tx2"/>
                </a:solidFill>
                <a:latin typeface="Kosher-Normal" charset="0"/>
              </a:endParaRPr>
            </a:p>
          </p:txBody>
        </p:sp>
        <p:sp>
          <p:nvSpPr>
            <p:cNvPr id="514053" name="Rectangle 5">
              <a:extLst>
                <a:ext uri="{FF2B5EF4-FFF2-40B4-BE49-F238E27FC236}">
                  <a16:creationId xmlns:a16="http://schemas.microsoft.com/office/drawing/2014/main" id="{316D693E-D667-9016-6CEE-A6DFCFDB99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11"/>
              <a:ext cx="1797" cy="5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ru-RU" altLang="en-US">
                  <a:solidFill>
                    <a:srgbClr val="FD2558"/>
                  </a:solidFill>
                  <a:latin typeface="Helvetica" pitchFamily="2" charset="0"/>
                </a:rPr>
                <a:t>Призыв Авраама</a:t>
              </a:r>
              <a:r>
                <a:rPr lang="en-US" altLang="en-US">
                  <a:solidFill>
                    <a:srgbClr val="FD2558"/>
                  </a:solidFill>
                  <a:latin typeface="Helvetica" pitchFamily="2" charset="0"/>
                </a:rPr>
                <a:t>        </a:t>
              </a:r>
              <a:r>
                <a:rPr lang="en-US" altLang="en-US">
                  <a:latin typeface="Helvetica" pitchFamily="2" charset="0"/>
                </a:rPr>
                <a:t> </a:t>
              </a:r>
              <a:r>
                <a:rPr lang="ru-RU" altLang="en-US">
                  <a:latin typeface="Helvetica" pitchFamily="2" charset="0"/>
                </a:rPr>
                <a:t>Быт.</a:t>
              </a:r>
              <a:r>
                <a:rPr lang="en-US" altLang="en-US">
                  <a:latin typeface="Helvetica" pitchFamily="2" charset="0"/>
                </a:rPr>
                <a:t> 12:1-3</a:t>
              </a:r>
            </a:p>
          </p:txBody>
        </p:sp>
        <p:sp>
          <p:nvSpPr>
            <p:cNvPr id="514063" name="Text Box 15">
              <a:extLst>
                <a:ext uri="{FF2B5EF4-FFF2-40B4-BE49-F238E27FC236}">
                  <a16:creationId xmlns:a16="http://schemas.microsoft.com/office/drawing/2014/main" id="{E757377D-3AAE-3D25-1C87-60B262B46B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0" y="409"/>
              <a:ext cx="138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ru-RU" altLang="en-US">
                  <a:solidFill>
                    <a:srgbClr val="FD2558"/>
                  </a:solidFill>
                  <a:latin typeface="Helvetica" pitchFamily="2" charset="0"/>
                </a:rPr>
                <a:t>Завет    </a:t>
              </a:r>
              <a:r>
                <a:rPr lang="en-US" altLang="en-US">
                  <a:latin typeface="Helvetica" pitchFamily="2" charset="0"/>
                </a:rPr>
                <a:t>  </a:t>
              </a:r>
              <a:r>
                <a:rPr lang="ru-RU" altLang="en-US">
                  <a:latin typeface="Helvetica" pitchFamily="2" charset="0"/>
                </a:rPr>
                <a:t>Быт.</a:t>
              </a:r>
              <a:r>
                <a:rPr lang="en-US" altLang="en-US">
                  <a:latin typeface="Helvetica" pitchFamily="2" charset="0"/>
                </a:rPr>
                <a:t> 15:9-18</a:t>
              </a:r>
              <a:endParaRPr lang="en-US" altLang="en-US" sz="2000" b="0"/>
            </a:p>
          </p:txBody>
        </p:sp>
      </p:grpSp>
      <p:sp>
        <p:nvSpPr>
          <p:cNvPr id="514077" name="Rectangle 29">
            <a:extLst>
              <a:ext uri="{FF2B5EF4-FFF2-40B4-BE49-F238E27FC236}">
                <a16:creationId xmlns:a16="http://schemas.microsoft.com/office/drawing/2014/main" id="{83637F26-5C46-7FB8-B984-73670A332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6365875"/>
            <a:ext cx="863441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i="1">
                <a:solidFill>
                  <a:srgbClr val="FFFF39"/>
                </a:solidFill>
                <a:latin typeface="Helvetica" pitchFamily="2" charset="0"/>
              </a:rPr>
              <a:t>           Сама</a:t>
            </a:r>
            <a:r>
              <a:rPr lang="en-US" altLang="en-US" i="1">
                <a:solidFill>
                  <a:srgbClr val="FFFF39"/>
                </a:solidFill>
                <a:latin typeface="Helvetica" pitchFamily="2" charset="0"/>
              </a:rPr>
              <a:t> “</a:t>
            </a:r>
            <a:r>
              <a:rPr lang="ru-RU" altLang="en-US" i="1">
                <a:solidFill>
                  <a:srgbClr val="FFFF39"/>
                </a:solidFill>
                <a:latin typeface="Helvetica" pitchFamily="2" charset="0"/>
              </a:rPr>
              <a:t>основа</a:t>
            </a:r>
            <a:r>
              <a:rPr lang="en-US" altLang="en-US" i="1">
                <a:solidFill>
                  <a:srgbClr val="FFFF39"/>
                </a:solidFill>
                <a:latin typeface="Helvetica" pitchFamily="2" charset="0"/>
              </a:rPr>
              <a:t>” </a:t>
            </a:r>
            <a:r>
              <a:rPr lang="ru-RU" altLang="en-US" i="1">
                <a:solidFill>
                  <a:srgbClr val="FFFF39"/>
                </a:solidFill>
                <a:latin typeface="Helvetica" pitchFamily="2" charset="0"/>
              </a:rPr>
              <a:t>библейского откровения</a:t>
            </a:r>
            <a:endParaRPr lang="en-US" altLang="en-US" i="1">
              <a:solidFill>
                <a:srgbClr val="FFFF39"/>
              </a:solidFill>
              <a:latin typeface="Helvetica" pitchFamily="2" charset="0"/>
            </a:endParaRPr>
          </a:p>
        </p:txBody>
      </p:sp>
      <p:sp>
        <p:nvSpPr>
          <p:cNvPr id="514085" name="Rectangle 37">
            <a:extLst>
              <a:ext uri="{FF2B5EF4-FFF2-40B4-BE49-F238E27FC236}">
                <a16:creationId xmlns:a16="http://schemas.microsoft.com/office/drawing/2014/main" id="{A39A0547-9764-8FF5-3B94-7CB60630F0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124075"/>
            <a:ext cx="8043862" cy="2771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62639" dir="3080412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en-US" sz="8800">
                <a:solidFill>
                  <a:schemeClr val="folHlink"/>
                </a:solidFill>
                <a:latin typeface="Helvetica" pitchFamily="2" charset="0"/>
              </a:rPr>
              <a:t>Усиленные части завета</a:t>
            </a:r>
            <a:r>
              <a:rPr lang="en-US" altLang="en-US" sz="8800">
                <a:solidFill>
                  <a:schemeClr val="folHlink"/>
                </a:solidFill>
                <a:latin typeface="Helvetica" pitchFamily="2" charset="0"/>
              </a:rPr>
              <a:t> </a:t>
            </a:r>
          </a:p>
        </p:txBody>
      </p:sp>
      <p:sp>
        <p:nvSpPr>
          <p:cNvPr id="514087" name="Text Box 39">
            <a:extLst>
              <a:ext uri="{FF2B5EF4-FFF2-40B4-BE49-F238E27FC236}">
                <a16:creationId xmlns:a16="http://schemas.microsoft.com/office/drawing/2014/main" id="{96FF9C73-E631-4855-AD29-6012A538E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381625"/>
            <a:ext cx="8080375" cy="636588"/>
          </a:xfrm>
          <a:prstGeom prst="rect">
            <a:avLst/>
          </a:prstGeom>
          <a:gradFill rotWithShape="1">
            <a:gsLst>
              <a:gs pos="0">
                <a:schemeClr val="hlink">
                  <a:gamma/>
                  <a:shade val="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3200">
                <a:solidFill>
                  <a:srgbClr val="FFFF00"/>
                </a:solidFill>
              </a:rPr>
              <a:t>СНОВА ПРИЛОЖЕНИЕ</a:t>
            </a:r>
            <a:r>
              <a:rPr lang="en-US" altLang="en-US" sz="3200">
                <a:solidFill>
                  <a:srgbClr val="FFFF00"/>
                </a:solidFill>
              </a:rPr>
              <a:t> </a:t>
            </a:r>
            <a:r>
              <a:rPr lang="ru-RU" altLang="en-US" sz="3200">
                <a:solidFill>
                  <a:srgbClr val="FFFF00"/>
                </a:solidFill>
              </a:rPr>
              <a:t>№</a:t>
            </a:r>
            <a:r>
              <a:rPr lang="en-US" altLang="en-US" sz="3200">
                <a:solidFill>
                  <a:srgbClr val="FFFF00"/>
                </a:solidFill>
              </a:rPr>
              <a:t>14</a:t>
            </a:r>
          </a:p>
        </p:txBody>
      </p:sp>
      <p:sp>
        <p:nvSpPr>
          <p:cNvPr id="25615" name="Text Box 40">
            <a:extLst>
              <a:ext uri="{FF2B5EF4-FFF2-40B4-BE49-F238E27FC236}">
                <a16:creationId xmlns:a16="http://schemas.microsoft.com/office/drawing/2014/main" id="{9B7ADA0B-A35A-73FE-F21D-15D77ED51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6163" y="4535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14090" name="Rectangle 42">
            <a:extLst>
              <a:ext uri="{FF2B5EF4-FFF2-40B4-BE49-F238E27FC236}">
                <a16:creationId xmlns:a16="http://schemas.microsoft.com/office/drawing/2014/main" id="{A61F97E3-32A8-B2D8-58B0-F2C77F2C0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4093" name="Rectangle 45">
            <a:extLst>
              <a:ext uri="{FF2B5EF4-FFF2-40B4-BE49-F238E27FC236}">
                <a16:creationId xmlns:a16="http://schemas.microsoft.com/office/drawing/2014/main" id="{036789E9-2600-9994-DB11-F36B7EBC4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12</a:t>
            </a:r>
          </a:p>
        </p:txBody>
      </p:sp>
      <p:sp>
        <p:nvSpPr>
          <p:cNvPr id="514096" name="Rectangle 48">
            <a:extLst>
              <a:ext uri="{FF2B5EF4-FFF2-40B4-BE49-F238E27FC236}">
                <a16:creationId xmlns:a16="http://schemas.microsoft.com/office/drawing/2014/main" id="{D4291614-712A-2F8D-EEE9-3D4E6BE73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2213" y="6538913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8.0.05b.</a:t>
            </a:r>
          </a:p>
        </p:txBody>
      </p:sp>
      <p:sp>
        <p:nvSpPr>
          <p:cNvPr id="25619" name="Text Box 53">
            <a:extLst>
              <a:ext uri="{FF2B5EF4-FFF2-40B4-BE49-F238E27FC236}">
                <a16:creationId xmlns:a16="http://schemas.microsoft.com/office/drawing/2014/main" id="{06B55EFD-A7FC-A87A-E418-9D686E5B1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6551613"/>
            <a:ext cx="9477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4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4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4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085" grpId="0" autoUpdateAnimBg="0"/>
      <p:bldP spid="514087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71" descr="Slide1">
            <a:extLst>
              <a:ext uri="{FF2B5EF4-FFF2-40B4-BE49-F238E27FC236}">
                <a16:creationId xmlns:a16="http://schemas.microsoft.com/office/drawing/2014/main" id="{BFE62ECC-7E88-44D9-311F-0A7C7F5D7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7192" name="Rectangle 72">
            <a:extLst>
              <a:ext uri="{FF2B5EF4-FFF2-40B4-BE49-F238E27FC236}">
                <a16:creationId xmlns:a16="http://schemas.microsoft.com/office/drawing/2014/main" id="{31B6999C-06A8-0821-1925-7B7C95AA3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00" y="-12700"/>
            <a:ext cx="91440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17126" name="Rectangle 6">
            <a:extLst>
              <a:ext uri="{FF2B5EF4-FFF2-40B4-BE49-F238E27FC236}">
                <a16:creationId xmlns:a16="http://schemas.microsoft.com/office/drawing/2014/main" id="{7472CBF7-F478-7FBD-62F2-CE17BA096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075" y="3603625"/>
            <a:ext cx="1573213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 i="1">
                <a:solidFill>
                  <a:srgbClr val="5BFF5B"/>
                </a:solidFill>
                <a:latin typeface="Helvetica" pitchFamily="2" charset="0"/>
              </a:rPr>
              <a:t>ЗЕМЛЯ</a:t>
            </a:r>
            <a:endParaRPr lang="en-US" altLang="en-US" sz="2800" i="1">
              <a:solidFill>
                <a:srgbClr val="5BFF5B"/>
              </a:solidFill>
              <a:latin typeface="Helvetica" pitchFamily="2" charset="0"/>
            </a:endParaRPr>
          </a:p>
        </p:txBody>
      </p:sp>
      <p:sp>
        <p:nvSpPr>
          <p:cNvPr id="517127" name="Rectangle 7">
            <a:extLst>
              <a:ext uri="{FF2B5EF4-FFF2-40B4-BE49-F238E27FC236}">
                <a16:creationId xmlns:a16="http://schemas.microsoft.com/office/drawing/2014/main" id="{CDBAE8B4-ADFD-03F8-C5A6-8516BEC4B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17128" name="Line 8">
            <a:extLst>
              <a:ext uri="{FF2B5EF4-FFF2-40B4-BE49-F238E27FC236}">
                <a16:creationId xmlns:a16="http://schemas.microsoft.com/office/drawing/2014/main" id="{C2CA08B6-A97E-6892-538C-273B485ED4D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17129" name="Line 9">
            <a:extLst>
              <a:ext uri="{FF2B5EF4-FFF2-40B4-BE49-F238E27FC236}">
                <a16:creationId xmlns:a16="http://schemas.microsoft.com/office/drawing/2014/main" id="{09E1D004-16DF-4328-DF77-78254F7AFFBD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17130" name="Line 10">
            <a:extLst>
              <a:ext uri="{FF2B5EF4-FFF2-40B4-BE49-F238E27FC236}">
                <a16:creationId xmlns:a16="http://schemas.microsoft.com/office/drawing/2014/main" id="{4CA14313-2587-BA86-7259-9FA7893E9BC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17131" name="Line 11">
            <a:extLst>
              <a:ext uri="{FF2B5EF4-FFF2-40B4-BE49-F238E27FC236}">
                <a16:creationId xmlns:a16="http://schemas.microsoft.com/office/drawing/2014/main" id="{181CDC1A-89E5-2104-E0BE-657AF89F994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17132" name="Line 12">
            <a:extLst>
              <a:ext uri="{FF2B5EF4-FFF2-40B4-BE49-F238E27FC236}">
                <a16:creationId xmlns:a16="http://schemas.microsoft.com/office/drawing/2014/main" id="{05888B48-D219-ACF3-5095-3DDCFE6D1D4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26635" name="Text Box 14">
            <a:extLst>
              <a:ext uri="{FF2B5EF4-FFF2-40B4-BE49-F238E27FC236}">
                <a16:creationId xmlns:a16="http://schemas.microsoft.com/office/drawing/2014/main" id="{9CA6DBF7-4737-DC5C-5D30-0F54CE3F3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17138" name="Rectangle 18">
            <a:extLst>
              <a:ext uri="{FF2B5EF4-FFF2-40B4-BE49-F238E27FC236}">
                <a16:creationId xmlns:a16="http://schemas.microsoft.com/office/drawing/2014/main" id="{CB112EA0-D87F-E5C0-7D6B-9A977AE3F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8150" y="3582988"/>
            <a:ext cx="2703513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 i="1">
                <a:solidFill>
                  <a:srgbClr val="5BFF5B"/>
                </a:solidFill>
                <a:latin typeface="Helvetica" pitchFamily="2" charset="0"/>
              </a:rPr>
              <a:t>ПОТОМСТВО</a:t>
            </a:r>
            <a:endParaRPr lang="en-US" altLang="en-US" sz="2800" i="1">
              <a:solidFill>
                <a:srgbClr val="5BFF5B"/>
              </a:solidFill>
              <a:latin typeface="Helvetica" pitchFamily="2" charset="0"/>
            </a:endParaRPr>
          </a:p>
        </p:txBody>
      </p:sp>
      <p:sp>
        <p:nvSpPr>
          <p:cNvPr id="517139" name="Rectangle 19">
            <a:extLst>
              <a:ext uri="{FF2B5EF4-FFF2-40B4-BE49-F238E27FC236}">
                <a16:creationId xmlns:a16="http://schemas.microsoft.com/office/drawing/2014/main" id="{D3E32C29-A29E-7241-6443-B36C36EA4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4838" y="3598863"/>
            <a:ext cx="321151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i="1">
                <a:solidFill>
                  <a:srgbClr val="5BFF5B"/>
                </a:solidFill>
                <a:latin typeface="Helvetica" pitchFamily="2" charset="0"/>
              </a:rPr>
              <a:t>БЛАГОСЛОВЕНИЕ</a:t>
            </a:r>
            <a:endParaRPr lang="en-US" altLang="en-US" i="1">
              <a:solidFill>
                <a:srgbClr val="5BFF5B"/>
              </a:solidFill>
              <a:latin typeface="Helvetica" pitchFamily="2" charset="0"/>
            </a:endParaRPr>
          </a:p>
        </p:txBody>
      </p:sp>
      <p:sp>
        <p:nvSpPr>
          <p:cNvPr id="517140" name="Rectangle 20">
            <a:extLst>
              <a:ext uri="{FF2B5EF4-FFF2-40B4-BE49-F238E27FC236}">
                <a16:creationId xmlns:a16="http://schemas.microsoft.com/office/drawing/2014/main" id="{2D32A571-D396-1515-91D1-02302533C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9663" y="2859088"/>
            <a:ext cx="15716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000">
                <a:latin typeface="Helvetica" pitchFamily="2" charset="0"/>
              </a:rPr>
              <a:t>Быт.</a:t>
            </a:r>
            <a:r>
              <a:rPr lang="en-US" altLang="en-US" sz="2000">
                <a:latin typeface="Helvetica" pitchFamily="2" charset="0"/>
              </a:rPr>
              <a:t> 13:15</a:t>
            </a:r>
          </a:p>
        </p:txBody>
      </p:sp>
      <p:sp>
        <p:nvSpPr>
          <p:cNvPr id="517141" name="Rectangle 21">
            <a:extLst>
              <a:ext uri="{FF2B5EF4-FFF2-40B4-BE49-F238E27FC236}">
                <a16:creationId xmlns:a16="http://schemas.microsoft.com/office/drawing/2014/main" id="{800C2D30-44A2-E076-092A-80319E636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213" y="4032250"/>
            <a:ext cx="13525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000">
                <a:latin typeface="Helvetica" pitchFamily="2" charset="0"/>
              </a:rPr>
              <a:t>Быт.</a:t>
            </a:r>
            <a:r>
              <a:rPr lang="en-US" altLang="en-US" sz="2000">
                <a:latin typeface="Helvetica" pitchFamily="2" charset="0"/>
              </a:rPr>
              <a:t> 12:1</a:t>
            </a:r>
          </a:p>
        </p:txBody>
      </p:sp>
      <p:sp>
        <p:nvSpPr>
          <p:cNvPr id="517145" name="Rectangle 25">
            <a:extLst>
              <a:ext uri="{FF2B5EF4-FFF2-40B4-BE49-F238E27FC236}">
                <a16:creationId xmlns:a16="http://schemas.microsoft.com/office/drawing/2014/main" id="{CC0E073B-5F2D-1C67-E14F-15D9EABD3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4035425"/>
            <a:ext cx="15144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000">
                <a:latin typeface="Helvetica" pitchFamily="2" charset="0"/>
              </a:rPr>
              <a:t>Быт.</a:t>
            </a:r>
            <a:r>
              <a:rPr lang="en-US" altLang="en-US" sz="2000">
                <a:latin typeface="Helvetica" pitchFamily="2" charset="0"/>
              </a:rPr>
              <a:t> 12:2</a:t>
            </a:r>
          </a:p>
        </p:txBody>
      </p:sp>
      <p:sp>
        <p:nvSpPr>
          <p:cNvPr id="517146" name="Rectangle 26">
            <a:extLst>
              <a:ext uri="{FF2B5EF4-FFF2-40B4-BE49-F238E27FC236}">
                <a16:creationId xmlns:a16="http://schemas.microsoft.com/office/drawing/2014/main" id="{8F2DCA61-1964-0E16-DC6D-E39DB0DF2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1613" y="4043363"/>
            <a:ext cx="1487487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000">
                <a:latin typeface="Helvetica" pitchFamily="2" charset="0"/>
              </a:rPr>
              <a:t>Быт.</a:t>
            </a:r>
            <a:r>
              <a:rPr lang="en-US" altLang="en-US" sz="2000">
                <a:latin typeface="Helvetica" pitchFamily="2" charset="0"/>
              </a:rPr>
              <a:t> 12:3</a:t>
            </a:r>
          </a:p>
        </p:txBody>
      </p:sp>
      <p:sp>
        <p:nvSpPr>
          <p:cNvPr id="517147" name="Rectangle 27">
            <a:extLst>
              <a:ext uri="{FF2B5EF4-FFF2-40B4-BE49-F238E27FC236}">
                <a16:creationId xmlns:a16="http://schemas.microsoft.com/office/drawing/2014/main" id="{2B2C55D1-EA2C-45FE-CE27-B6BF72FA7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3463" y="2851150"/>
            <a:ext cx="22256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000">
                <a:latin typeface="Helvetica" pitchFamily="2" charset="0"/>
              </a:rPr>
              <a:t>Быт.</a:t>
            </a:r>
            <a:r>
              <a:rPr lang="en-US" altLang="en-US" sz="2000">
                <a:latin typeface="Helvetica" pitchFamily="2" charset="0"/>
              </a:rPr>
              <a:t> 13:14-16</a:t>
            </a:r>
          </a:p>
        </p:txBody>
      </p:sp>
      <p:sp>
        <p:nvSpPr>
          <p:cNvPr id="517148" name="Rectangle 28">
            <a:extLst>
              <a:ext uri="{FF2B5EF4-FFF2-40B4-BE49-F238E27FC236}">
                <a16:creationId xmlns:a16="http://schemas.microsoft.com/office/drawing/2014/main" id="{BE045374-BD38-8E1D-F4A2-5E32C68CE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5725" y="2860675"/>
            <a:ext cx="1878013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000">
                <a:latin typeface="Helvetica" pitchFamily="2" charset="0"/>
              </a:rPr>
              <a:t>Быт.</a:t>
            </a:r>
            <a:r>
              <a:rPr lang="en-US" altLang="en-US" sz="2000">
                <a:latin typeface="Helvetica" pitchFamily="2" charset="0"/>
              </a:rPr>
              <a:t> 15:9-18</a:t>
            </a:r>
          </a:p>
        </p:txBody>
      </p:sp>
      <p:sp>
        <p:nvSpPr>
          <p:cNvPr id="517154" name="Rectangle 34">
            <a:extLst>
              <a:ext uri="{FF2B5EF4-FFF2-40B4-BE49-F238E27FC236}">
                <a16:creationId xmlns:a16="http://schemas.microsoft.com/office/drawing/2014/main" id="{B0A008C4-C18E-1A45-9E4D-54947DB25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" y="2443163"/>
            <a:ext cx="2198688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 i="1">
                <a:solidFill>
                  <a:schemeClr val="folHlink"/>
                </a:solidFill>
                <a:latin typeface="Helvetica" pitchFamily="2" charset="0"/>
              </a:rPr>
              <a:t>ВЕЧНЫЙ</a:t>
            </a:r>
            <a:endParaRPr lang="en-US" altLang="en-US" sz="2800" i="1">
              <a:solidFill>
                <a:schemeClr val="folHlink"/>
              </a:solidFill>
              <a:latin typeface="Helvetica" pitchFamily="2" charset="0"/>
            </a:endParaRPr>
          </a:p>
        </p:txBody>
      </p:sp>
      <p:sp>
        <p:nvSpPr>
          <p:cNvPr id="517155" name="Rectangle 35">
            <a:extLst>
              <a:ext uri="{FF2B5EF4-FFF2-40B4-BE49-F238E27FC236}">
                <a16:creationId xmlns:a16="http://schemas.microsoft.com/office/drawing/2014/main" id="{DFB2E84B-9F7A-E2CB-D637-0A1A805E9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7025" y="2422525"/>
            <a:ext cx="2963863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 i="1">
                <a:solidFill>
                  <a:schemeClr val="folHlink"/>
                </a:solidFill>
                <a:latin typeface="Helvetica" pitchFamily="2" charset="0"/>
              </a:rPr>
              <a:t>БУКВАЛЬНЫЙ</a:t>
            </a:r>
            <a:endParaRPr lang="en-US" altLang="en-US" sz="2800" i="1">
              <a:solidFill>
                <a:schemeClr val="folHlink"/>
              </a:solidFill>
              <a:latin typeface="Helvetica" pitchFamily="2" charset="0"/>
            </a:endParaRPr>
          </a:p>
        </p:txBody>
      </p:sp>
      <p:sp>
        <p:nvSpPr>
          <p:cNvPr id="517156" name="Rectangle 36">
            <a:extLst>
              <a:ext uri="{FF2B5EF4-FFF2-40B4-BE49-F238E27FC236}">
                <a16:creationId xmlns:a16="http://schemas.microsoft.com/office/drawing/2014/main" id="{78683F78-8373-5E02-C50D-07672EC46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8963" y="2438400"/>
            <a:ext cx="347503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 i="1">
                <a:solidFill>
                  <a:schemeClr val="folHlink"/>
                </a:solidFill>
                <a:latin typeface="Helvetica" pitchFamily="2" charset="0"/>
              </a:rPr>
              <a:t>БЕЗУСЛОВНЫЙ</a:t>
            </a:r>
            <a:endParaRPr lang="en-US" altLang="en-US" sz="2800" i="1">
              <a:solidFill>
                <a:schemeClr val="folHlink"/>
              </a:solidFill>
              <a:latin typeface="Helvetica" pitchFamily="2" charset="0"/>
            </a:endParaRPr>
          </a:p>
        </p:txBody>
      </p:sp>
      <p:sp>
        <p:nvSpPr>
          <p:cNvPr id="517164" name="Rectangle 44">
            <a:extLst>
              <a:ext uri="{FF2B5EF4-FFF2-40B4-BE49-F238E27FC236}">
                <a16:creationId xmlns:a16="http://schemas.microsoft.com/office/drawing/2014/main" id="{BE7C74AF-572C-1C50-53D8-8ECA72F5F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7167" name="Rectangle 47">
            <a:extLst>
              <a:ext uri="{FF2B5EF4-FFF2-40B4-BE49-F238E27FC236}">
                <a16:creationId xmlns:a16="http://schemas.microsoft.com/office/drawing/2014/main" id="{93E8EFCB-4DA3-746A-F55E-9A6ADB7230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436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13</a:t>
            </a:r>
          </a:p>
        </p:txBody>
      </p:sp>
      <p:grpSp>
        <p:nvGrpSpPr>
          <p:cNvPr id="26649" name="Group 58">
            <a:extLst>
              <a:ext uri="{FF2B5EF4-FFF2-40B4-BE49-F238E27FC236}">
                <a16:creationId xmlns:a16="http://schemas.microsoft.com/office/drawing/2014/main" id="{3F74EE77-6117-810A-BE5E-80D8C1FBDCC8}"/>
              </a:ext>
            </a:extLst>
          </p:cNvPr>
          <p:cNvGrpSpPr>
            <a:grpSpLocks/>
          </p:cNvGrpSpPr>
          <p:nvPr/>
        </p:nvGrpSpPr>
        <p:grpSpPr bwMode="auto">
          <a:xfrm>
            <a:off x="133350" y="1200150"/>
            <a:ext cx="307975" cy="4598988"/>
            <a:chOff x="84" y="756"/>
            <a:chExt cx="194" cy="2897"/>
          </a:xfrm>
        </p:grpSpPr>
        <p:sp>
          <p:nvSpPr>
            <p:cNvPr id="517179" name="AutoShape 59">
              <a:extLst>
                <a:ext uri="{FF2B5EF4-FFF2-40B4-BE49-F238E27FC236}">
                  <a16:creationId xmlns:a16="http://schemas.microsoft.com/office/drawing/2014/main" id="{B61313E3-B7EA-9108-8D38-198BF950F2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" y="75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17180" name="AutoShape 60">
              <a:extLst>
                <a:ext uri="{FF2B5EF4-FFF2-40B4-BE49-F238E27FC236}">
                  <a16:creationId xmlns:a16="http://schemas.microsoft.com/office/drawing/2014/main" id="{EC1C18BA-999C-455F-97BE-B8380029F8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" y="1688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17181" name="AutoShape 61">
              <a:extLst>
                <a:ext uri="{FF2B5EF4-FFF2-40B4-BE49-F238E27FC236}">
                  <a16:creationId xmlns:a16="http://schemas.microsoft.com/office/drawing/2014/main" id="{96A5A23B-5AE4-7679-DF17-2E71640559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" y="240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17182" name="AutoShape 62">
              <a:extLst>
                <a:ext uri="{FF2B5EF4-FFF2-40B4-BE49-F238E27FC236}">
                  <a16:creationId xmlns:a16="http://schemas.microsoft.com/office/drawing/2014/main" id="{650B1556-B7E2-B602-2FC7-9C615E1D1A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" y="347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</p:grpSp>
      <p:sp>
        <p:nvSpPr>
          <p:cNvPr id="517184" name="Rectangle 64">
            <a:extLst>
              <a:ext uri="{FF2B5EF4-FFF2-40B4-BE49-F238E27FC236}">
                <a16:creationId xmlns:a16="http://schemas.microsoft.com/office/drawing/2014/main" id="{06BD6E98-D215-65D7-D551-65D2E9A17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6365875"/>
            <a:ext cx="863441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i="1">
                <a:solidFill>
                  <a:srgbClr val="FFFF39"/>
                </a:solidFill>
                <a:latin typeface="Helvetica" pitchFamily="2" charset="0"/>
              </a:rPr>
              <a:t>           Сама</a:t>
            </a:r>
            <a:r>
              <a:rPr lang="en-US" altLang="en-US" i="1">
                <a:solidFill>
                  <a:srgbClr val="FFFF39"/>
                </a:solidFill>
                <a:latin typeface="Helvetica" pitchFamily="2" charset="0"/>
              </a:rPr>
              <a:t> “</a:t>
            </a:r>
            <a:r>
              <a:rPr lang="ru-RU" altLang="en-US" i="1">
                <a:solidFill>
                  <a:srgbClr val="FFFF39"/>
                </a:solidFill>
                <a:latin typeface="Helvetica" pitchFamily="2" charset="0"/>
              </a:rPr>
              <a:t>основа</a:t>
            </a:r>
            <a:r>
              <a:rPr lang="en-US" altLang="en-US" i="1">
                <a:solidFill>
                  <a:srgbClr val="FFFF39"/>
                </a:solidFill>
                <a:latin typeface="Helvetica" pitchFamily="2" charset="0"/>
              </a:rPr>
              <a:t>” </a:t>
            </a:r>
            <a:r>
              <a:rPr lang="ru-RU" altLang="en-US" i="1">
                <a:solidFill>
                  <a:srgbClr val="FFFF39"/>
                </a:solidFill>
                <a:latin typeface="Helvetica" pitchFamily="2" charset="0"/>
              </a:rPr>
              <a:t>библейского откровения</a:t>
            </a:r>
            <a:endParaRPr lang="en-US" altLang="en-US" i="1">
              <a:solidFill>
                <a:srgbClr val="FFFF39"/>
              </a:solidFill>
              <a:latin typeface="Helvetica" pitchFamily="2" charset="0"/>
            </a:endParaRPr>
          </a:p>
        </p:txBody>
      </p:sp>
      <p:grpSp>
        <p:nvGrpSpPr>
          <p:cNvPr id="26651" name="Group 67">
            <a:extLst>
              <a:ext uri="{FF2B5EF4-FFF2-40B4-BE49-F238E27FC236}">
                <a16:creationId xmlns:a16="http://schemas.microsoft.com/office/drawing/2014/main" id="{FB024CDF-4F2A-F55D-E9F9-EC5254C6591F}"/>
              </a:ext>
            </a:extLst>
          </p:cNvPr>
          <p:cNvGrpSpPr>
            <a:grpSpLocks/>
          </p:cNvGrpSpPr>
          <p:nvPr/>
        </p:nvGrpSpPr>
        <p:grpSpPr bwMode="auto">
          <a:xfrm>
            <a:off x="0" y="301625"/>
            <a:ext cx="8829675" cy="1698625"/>
            <a:chOff x="0" y="190"/>
            <a:chExt cx="5562" cy="1070"/>
          </a:xfrm>
        </p:grpSpPr>
        <p:sp>
          <p:nvSpPr>
            <p:cNvPr id="517188" name="Rectangle 68">
              <a:extLst>
                <a:ext uri="{FF2B5EF4-FFF2-40B4-BE49-F238E27FC236}">
                  <a16:creationId xmlns:a16="http://schemas.microsoft.com/office/drawing/2014/main" id="{57002F3C-6B63-F31E-A887-BB1817B4D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7" y="190"/>
              <a:ext cx="2291" cy="10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2391" dir="1784693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ru-RU" altLang="en-US" sz="4400" i="1">
                  <a:solidFill>
                    <a:schemeClr val="tx2"/>
                  </a:solidFill>
                  <a:latin typeface="Kosher-Normal" charset="0"/>
                </a:rPr>
                <a:t>АВРААМОВ</a:t>
              </a:r>
              <a:r>
                <a:rPr lang="ru-RU" altLang="en-US" sz="6600" i="1">
                  <a:solidFill>
                    <a:schemeClr val="tx2"/>
                  </a:solidFill>
                  <a:latin typeface="Kosher-Normal" charset="0"/>
                </a:rPr>
                <a:t> ЗАВЕТ</a:t>
              </a:r>
              <a:endParaRPr lang="en-US" altLang="en-US" sz="7200" i="1">
                <a:solidFill>
                  <a:schemeClr val="tx2"/>
                </a:solidFill>
                <a:latin typeface="Kosher-Normal" charset="0"/>
              </a:endParaRPr>
            </a:p>
          </p:txBody>
        </p:sp>
        <p:sp>
          <p:nvSpPr>
            <p:cNvPr id="517189" name="Rectangle 69">
              <a:extLst>
                <a:ext uri="{FF2B5EF4-FFF2-40B4-BE49-F238E27FC236}">
                  <a16:creationId xmlns:a16="http://schemas.microsoft.com/office/drawing/2014/main" id="{E21EBEEF-616B-AB26-0DB2-490845FF9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11"/>
              <a:ext cx="1797" cy="5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ru-RU" altLang="en-US">
                  <a:solidFill>
                    <a:srgbClr val="FD2558"/>
                  </a:solidFill>
                  <a:latin typeface="Helvetica" pitchFamily="2" charset="0"/>
                </a:rPr>
                <a:t>Призыв Авраама</a:t>
              </a:r>
              <a:r>
                <a:rPr lang="en-US" altLang="en-US">
                  <a:solidFill>
                    <a:srgbClr val="FD2558"/>
                  </a:solidFill>
                  <a:latin typeface="Helvetica" pitchFamily="2" charset="0"/>
                </a:rPr>
                <a:t>        </a:t>
              </a:r>
              <a:r>
                <a:rPr lang="en-US" altLang="en-US">
                  <a:latin typeface="Helvetica" pitchFamily="2" charset="0"/>
                </a:rPr>
                <a:t> </a:t>
              </a:r>
              <a:r>
                <a:rPr lang="ru-RU" altLang="en-US">
                  <a:latin typeface="Helvetica" pitchFamily="2" charset="0"/>
                </a:rPr>
                <a:t>Быт.</a:t>
              </a:r>
              <a:r>
                <a:rPr lang="en-US" altLang="en-US">
                  <a:latin typeface="Helvetica" pitchFamily="2" charset="0"/>
                </a:rPr>
                <a:t> 12:1-3</a:t>
              </a:r>
            </a:p>
          </p:txBody>
        </p:sp>
        <p:sp>
          <p:nvSpPr>
            <p:cNvPr id="517190" name="Text Box 70">
              <a:extLst>
                <a:ext uri="{FF2B5EF4-FFF2-40B4-BE49-F238E27FC236}">
                  <a16:creationId xmlns:a16="http://schemas.microsoft.com/office/drawing/2014/main" id="{286C432F-AC6B-167B-C979-2D97785F5A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0" y="409"/>
              <a:ext cx="138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ru-RU" altLang="en-US">
                  <a:solidFill>
                    <a:srgbClr val="FD2558"/>
                  </a:solidFill>
                  <a:latin typeface="Helvetica" pitchFamily="2" charset="0"/>
                </a:rPr>
                <a:t>Завет    </a:t>
              </a:r>
              <a:r>
                <a:rPr lang="en-US" altLang="en-US">
                  <a:latin typeface="Helvetica" pitchFamily="2" charset="0"/>
                </a:rPr>
                <a:t>  </a:t>
              </a:r>
              <a:r>
                <a:rPr lang="ru-RU" altLang="en-US">
                  <a:latin typeface="Helvetica" pitchFamily="2" charset="0"/>
                </a:rPr>
                <a:t>Быт.</a:t>
              </a:r>
              <a:r>
                <a:rPr lang="en-US" altLang="en-US">
                  <a:latin typeface="Helvetica" pitchFamily="2" charset="0"/>
                </a:rPr>
                <a:t> 15:9-18</a:t>
              </a:r>
              <a:endParaRPr lang="en-US" altLang="en-US" sz="2000" b="0"/>
            </a:p>
          </p:txBody>
        </p:sp>
      </p:grpSp>
      <p:sp>
        <p:nvSpPr>
          <p:cNvPr id="517170" name="Rectangle 50">
            <a:extLst>
              <a:ext uri="{FF2B5EF4-FFF2-40B4-BE49-F238E27FC236}">
                <a16:creationId xmlns:a16="http://schemas.microsoft.com/office/drawing/2014/main" id="{44CA2F4A-C07F-3AAD-0B67-0D97B592A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2213" y="6538913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8.0.05b.</a:t>
            </a:r>
          </a:p>
        </p:txBody>
      </p:sp>
      <p:sp>
        <p:nvSpPr>
          <p:cNvPr id="26653" name="Text Box 73">
            <a:extLst>
              <a:ext uri="{FF2B5EF4-FFF2-40B4-BE49-F238E27FC236}">
                <a16:creationId xmlns:a16="http://schemas.microsoft.com/office/drawing/2014/main" id="{2156C84B-75BA-BA2E-F7AB-15B394BE1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6551613"/>
            <a:ext cx="9477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7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7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7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7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7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7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7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7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7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7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7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7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7126" grpId="0" autoUpdateAnimBg="0"/>
      <p:bldP spid="517138" grpId="0" autoUpdateAnimBg="0"/>
      <p:bldP spid="517139" grpId="0" autoUpdateAnimBg="0"/>
      <p:bldP spid="517154" grpId="0" autoUpdateAnimBg="0"/>
      <p:bldP spid="517155" grpId="0" autoUpdateAnimBg="0"/>
      <p:bldP spid="517156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82" descr="Slide1">
            <a:extLst>
              <a:ext uri="{FF2B5EF4-FFF2-40B4-BE49-F238E27FC236}">
                <a16:creationId xmlns:a16="http://schemas.microsoft.com/office/drawing/2014/main" id="{A0370DB8-30F6-76D6-4201-A4882C67A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8227" name="Rectangle 83">
            <a:extLst>
              <a:ext uri="{FF2B5EF4-FFF2-40B4-BE49-F238E27FC236}">
                <a16:creationId xmlns:a16="http://schemas.microsoft.com/office/drawing/2014/main" id="{9CA779EA-3EE6-1B0F-6114-F94EEB157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00" y="-12700"/>
            <a:ext cx="91440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18151" name="Rectangle 7">
            <a:extLst>
              <a:ext uri="{FF2B5EF4-FFF2-40B4-BE49-F238E27FC236}">
                <a16:creationId xmlns:a16="http://schemas.microsoft.com/office/drawing/2014/main" id="{C7F41A77-C0C2-B4E4-4199-4E609A0FB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18152" name="Line 8">
            <a:extLst>
              <a:ext uri="{FF2B5EF4-FFF2-40B4-BE49-F238E27FC236}">
                <a16:creationId xmlns:a16="http://schemas.microsoft.com/office/drawing/2014/main" id="{AE1AD895-14C9-AA10-D4BC-4DA98541B45D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18153" name="Line 9">
            <a:extLst>
              <a:ext uri="{FF2B5EF4-FFF2-40B4-BE49-F238E27FC236}">
                <a16:creationId xmlns:a16="http://schemas.microsoft.com/office/drawing/2014/main" id="{4F84CA43-B56D-B0DF-0B08-598135B9BF4E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18154" name="Line 10">
            <a:extLst>
              <a:ext uri="{FF2B5EF4-FFF2-40B4-BE49-F238E27FC236}">
                <a16:creationId xmlns:a16="http://schemas.microsoft.com/office/drawing/2014/main" id="{9FDA9CE0-CE1C-3F9C-3B4A-D22314BF3BC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18155" name="Line 11">
            <a:extLst>
              <a:ext uri="{FF2B5EF4-FFF2-40B4-BE49-F238E27FC236}">
                <a16:creationId xmlns:a16="http://schemas.microsoft.com/office/drawing/2014/main" id="{69D42F71-97D6-3C36-C5A5-571905A5F151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18156" name="Line 12">
            <a:extLst>
              <a:ext uri="{FF2B5EF4-FFF2-40B4-BE49-F238E27FC236}">
                <a16:creationId xmlns:a16="http://schemas.microsoft.com/office/drawing/2014/main" id="{D72B4ABF-AC54-0D8C-169B-DFFEBFB7E8A4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27658" name="Text Box 14">
            <a:extLst>
              <a:ext uri="{FF2B5EF4-FFF2-40B4-BE49-F238E27FC236}">
                <a16:creationId xmlns:a16="http://schemas.microsoft.com/office/drawing/2014/main" id="{C545CF63-5B08-B491-92DE-7F43EE69D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18174" name="Line 30">
            <a:extLst>
              <a:ext uri="{FF2B5EF4-FFF2-40B4-BE49-F238E27FC236}">
                <a16:creationId xmlns:a16="http://schemas.microsoft.com/office/drawing/2014/main" id="{CD1B9F39-7238-928B-F30B-D238AE7D98C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68463" y="4427538"/>
            <a:ext cx="1587" cy="868362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grpSp>
        <p:nvGrpSpPr>
          <p:cNvPr id="27660" name="Group 58">
            <a:extLst>
              <a:ext uri="{FF2B5EF4-FFF2-40B4-BE49-F238E27FC236}">
                <a16:creationId xmlns:a16="http://schemas.microsoft.com/office/drawing/2014/main" id="{8596567E-C81F-30FF-0FB6-1234EE17C133}"/>
              </a:ext>
            </a:extLst>
          </p:cNvPr>
          <p:cNvGrpSpPr>
            <a:grpSpLocks/>
          </p:cNvGrpSpPr>
          <p:nvPr/>
        </p:nvGrpSpPr>
        <p:grpSpPr bwMode="auto">
          <a:xfrm>
            <a:off x="133350" y="1200150"/>
            <a:ext cx="307975" cy="4598988"/>
            <a:chOff x="84" y="756"/>
            <a:chExt cx="194" cy="2897"/>
          </a:xfrm>
        </p:grpSpPr>
        <p:sp>
          <p:nvSpPr>
            <p:cNvPr id="518182" name="AutoShape 38">
              <a:extLst>
                <a:ext uri="{FF2B5EF4-FFF2-40B4-BE49-F238E27FC236}">
                  <a16:creationId xmlns:a16="http://schemas.microsoft.com/office/drawing/2014/main" id="{5CE59A89-64A7-1226-3CD5-CBAEA1BD16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" y="75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18183" name="AutoShape 39">
              <a:extLst>
                <a:ext uri="{FF2B5EF4-FFF2-40B4-BE49-F238E27FC236}">
                  <a16:creationId xmlns:a16="http://schemas.microsoft.com/office/drawing/2014/main" id="{4C856B80-8B62-417B-328C-363345085C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" y="1688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18184" name="AutoShape 40">
              <a:extLst>
                <a:ext uri="{FF2B5EF4-FFF2-40B4-BE49-F238E27FC236}">
                  <a16:creationId xmlns:a16="http://schemas.microsoft.com/office/drawing/2014/main" id="{D20A60B8-0EAB-1B64-7580-A9ECDB44CE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" y="240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18185" name="AutoShape 41">
              <a:extLst>
                <a:ext uri="{FF2B5EF4-FFF2-40B4-BE49-F238E27FC236}">
                  <a16:creationId xmlns:a16="http://schemas.microsoft.com/office/drawing/2014/main" id="{5A8117C0-7FA1-3E88-6B49-D04FDFB339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" y="347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</p:grpSp>
      <p:sp>
        <p:nvSpPr>
          <p:cNvPr id="518190" name="Rectangle 46">
            <a:extLst>
              <a:ext uri="{FF2B5EF4-FFF2-40B4-BE49-F238E27FC236}">
                <a16:creationId xmlns:a16="http://schemas.microsoft.com/office/drawing/2014/main" id="{C8243319-3D4D-7E53-6640-A594A21C4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8193" name="Rectangle 49">
            <a:extLst>
              <a:ext uri="{FF2B5EF4-FFF2-40B4-BE49-F238E27FC236}">
                <a16:creationId xmlns:a16="http://schemas.microsoft.com/office/drawing/2014/main" id="{F5868F2F-0E8A-90E4-31DB-2C2A32376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436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14</a:t>
            </a:r>
          </a:p>
        </p:txBody>
      </p:sp>
      <p:sp>
        <p:nvSpPr>
          <p:cNvPr id="27663" name="Text Box 51">
            <a:extLst>
              <a:ext uri="{FF2B5EF4-FFF2-40B4-BE49-F238E27FC236}">
                <a16:creationId xmlns:a16="http://schemas.microsoft.com/office/drawing/2014/main" id="{0C8F96BE-C75F-DF4D-C016-E23BFB3B2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1100" y="6403975"/>
            <a:ext cx="1841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ru-RU" altLang="en-US" sz="1800">
              <a:solidFill>
                <a:srgbClr val="FFFFFF"/>
              </a:solidFill>
            </a:endParaRPr>
          </a:p>
        </p:txBody>
      </p:sp>
      <p:sp>
        <p:nvSpPr>
          <p:cNvPr id="518197" name="Rectangle 53">
            <a:extLst>
              <a:ext uri="{FF2B5EF4-FFF2-40B4-BE49-F238E27FC236}">
                <a16:creationId xmlns:a16="http://schemas.microsoft.com/office/drawing/2014/main" id="{6127B4E4-B0B8-38B4-5634-6020B5C26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6538913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8.0.05b.</a:t>
            </a:r>
          </a:p>
        </p:txBody>
      </p:sp>
      <p:sp>
        <p:nvSpPr>
          <p:cNvPr id="518200" name="Rectangle 56">
            <a:extLst>
              <a:ext uri="{FF2B5EF4-FFF2-40B4-BE49-F238E27FC236}">
                <a16:creationId xmlns:a16="http://schemas.microsoft.com/office/drawing/2014/main" id="{9B7328CD-0675-EFF8-654C-D9D85E686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650" y="5259388"/>
            <a:ext cx="1570038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>
                <a:latin typeface="HallmarkeCondBold" charset="0"/>
              </a:rPr>
              <a:t>Земля</a:t>
            </a:r>
            <a:endParaRPr lang="en-US" altLang="en-US" sz="2800">
              <a:latin typeface="HallmarkeCondBold" charset="0"/>
            </a:endParaRPr>
          </a:p>
        </p:txBody>
      </p:sp>
      <p:sp>
        <p:nvSpPr>
          <p:cNvPr id="518201" name="Rectangle 57">
            <a:extLst>
              <a:ext uri="{FF2B5EF4-FFF2-40B4-BE49-F238E27FC236}">
                <a16:creationId xmlns:a16="http://schemas.microsoft.com/office/drawing/2014/main" id="{F1D0EDA4-E568-A1FA-CB6C-3FAAD0EF3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" y="5708650"/>
            <a:ext cx="19399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000">
                <a:latin typeface="Helvetica" pitchFamily="2" charset="0"/>
              </a:rPr>
              <a:t>Втор.</a:t>
            </a:r>
            <a:r>
              <a:rPr lang="en-US" altLang="en-US" sz="2000">
                <a:latin typeface="Helvetica" pitchFamily="2" charset="0"/>
              </a:rPr>
              <a:t> 30: 1-10</a:t>
            </a:r>
          </a:p>
        </p:txBody>
      </p:sp>
      <p:sp>
        <p:nvSpPr>
          <p:cNvPr id="518203" name="AutoShape 59">
            <a:extLst>
              <a:ext uri="{FF2B5EF4-FFF2-40B4-BE49-F238E27FC236}">
                <a16:creationId xmlns:a16="http://schemas.microsoft.com/office/drawing/2014/main" id="{975DA911-1E74-BD73-5EB9-C90DDEC3A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5257800"/>
            <a:ext cx="2044700" cy="9652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EF1F1D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18204" name="Rectangle 60">
            <a:extLst>
              <a:ext uri="{FF2B5EF4-FFF2-40B4-BE49-F238E27FC236}">
                <a16:creationId xmlns:a16="http://schemas.microsoft.com/office/drawing/2014/main" id="{C36A454F-C2AD-433F-8826-FB05692A5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6365875"/>
            <a:ext cx="863441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i="1">
                <a:solidFill>
                  <a:srgbClr val="FFFF39"/>
                </a:solidFill>
                <a:latin typeface="Helvetica" pitchFamily="2" charset="0"/>
              </a:rPr>
              <a:t>           Сама</a:t>
            </a:r>
            <a:r>
              <a:rPr lang="en-US" altLang="en-US" i="1">
                <a:solidFill>
                  <a:srgbClr val="FFFF39"/>
                </a:solidFill>
                <a:latin typeface="Helvetica" pitchFamily="2" charset="0"/>
              </a:rPr>
              <a:t> “</a:t>
            </a:r>
            <a:r>
              <a:rPr lang="ru-RU" altLang="en-US" i="1">
                <a:solidFill>
                  <a:srgbClr val="FFFF39"/>
                </a:solidFill>
                <a:latin typeface="Helvetica" pitchFamily="2" charset="0"/>
              </a:rPr>
              <a:t>основа</a:t>
            </a:r>
            <a:r>
              <a:rPr lang="en-US" altLang="en-US" i="1">
                <a:solidFill>
                  <a:srgbClr val="FFFF39"/>
                </a:solidFill>
                <a:latin typeface="Helvetica" pitchFamily="2" charset="0"/>
              </a:rPr>
              <a:t>” </a:t>
            </a:r>
            <a:r>
              <a:rPr lang="ru-RU" altLang="en-US" i="1">
                <a:solidFill>
                  <a:srgbClr val="FFFF39"/>
                </a:solidFill>
                <a:latin typeface="Helvetica" pitchFamily="2" charset="0"/>
              </a:rPr>
              <a:t>библейского откровения</a:t>
            </a:r>
            <a:endParaRPr lang="en-US" altLang="en-US" i="1">
              <a:solidFill>
                <a:srgbClr val="FFFF39"/>
              </a:solidFill>
              <a:latin typeface="Helvetica" pitchFamily="2" charset="0"/>
            </a:endParaRPr>
          </a:p>
        </p:txBody>
      </p:sp>
      <p:sp>
        <p:nvSpPr>
          <p:cNvPr id="518177" name="Rectangle 33">
            <a:extLst>
              <a:ext uri="{FF2B5EF4-FFF2-40B4-BE49-F238E27FC236}">
                <a16:creationId xmlns:a16="http://schemas.microsoft.com/office/drawing/2014/main" id="{46F982BC-8059-DEB3-008A-0859C5E19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9538" y="4797425"/>
            <a:ext cx="3821112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000" i="1">
                <a:solidFill>
                  <a:schemeClr val="folHlink"/>
                </a:solidFill>
                <a:latin typeface="Helvetica" pitchFamily="2" charset="0"/>
              </a:rPr>
              <a:t>Усиленные части завета</a:t>
            </a:r>
            <a:endParaRPr lang="en-US" altLang="en-US" sz="2000" i="1">
              <a:solidFill>
                <a:schemeClr val="folHlink"/>
              </a:solidFill>
              <a:latin typeface="Helvetica" pitchFamily="2" charset="0"/>
            </a:endParaRPr>
          </a:p>
        </p:txBody>
      </p:sp>
      <p:sp>
        <p:nvSpPr>
          <p:cNvPr id="518209" name="Rectangle 65">
            <a:extLst>
              <a:ext uri="{FF2B5EF4-FFF2-40B4-BE49-F238E27FC236}">
                <a16:creationId xmlns:a16="http://schemas.microsoft.com/office/drawing/2014/main" id="{F9A00083-1F68-C8B3-44CE-1CFF9D4E6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" y="2443163"/>
            <a:ext cx="2198688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 i="1">
                <a:solidFill>
                  <a:schemeClr val="folHlink"/>
                </a:solidFill>
                <a:latin typeface="Helvetica" pitchFamily="2" charset="0"/>
              </a:rPr>
              <a:t>ВЕЧНЫЙ</a:t>
            </a:r>
            <a:endParaRPr lang="en-US" altLang="en-US" sz="2800" i="1">
              <a:solidFill>
                <a:schemeClr val="folHlink"/>
              </a:solidFill>
              <a:latin typeface="Helvetica" pitchFamily="2" charset="0"/>
            </a:endParaRPr>
          </a:p>
        </p:txBody>
      </p:sp>
      <p:sp>
        <p:nvSpPr>
          <p:cNvPr id="518210" name="Rectangle 66">
            <a:extLst>
              <a:ext uri="{FF2B5EF4-FFF2-40B4-BE49-F238E27FC236}">
                <a16:creationId xmlns:a16="http://schemas.microsoft.com/office/drawing/2014/main" id="{74E96001-0BB2-F5D2-B212-E5DFCE61A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7025" y="2422525"/>
            <a:ext cx="2963863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 i="1">
                <a:solidFill>
                  <a:schemeClr val="folHlink"/>
                </a:solidFill>
                <a:latin typeface="Helvetica" pitchFamily="2" charset="0"/>
              </a:rPr>
              <a:t>БУКВАЛЬНЫЙ</a:t>
            </a:r>
            <a:endParaRPr lang="en-US" altLang="en-US" sz="2800" i="1">
              <a:solidFill>
                <a:schemeClr val="folHlink"/>
              </a:solidFill>
              <a:latin typeface="Helvetica" pitchFamily="2" charset="0"/>
            </a:endParaRPr>
          </a:p>
        </p:txBody>
      </p:sp>
      <p:sp>
        <p:nvSpPr>
          <p:cNvPr id="518211" name="Rectangle 67">
            <a:extLst>
              <a:ext uri="{FF2B5EF4-FFF2-40B4-BE49-F238E27FC236}">
                <a16:creationId xmlns:a16="http://schemas.microsoft.com/office/drawing/2014/main" id="{42ABE847-C49B-E5E7-BEB4-C961AB42A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8963" y="2438400"/>
            <a:ext cx="347503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 i="1">
                <a:solidFill>
                  <a:schemeClr val="folHlink"/>
                </a:solidFill>
                <a:latin typeface="Helvetica" pitchFamily="2" charset="0"/>
              </a:rPr>
              <a:t>БЕЗУСЛОВНЫЙ</a:t>
            </a:r>
            <a:endParaRPr lang="en-US" altLang="en-US" sz="2800" i="1">
              <a:solidFill>
                <a:schemeClr val="folHlink"/>
              </a:solidFill>
              <a:latin typeface="Helvetica" pitchFamily="2" charset="0"/>
            </a:endParaRPr>
          </a:p>
        </p:txBody>
      </p:sp>
      <p:sp>
        <p:nvSpPr>
          <p:cNvPr id="518212" name="Rectangle 68">
            <a:extLst>
              <a:ext uri="{FF2B5EF4-FFF2-40B4-BE49-F238E27FC236}">
                <a16:creationId xmlns:a16="http://schemas.microsoft.com/office/drawing/2014/main" id="{3550F08E-6C59-0540-2DB3-E7A9EF5C0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075" y="3603625"/>
            <a:ext cx="1573213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 i="1">
                <a:solidFill>
                  <a:srgbClr val="5BFF5B"/>
                </a:solidFill>
                <a:latin typeface="Helvetica" pitchFamily="2" charset="0"/>
              </a:rPr>
              <a:t>ЗЕМЛЯ</a:t>
            </a:r>
            <a:endParaRPr lang="en-US" altLang="en-US" sz="2800" i="1">
              <a:solidFill>
                <a:srgbClr val="5BFF5B"/>
              </a:solidFill>
              <a:latin typeface="Helvetica" pitchFamily="2" charset="0"/>
            </a:endParaRPr>
          </a:p>
        </p:txBody>
      </p:sp>
      <p:sp>
        <p:nvSpPr>
          <p:cNvPr id="518213" name="Rectangle 69">
            <a:extLst>
              <a:ext uri="{FF2B5EF4-FFF2-40B4-BE49-F238E27FC236}">
                <a16:creationId xmlns:a16="http://schemas.microsoft.com/office/drawing/2014/main" id="{B3E6CE2C-3BB0-96C8-B3FC-1467CA4CB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8150" y="3582988"/>
            <a:ext cx="2703513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 i="1">
                <a:solidFill>
                  <a:srgbClr val="5BFF5B"/>
                </a:solidFill>
                <a:latin typeface="Helvetica" pitchFamily="2" charset="0"/>
              </a:rPr>
              <a:t>ПОТОМСТВО</a:t>
            </a:r>
            <a:endParaRPr lang="en-US" altLang="en-US" sz="2800" i="1">
              <a:solidFill>
                <a:srgbClr val="5BFF5B"/>
              </a:solidFill>
              <a:latin typeface="Helvetica" pitchFamily="2" charset="0"/>
            </a:endParaRPr>
          </a:p>
        </p:txBody>
      </p:sp>
      <p:sp>
        <p:nvSpPr>
          <p:cNvPr id="518214" name="Rectangle 70">
            <a:extLst>
              <a:ext uri="{FF2B5EF4-FFF2-40B4-BE49-F238E27FC236}">
                <a16:creationId xmlns:a16="http://schemas.microsoft.com/office/drawing/2014/main" id="{09D64A09-EE0F-F84E-ED44-14454C1A4C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4838" y="3598863"/>
            <a:ext cx="321151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i="1">
                <a:solidFill>
                  <a:srgbClr val="5BFF5B"/>
                </a:solidFill>
                <a:latin typeface="Helvetica" pitchFamily="2" charset="0"/>
              </a:rPr>
              <a:t>БЛАГОСЛОВЕНИЕ</a:t>
            </a:r>
            <a:endParaRPr lang="en-US" altLang="en-US" i="1">
              <a:solidFill>
                <a:srgbClr val="5BFF5B"/>
              </a:solidFill>
              <a:latin typeface="Helvetica" pitchFamily="2" charset="0"/>
            </a:endParaRPr>
          </a:p>
        </p:txBody>
      </p:sp>
      <p:sp>
        <p:nvSpPr>
          <p:cNvPr id="518215" name="Rectangle 71">
            <a:extLst>
              <a:ext uri="{FF2B5EF4-FFF2-40B4-BE49-F238E27FC236}">
                <a16:creationId xmlns:a16="http://schemas.microsoft.com/office/drawing/2014/main" id="{C88F2063-5391-0B73-5CA3-1291A7CF7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9663" y="2859088"/>
            <a:ext cx="15716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000">
                <a:latin typeface="Helvetica" pitchFamily="2" charset="0"/>
              </a:rPr>
              <a:t>Быт.</a:t>
            </a:r>
            <a:r>
              <a:rPr lang="en-US" altLang="en-US" sz="2000">
                <a:latin typeface="Helvetica" pitchFamily="2" charset="0"/>
              </a:rPr>
              <a:t> 13:15</a:t>
            </a:r>
          </a:p>
        </p:txBody>
      </p:sp>
      <p:sp>
        <p:nvSpPr>
          <p:cNvPr id="518216" name="Rectangle 72">
            <a:extLst>
              <a:ext uri="{FF2B5EF4-FFF2-40B4-BE49-F238E27FC236}">
                <a16:creationId xmlns:a16="http://schemas.microsoft.com/office/drawing/2014/main" id="{A056A12A-601F-B8CB-EE99-CE8EBD5B3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213" y="4032250"/>
            <a:ext cx="13525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000">
                <a:latin typeface="Helvetica" pitchFamily="2" charset="0"/>
              </a:rPr>
              <a:t>Быт.</a:t>
            </a:r>
            <a:r>
              <a:rPr lang="en-US" altLang="en-US" sz="2000">
                <a:latin typeface="Helvetica" pitchFamily="2" charset="0"/>
              </a:rPr>
              <a:t> 12:1</a:t>
            </a:r>
          </a:p>
        </p:txBody>
      </p:sp>
      <p:sp>
        <p:nvSpPr>
          <p:cNvPr id="518217" name="Rectangle 73">
            <a:extLst>
              <a:ext uri="{FF2B5EF4-FFF2-40B4-BE49-F238E27FC236}">
                <a16:creationId xmlns:a16="http://schemas.microsoft.com/office/drawing/2014/main" id="{1B64A0D8-2AD6-D469-75DE-CF55D8521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4035425"/>
            <a:ext cx="15144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000">
                <a:latin typeface="Helvetica" pitchFamily="2" charset="0"/>
              </a:rPr>
              <a:t>Быт.</a:t>
            </a:r>
            <a:r>
              <a:rPr lang="en-US" altLang="en-US" sz="2000">
                <a:latin typeface="Helvetica" pitchFamily="2" charset="0"/>
              </a:rPr>
              <a:t> 12:2</a:t>
            </a:r>
          </a:p>
        </p:txBody>
      </p:sp>
      <p:sp>
        <p:nvSpPr>
          <p:cNvPr id="518218" name="Rectangle 74">
            <a:extLst>
              <a:ext uri="{FF2B5EF4-FFF2-40B4-BE49-F238E27FC236}">
                <a16:creationId xmlns:a16="http://schemas.microsoft.com/office/drawing/2014/main" id="{242D5F6E-5907-E320-D63E-EC09FD6C5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1613" y="4043363"/>
            <a:ext cx="1487487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000">
                <a:latin typeface="Helvetica" pitchFamily="2" charset="0"/>
              </a:rPr>
              <a:t>Быт.</a:t>
            </a:r>
            <a:r>
              <a:rPr lang="en-US" altLang="en-US" sz="2000">
                <a:latin typeface="Helvetica" pitchFamily="2" charset="0"/>
              </a:rPr>
              <a:t> 12:3</a:t>
            </a:r>
          </a:p>
        </p:txBody>
      </p:sp>
      <p:sp>
        <p:nvSpPr>
          <p:cNvPr id="518219" name="Rectangle 75">
            <a:extLst>
              <a:ext uri="{FF2B5EF4-FFF2-40B4-BE49-F238E27FC236}">
                <a16:creationId xmlns:a16="http://schemas.microsoft.com/office/drawing/2014/main" id="{70DA0E90-547D-FE28-ED5C-4FA4D7F5C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3463" y="2851150"/>
            <a:ext cx="22256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000">
                <a:latin typeface="Helvetica" pitchFamily="2" charset="0"/>
              </a:rPr>
              <a:t>Быт.</a:t>
            </a:r>
            <a:r>
              <a:rPr lang="en-US" altLang="en-US" sz="2000">
                <a:latin typeface="Helvetica" pitchFamily="2" charset="0"/>
              </a:rPr>
              <a:t> 13:14-16</a:t>
            </a:r>
          </a:p>
        </p:txBody>
      </p:sp>
      <p:sp>
        <p:nvSpPr>
          <p:cNvPr id="518220" name="Rectangle 76">
            <a:extLst>
              <a:ext uri="{FF2B5EF4-FFF2-40B4-BE49-F238E27FC236}">
                <a16:creationId xmlns:a16="http://schemas.microsoft.com/office/drawing/2014/main" id="{37EBF246-C0C5-C5C0-E7A0-74D427D40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5725" y="2860675"/>
            <a:ext cx="1878013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000">
                <a:latin typeface="Helvetica" pitchFamily="2" charset="0"/>
              </a:rPr>
              <a:t>Быт.</a:t>
            </a:r>
            <a:r>
              <a:rPr lang="en-US" altLang="en-US" sz="2000">
                <a:latin typeface="Helvetica" pitchFamily="2" charset="0"/>
              </a:rPr>
              <a:t> 15:9-18</a:t>
            </a:r>
          </a:p>
        </p:txBody>
      </p:sp>
      <p:grpSp>
        <p:nvGrpSpPr>
          <p:cNvPr id="27682" name="Group 78">
            <a:extLst>
              <a:ext uri="{FF2B5EF4-FFF2-40B4-BE49-F238E27FC236}">
                <a16:creationId xmlns:a16="http://schemas.microsoft.com/office/drawing/2014/main" id="{0C6391CC-C5F0-9BA3-C64A-75A7E8657FC6}"/>
              </a:ext>
            </a:extLst>
          </p:cNvPr>
          <p:cNvGrpSpPr>
            <a:grpSpLocks/>
          </p:cNvGrpSpPr>
          <p:nvPr/>
        </p:nvGrpSpPr>
        <p:grpSpPr bwMode="auto">
          <a:xfrm>
            <a:off x="0" y="301625"/>
            <a:ext cx="8829675" cy="1698625"/>
            <a:chOff x="0" y="190"/>
            <a:chExt cx="5562" cy="1070"/>
          </a:xfrm>
        </p:grpSpPr>
        <p:sp>
          <p:nvSpPr>
            <p:cNvPr id="518223" name="Rectangle 79">
              <a:extLst>
                <a:ext uri="{FF2B5EF4-FFF2-40B4-BE49-F238E27FC236}">
                  <a16:creationId xmlns:a16="http://schemas.microsoft.com/office/drawing/2014/main" id="{C0C3C527-52CD-94FA-81D8-F165D4B44C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7" y="190"/>
              <a:ext cx="2291" cy="10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2391" dir="1784693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ru-RU" altLang="en-US" sz="4400" i="1">
                  <a:solidFill>
                    <a:schemeClr val="tx2"/>
                  </a:solidFill>
                  <a:latin typeface="Kosher-Normal" charset="0"/>
                </a:rPr>
                <a:t>АВРААМОВ</a:t>
              </a:r>
              <a:r>
                <a:rPr lang="ru-RU" altLang="en-US" sz="6600" i="1">
                  <a:solidFill>
                    <a:schemeClr val="tx2"/>
                  </a:solidFill>
                  <a:latin typeface="Kosher-Normal" charset="0"/>
                </a:rPr>
                <a:t> ЗАВЕТ</a:t>
              </a:r>
              <a:endParaRPr lang="en-US" altLang="en-US" sz="7200" i="1">
                <a:solidFill>
                  <a:schemeClr val="tx2"/>
                </a:solidFill>
                <a:latin typeface="Kosher-Normal" charset="0"/>
              </a:endParaRPr>
            </a:p>
          </p:txBody>
        </p:sp>
        <p:sp>
          <p:nvSpPr>
            <p:cNvPr id="518224" name="Rectangle 80">
              <a:extLst>
                <a:ext uri="{FF2B5EF4-FFF2-40B4-BE49-F238E27FC236}">
                  <a16:creationId xmlns:a16="http://schemas.microsoft.com/office/drawing/2014/main" id="{2B88065A-4921-6AFD-BD69-F8B216D3A7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11"/>
              <a:ext cx="1797" cy="5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ru-RU" altLang="en-US">
                  <a:solidFill>
                    <a:srgbClr val="FD2558"/>
                  </a:solidFill>
                  <a:latin typeface="Helvetica" pitchFamily="2" charset="0"/>
                </a:rPr>
                <a:t>Призыв Авраама</a:t>
              </a:r>
              <a:r>
                <a:rPr lang="en-US" altLang="en-US">
                  <a:solidFill>
                    <a:srgbClr val="FD2558"/>
                  </a:solidFill>
                  <a:latin typeface="Helvetica" pitchFamily="2" charset="0"/>
                </a:rPr>
                <a:t>        </a:t>
              </a:r>
              <a:r>
                <a:rPr lang="en-US" altLang="en-US">
                  <a:latin typeface="Helvetica" pitchFamily="2" charset="0"/>
                </a:rPr>
                <a:t> </a:t>
              </a:r>
              <a:r>
                <a:rPr lang="ru-RU" altLang="en-US">
                  <a:latin typeface="Helvetica" pitchFamily="2" charset="0"/>
                </a:rPr>
                <a:t>Быт.</a:t>
              </a:r>
              <a:r>
                <a:rPr lang="en-US" altLang="en-US">
                  <a:latin typeface="Helvetica" pitchFamily="2" charset="0"/>
                </a:rPr>
                <a:t> 12:1-3</a:t>
              </a:r>
            </a:p>
          </p:txBody>
        </p:sp>
        <p:sp>
          <p:nvSpPr>
            <p:cNvPr id="518225" name="Text Box 81">
              <a:extLst>
                <a:ext uri="{FF2B5EF4-FFF2-40B4-BE49-F238E27FC236}">
                  <a16:creationId xmlns:a16="http://schemas.microsoft.com/office/drawing/2014/main" id="{70CE72E8-5D66-8E54-B62E-7C4B6A2712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0" y="409"/>
              <a:ext cx="138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ru-RU" altLang="en-US">
                  <a:solidFill>
                    <a:srgbClr val="FD2558"/>
                  </a:solidFill>
                  <a:latin typeface="Helvetica" pitchFamily="2" charset="0"/>
                </a:rPr>
                <a:t>Завет    </a:t>
              </a:r>
              <a:r>
                <a:rPr lang="en-US" altLang="en-US">
                  <a:latin typeface="Helvetica" pitchFamily="2" charset="0"/>
                </a:rPr>
                <a:t>  </a:t>
              </a:r>
              <a:r>
                <a:rPr lang="ru-RU" altLang="en-US">
                  <a:latin typeface="Helvetica" pitchFamily="2" charset="0"/>
                </a:rPr>
                <a:t>Быт.</a:t>
              </a:r>
              <a:r>
                <a:rPr lang="en-US" altLang="en-US">
                  <a:latin typeface="Helvetica" pitchFamily="2" charset="0"/>
                </a:rPr>
                <a:t> 15:9-18</a:t>
              </a:r>
              <a:endParaRPr lang="en-US" altLang="en-US" sz="2000" b="0"/>
            </a:p>
          </p:txBody>
        </p:sp>
      </p:grpSp>
      <p:sp>
        <p:nvSpPr>
          <p:cNvPr id="27683" name="Text Box 84">
            <a:extLst>
              <a:ext uri="{FF2B5EF4-FFF2-40B4-BE49-F238E27FC236}">
                <a16:creationId xmlns:a16="http://schemas.microsoft.com/office/drawing/2014/main" id="{D5280CBE-CBB2-4056-1E28-76E87C19F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6551613"/>
            <a:ext cx="9477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8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200" grpId="0" autoUpdateAnimBg="0"/>
      <p:bldP spid="518201" grpId="0" autoUpdateAnimBg="0"/>
      <p:bldP spid="51820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993" name="Picture 9">
            <a:extLst>
              <a:ext uri="{FF2B5EF4-FFF2-40B4-BE49-F238E27FC236}">
                <a16:creationId xmlns:a16="http://schemas.microsoft.com/office/drawing/2014/main" id="{00888C6E-B4A6-D6E7-EE91-3FA3C554F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9874" t="7483" r="8778" b="16632"/>
          <a:stretch>
            <a:fillRect/>
          </a:stretch>
        </p:blipFill>
        <p:spPr bwMode="auto">
          <a:xfrm>
            <a:off x="4149725" y="3597275"/>
            <a:ext cx="4756150" cy="2927350"/>
          </a:xfrm>
          <a:prstGeom prst="rect">
            <a:avLst/>
          </a:prstGeom>
          <a:noFill/>
          <a:ln w="57150">
            <a:solidFill>
              <a:srgbClr val="990033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425998" name="Picture 14">
            <a:extLst>
              <a:ext uri="{FF2B5EF4-FFF2-40B4-BE49-F238E27FC236}">
                <a16:creationId xmlns:a16="http://schemas.microsoft.com/office/drawing/2014/main" id="{D41306A9-E96D-E2EC-8199-B756F2FED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5275" y="249238"/>
            <a:ext cx="4356100" cy="2921000"/>
          </a:xfrm>
          <a:prstGeom prst="rect">
            <a:avLst/>
          </a:prstGeom>
          <a:noFill/>
          <a:ln w="76200">
            <a:solidFill>
              <a:srgbClr val="9C003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425999" name="Picture 15">
            <a:extLst>
              <a:ext uri="{FF2B5EF4-FFF2-40B4-BE49-F238E27FC236}">
                <a16:creationId xmlns:a16="http://schemas.microsoft.com/office/drawing/2014/main" id="{52D27982-6D4C-FBD9-AEB8-8F3AF204A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7238" y="3490913"/>
            <a:ext cx="2370137" cy="3197225"/>
          </a:xfrm>
          <a:prstGeom prst="rect">
            <a:avLst/>
          </a:prstGeom>
          <a:noFill/>
          <a:ln w="57150">
            <a:solidFill>
              <a:srgbClr val="9C003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425996" name="Text Box 12">
            <a:extLst>
              <a:ext uri="{FF2B5EF4-FFF2-40B4-BE49-F238E27FC236}">
                <a16:creationId xmlns:a16="http://schemas.microsoft.com/office/drawing/2014/main" id="{5F35AF9F-D3AA-1BFA-DE50-D823E149C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75" y="5467350"/>
            <a:ext cx="96853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3200">
                <a:solidFill>
                  <a:schemeClr val="folHlink"/>
                </a:solidFill>
              </a:rPr>
              <a:t>ЗЕМЛЯ АВРААМОВА НАСЛЕДИЯ</a:t>
            </a:r>
            <a:endParaRPr lang="en-US" altLang="en-US" sz="3200">
              <a:solidFill>
                <a:schemeClr val="folHlink"/>
              </a:solidFill>
            </a:endParaRPr>
          </a:p>
        </p:txBody>
      </p:sp>
      <p:sp>
        <p:nvSpPr>
          <p:cNvPr id="28678" name="Text Box 16">
            <a:extLst>
              <a:ext uri="{FF2B5EF4-FFF2-40B4-BE49-F238E27FC236}">
                <a16:creationId xmlns:a16="http://schemas.microsoft.com/office/drawing/2014/main" id="{4896D5C3-6835-3AAE-C92A-D73B63EB7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8679" name="Text Box 19">
            <a:extLst>
              <a:ext uri="{FF2B5EF4-FFF2-40B4-BE49-F238E27FC236}">
                <a16:creationId xmlns:a16="http://schemas.microsoft.com/office/drawing/2014/main" id="{0F19D465-BAC4-A97A-A24F-132A84AA8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26004" name="Rectangle 20">
            <a:extLst>
              <a:ext uri="{FF2B5EF4-FFF2-40B4-BE49-F238E27FC236}">
                <a16:creationId xmlns:a16="http://schemas.microsoft.com/office/drawing/2014/main" id="{47DD9CA3-11ED-924E-B8B2-ECBE19BDE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6007" name="Rectangle 23">
            <a:extLst>
              <a:ext uri="{FF2B5EF4-FFF2-40B4-BE49-F238E27FC236}">
                <a16:creationId xmlns:a16="http://schemas.microsoft.com/office/drawing/2014/main" id="{75B55510-D676-DD25-2EFE-0465FBABC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15</a:t>
            </a:r>
          </a:p>
        </p:txBody>
      </p:sp>
      <p:pic>
        <p:nvPicPr>
          <p:cNvPr id="426010" name="Picture 26" descr="Jezreel Valley from Muhraqa to Tabor and Moreh,">
            <a:extLst>
              <a:ext uri="{FF2B5EF4-FFF2-40B4-BE49-F238E27FC236}">
                <a16:creationId xmlns:a16="http://schemas.microsoft.com/office/drawing/2014/main" id="{5B0C80A2-D088-51AD-241A-311701AB939B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455613"/>
            <a:ext cx="3746500" cy="2811462"/>
          </a:xfrm>
          <a:prstGeom prst="rect">
            <a:avLst/>
          </a:prstGeom>
          <a:noFill/>
          <a:ln w="76200">
            <a:solidFill>
              <a:srgbClr val="9C003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6009" name="Picture 25" descr="Sea of Galilee from northwest, df 040102">
            <a:extLst>
              <a:ext uri="{FF2B5EF4-FFF2-40B4-BE49-F238E27FC236}">
                <a16:creationId xmlns:a16="http://schemas.microsoft.com/office/drawing/2014/main" id="{67AF8216-707E-A59D-A8A6-5EB31F513B8C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2246313" y="1924050"/>
            <a:ext cx="4576762" cy="3065463"/>
          </a:xfrm>
          <a:prstGeom prst="rect">
            <a:avLst/>
          </a:prstGeom>
          <a:noFill/>
          <a:ln w="76200">
            <a:solidFill>
              <a:srgbClr val="9C003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426011" name="Rectangle 27">
            <a:extLst>
              <a:ext uri="{FF2B5EF4-FFF2-40B4-BE49-F238E27FC236}">
                <a16:creationId xmlns:a16="http://schemas.microsoft.com/office/drawing/2014/main" id="{5318311C-3E6F-5053-A195-0B92DEA48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25" y="6538913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8.0.05b.</a:t>
            </a:r>
          </a:p>
        </p:txBody>
      </p:sp>
      <p:sp>
        <p:nvSpPr>
          <p:cNvPr id="28685" name="Text Box 29">
            <a:extLst>
              <a:ext uri="{FF2B5EF4-FFF2-40B4-BE49-F238E27FC236}">
                <a16:creationId xmlns:a16="http://schemas.microsoft.com/office/drawing/2014/main" id="{86B03F03-BB8C-3FAB-0A10-AE492C447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6551613"/>
            <a:ext cx="9477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6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25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25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5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6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>
            <a:extLst>
              <a:ext uri="{FF2B5EF4-FFF2-40B4-BE49-F238E27FC236}">
                <a16:creationId xmlns:a16="http://schemas.microsoft.com/office/drawing/2014/main" id="{1CF82B5E-17C2-F850-AE33-0143050A1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900" y="800100"/>
            <a:ext cx="7110413" cy="30130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>
                <a:latin typeface="Times New Roman" panose="02020603050405020304" pitchFamily="18" charset="0"/>
              </a:rPr>
              <a:t>                 </a:t>
            </a:r>
            <a:endParaRPr lang="en-US" altLang="en-US" sz="2800">
              <a:latin typeface="Times New Roman" panose="02020603050405020304" pitchFamily="18" charset="0"/>
            </a:endParaRPr>
          </a:p>
          <a:p>
            <a:r>
              <a:rPr lang="en-US" altLang="en-US" sz="2800">
                <a:latin typeface="Times New Roman" panose="02020603050405020304" pitchFamily="18" charset="0"/>
              </a:rPr>
              <a:t>	</a:t>
            </a:r>
            <a:r>
              <a:rPr lang="en-US" altLang="en-US" sz="3600" baseline="30000">
                <a:latin typeface="Times New Roman" panose="02020603050405020304" pitchFamily="18" charset="0"/>
              </a:rPr>
              <a:t>5</a:t>
            </a:r>
            <a:r>
              <a:rPr lang="en-US" altLang="en-US" sz="3200">
                <a:latin typeface="Times New Roman" panose="02020603050405020304" pitchFamily="18" charset="0"/>
              </a:rPr>
              <a:t> </a:t>
            </a:r>
            <a:r>
              <a:rPr lang="ru-RU" altLang="en-US" sz="3200">
                <a:latin typeface="Times New Roman" panose="02020603050405020304" pitchFamily="18" charset="0"/>
              </a:rPr>
              <a:t>И приведет тебя Господь Бог твой</a:t>
            </a:r>
            <a:r>
              <a:rPr lang="en-US" altLang="en-US" sz="3200">
                <a:latin typeface="Times New Roman" panose="02020603050405020304" pitchFamily="18" charset="0"/>
              </a:rPr>
              <a:t> </a:t>
            </a:r>
            <a:r>
              <a:rPr lang="ru-RU" altLang="en-US" sz="3200">
                <a:latin typeface="Times New Roman" panose="02020603050405020304" pitchFamily="18" charset="0"/>
              </a:rPr>
              <a:t>в </a:t>
            </a:r>
            <a:r>
              <a:rPr lang="ru-RU" altLang="en-US" sz="3200">
                <a:solidFill>
                  <a:schemeClr val="tx2"/>
                </a:solidFill>
                <a:latin typeface="Times New Roman" panose="02020603050405020304" pitchFamily="18" charset="0"/>
              </a:rPr>
              <a:t>землю, </a:t>
            </a:r>
            <a:r>
              <a:rPr lang="ru-RU" altLang="en-US" sz="3200">
                <a:solidFill>
                  <a:schemeClr val="folHlink"/>
                </a:solidFill>
                <a:latin typeface="Times New Roman" panose="02020603050405020304" pitchFamily="18" charset="0"/>
              </a:rPr>
              <a:t>которою владели отцы твои, и получишь ее во владение, </a:t>
            </a:r>
            <a:r>
              <a:rPr lang="ru-RU" altLang="en-US" sz="3200">
                <a:latin typeface="Times New Roman" panose="02020603050405020304" pitchFamily="18" charset="0"/>
              </a:rPr>
              <a:t>и облагодетельствует тебя</a:t>
            </a:r>
            <a:r>
              <a:rPr lang="en-US" altLang="en-US" sz="3200">
                <a:solidFill>
                  <a:schemeClr val="tx2"/>
                </a:solidFill>
                <a:latin typeface="Times New Roman" panose="02020603050405020304" pitchFamily="18" charset="0"/>
              </a:rPr>
              <a:t>  </a:t>
            </a:r>
            <a:r>
              <a:rPr lang="ru-RU" altLang="en-US" sz="3200">
                <a:latin typeface="Times New Roman" panose="02020603050405020304" pitchFamily="18" charset="0"/>
              </a:rPr>
              <a:t>и размножит тебя более отцов твоих.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164867" name="Rectangle 3">
            <a:extLst>
              <a:ext uri="{FF2B5EF4-FFF2-40B4-BE49-F238E27FC236}">
                <a16:creationId xmlns:a16="http://schemas.microsoft.com/office/drawing/2014/main" id="{969B3859-57F4-2185-36EB-D1603802A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963" y="266700"/>
            <a:ext cx="7110412" cy="5159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919191">
                <a:alpha val="74998"/>
              </a:srgb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latin typeface="Times New Roman" charset="0"/>
                <a:ea typeface="+mn-ea"/>
              </a:rPr>
              <a:t>                            </a:t>
            </a:r>
          </a:p>
        </p:txBody>
      </p:sp>
      <p:sp>
        <p:nvSpPr>
          <p:cNvPr id="164868" name="Rectangle 4">
            <a:extLst>
              <a:ext uri="{FF2B5EF4-FFF2-40B4-BE49-F238E27FC236}">
                <a16:creationId xmlns:a16="http://schemas.microsoft.com/office/drawing/2014/main" id="{843D41AF-88C5-0C7D-799A-3D777377E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9513" y="290513"/>
            <a:ext cx="7089775" cy="974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ru-RU" altLang="en-US" sz="3200">
                <a:latin typeface="Times New Roman" panose="02020603050405020304" pitchFamily="18" charset="0"/>
              </a:rPr>
              <a:t>Второзаконие</a:t>
            </a:r>
            <a:r>
              <a:rPr lang="en-US" altLang="en-US" sz="3200">
                <a:latin typeface="Times New Roman" panose="02020603050405020304" pitchFamily="18" charset="0"/>
              </a:rPr>
              <a:t> 30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ru-RU" altLang="en-US" sz="2800">
                <a:solidFill>
                  <a:schemeClr val="folHlink"/>
                </a:solidFill>
                <a:latin typeface="Times New Roman" panose="02020603050405020304" pitchFamily="18" charset="0"/>
              </a:rPr>
              <a:t>ОБЕТОВАНИЯ ЗЕМЛИ</a:t>
            </a:r>
            <a:endParaRPr lang="en-US" altLang="en-US" sz="28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870" name="Rectangle 6">
            <a:extLst>
              <a:ext uri="{FF2B5EF4-FFF2-40B4-BE49-F238E27FC236}">
                <a16:creationId xmlns:a16="http://schemas.microsoft.com/office/drawing/2014/main" id="{7BB514F3-AE5F-083F-C34F-FE77E235A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00" y="3794125"/>
            <a:ext cx="7110413" cy="252571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600" baseline="30000">
                <a:latin typeface="Times New Roman" panose="02020603050405020304" pitchFamily="18" charset="0"/>
              </a:rPr>
              <a:t>	6 </a:t>
            </a:r>
            <a:r>
              <a:rPr lang="ru-RU" altLang="en-US" sz="3200">
                <a:solidFill>
                  <a:schemeClr val="folHlink"/>
                </a:solidFill>
                <a:latin typeface="Times New Roman" panose="02020603050405020304" pitchFamily="18" charset="0"/>
              </a:rPr>
              <a:t>И обрежет Господь Бог твой сердце твое и сердце потомства твоего,</a:t>
            </a:r>
            <a:r>
              <a:rPr lang="en-US" altLang="en-US" sz="320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3200">
                <a:latin typeface="Times New Roman" panose="02020603050405020304" pitchFamily="18" charset="0"/>
              </a:rPr>
              <a:t>чтобы ты любил Господа Бога твоего от всего сердца твоего и от всей души твоей, дабы жить тебе.</a:t>
            </a:r>
            <a:endParaRPr lang="en-US" altLang="en-US" sz="3200">
              <a:latin typeface="Times New Roman" panose="02020603050405020304" pitchFamily="18" charset="0"/>
            </a:endParaRPr>
          </a:p>
        </p:txBody>
      </p:sp>
      <p:sp>
        <p:nvSpPr>
          <p:cNvPr id="30726" name="Text Box 8">
            <a:extLst>
              <a:ext uri="{FF2B5EF4-FFF2-40B4-BE49-F238E27FC236}">
                <a16:creationId xmlns:a16="http://schemas.microsoft.com/office/drawing/2014/main" id="{277C2162-0EB1-10D5-1852-CD85025D3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0727" name="Text Box 10">
            <a:extLst>
              <a:ext uri="{FF2B5EF4-FFF2-40B4-BE49-F238E27FC236}">
                <a16:creationId xmlns:a16="http://schemas.microsoft.com/office/drawing/2014/main" id="{62FA7D3D-766D-30AE-1FDC-3CE79B56D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64875" name="Rectangle 11">
            <a:extLst>
              <a:ext uri="{FF2B5EF4-FFF2-40B4-BE49-F238E27FC236}">
                <a16:creationId xmlns:a16="http://schemas.microsoft.com/office/drawing/2014/main" id="{E24C2B09-C585-0AED-8DB9-45B3077CE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4878" name="Rectangle 14">
            <a:extLst>
              <a:ext uri="{FF2B5EF4-FFF2-40B4-BE49-F238E27FC236}">
                <a16:creationId xmlns:a16="http://schemas.microsoft.com/office/drawing/2014/main" id="{9BBD37BB-6BD7-BF37-6F34-5394CBFF6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16</a:t>
            </a:r>
          </a:p>
        </p:txBody>
      </p:sp>
      <p:sp>
        <p:nvSpPr>
          <p:cNvPr id="30730" name="Text Box 16">
            <a:extLst>
              <a:ext uri="{FF2B5EF4-FFF2-40B4-BE49-F238E27FC236}">
                <a16:creationId xmlns:a16="http://schemas.microsoft.com/office/drawing/2014/main" id="{FB659A48-B37B-31BE-20AD-E0D5951A3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8850" y="6418263"/>
            <a:ext cx="298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70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Rectangle 2">
            <a:extLst>
              <a:ext uri="{FF2B5EF4-FFF2-40B4-BE49-F238E27FC236}">
                <a16:creationId xmlns:a16="http://schemas.microsoft.com/office/drawing/2014/main" id="{48B0B013-64F7-026B-E0EB-AA0678A4E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963" y="266700"/>
            <a:ext cx="7110412" cy="5159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919191">
                <a:alpha val="74998"/>
              </a:srgb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latin typeface="Times New Roman" charset="0"/>
                <a:ea typeface="+mn-ea"/>
              </a:rPr>
              <a:t>                            </a:t>
            </a:r>
          </a:p>
        </p:txBody>
      </p:sp>
      <p:sp>
        <p:nvSpPr>
          <p:cNvPr id="32771" name="Text Box 3">
            <a:extLst>
              <a:ext uri="{FF2B5EF4-FFF2-40B4-BE49-F238E27FC236}">
                <a16:creationId xmlns:a16="http://schemas.microsoft.com/office/drawing/2014/main" id="{6C03330B-8C6B-830C-3B22-4BB728E8D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2772" name="Text Box 4">
            <a:extLst>
              <a:ext uri="{FF2B5EF4-FFF2-40B4-BE49-F238E27FC236}">
                <a16:creationId xmlns:a16="http://schemas.microsoft.com/office/drawing/2014/main" id="{348A376A-FECD-5C8D-EB18-8178ECD67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90853" name="Rectangle 5">
            <a:extLst>
              <a:ext uri="{FF2B5EF4-FFF2-40B4-BE49-F238E27FC236}">
                <a16:creationId xmlns:a16="http://schemas.microsoft.com/office/drawing/2014/main" id="{77842B94-9401-05EB-4E37-5641FFF28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90854" name="Rectangle 6">
            <a:extLst>
              <a:ext uri="{FF2B5EF4-FFF2-40B4-BE49-F238E27FC236}">
                <a16:creationId xmlns:a16="http://schemas.microsoft.com/office/drawing/2014/main" id="{CFE078B7-7FBC-DB73-9B33-D90F01DE5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17</a:t>
            </a:r>
          </a:p>
        </p:txBody>
      </p:sp>
      <p:pic>
        <p:nvPicPr>
          <p:cNvPr id="590861" name="Picture 13">
            <a:extLst>
              <a:ext uri="{FF2B5EF4-FFF2-40B4-BE49-F238E27FC236}">
                <a16:creationId xmlns:a16="http://schemas.microsoft.com/office/drawing/2014/main" id="{01ABABF9-CD30-25DD-572F-55E4EF5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3525" y="246063"/>
            <a:ext cx="3709988" cy="277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90862" name="Picture 14">
            <a:extLst>
              <a:ext uri="{FF2B5EF4-FFF2-40B4-BE49-F238E27FC236}">
                <a16:creationId xmlns:a16="http://schemas.microsoft.com/office/drawing/2014/main" id="{46A1FDE8-D13D-BD2D-0D5E-84A9363CB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b="15378"/>
          <a:stretch>
            <a:fillRect/>
          </a:stretch>
        </p:blipFill>
        <p:spPr bwMode="auto">
          <a:xfrm>
            <a:off x="5738813" y="4381500"/>
            <a:ext cx="3216275" cy="20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90863" name="Picture 15">
            <a:extLst>
              <a:ext uri="{FF2B5EF4-FFF2-40B4-BE49-F238E27FC236}">
                <a16:creationId xmlns:a16="http://schemas.microsoft.com/office/drawing/2014/main" id="{D31ECB71-0232-004E-D29E-5FAB9723D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b="15591"/>
          <a:stretch>
            <a:fillRect/>
          </a:stretch>
        </p:blipFill>
        <p:spPr bwMode="auto">
          <a:xfrm>
            <a:off x="703263" y="3765550"/>
            <a:ext cx="4081462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90864" name="Picture 16">
            <a:extLst>
              <a:ext uri="{FF2B5EF4-FFF2-40B4-BE49-F238E27FC236}">
                <a16:creationId xmlns:a16="http://schemas.microsoft.com/office/drawing/2014/main" id="{77D704D5-F7AA-B27D-7282-FE13E81B7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b="13660"/>
          <a:stretch>
            <a:fillRect/>
          </a:stretch>
        </p:blipFill>
        <p:spPr bwMode="auto">
          <a:xfrm>
            <a:off x="5219700" y="350838"/>
            <a:ext cx="3627438" cy="234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90865" name="Picture 17">
            <a:extLst>
              <a:ext uri="{FF2B5EF4-FFF2-40B4-BE49-F238E27FC236}">
                <a16:creationId xmlns:a16="http://schemas.microsoft.com/office/drawing/2014/main" id="{183BB16E-837D-CD36-2D75-F059397B0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t="28154" b="12256"/>
          <a:stretch>
            <a:fillRect/>
          </a:stretch>
        </p:blipFill>
        <p:spPr bwMode="auto">
          <a:xfrm>
            <a:off x="1744663" y="812800"/>
            <a:ext cx="4562475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90866" name="Picture 18">
            <a:extLst>
              <a:ext uri="{FF2B5EF4-FFF2-40B4-BE49-F238E27FC236}">
                <a16:creationId xmlns:a16="http://schemas.microsoft.com/office/drawing/2014/main" id="{08E138C4-2D6E-08F2-0AA6-F2EE75F0C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 b="12953"/>
          <a:stretch>
            <a:fillRect/>
          </a:stretch>
        </p:blipFill>
        <p:spPr bwMode="auto">
          <a:xfrm>
            <a:off x="3944938" y="2336800"/>
            <a:ext cx="4562475" cy="297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590867" name="Text Box 19">
            <a:extLst>
              <a:ext uri="{FF2B5EF4-FFF2-40B4-BE49-F238E27FC236}">
                <a16:creationId xmlns:a16="http://schemas.microsoft.com/office/drawing/2014/main" id="{F321FFAA-8353-0BAA-828D-146970DE1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30875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3200">
                <a:solidFill>
                  <a:schemeClr val="folHlink"/>
                </a:solidFill>
              </a:rPr>
              <a:t>ЗЕМЛЯ КРАСОТ И БОГАТСТВА</a:t>
            </a:r>
            <a:endParaRPr lang="en-US" altLang="en-US" sz="3200">
              <a:solidFill>
                <a:schemeClr val="folHlink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0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90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90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90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90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90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87" descr="Slide1">
            <a:extLst>
              <a:ext uri="{FF2B5EF4-FFF2-40B4-BE49-F238E27FC236}">
                <a16:creationId xmlns:a16="http://schemas.microsoft.com/office/drawing/2014/main" id="{22854431-5269-665A-BFF2-71B4E6884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5160" name="Rectangle 88">
            <a:extLst>
              <a:ext uri="{FF2B5EF4-FFF2-40B4-BE49-F238E27FC236}">
                <a16:creationId xmlns:a16="http://schemas.microsoft.com/office/drawing/2014/main" id="{F4DEA5EA-272F-CB46-3835-63BF1CFFB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00" y="-12700"/>
            <a:ext cx="91440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15079" name="Rectangle 7">
            <a:extLst>
              <a:ext uri="{FF2B5EF4-FFF2-40B4-BE49-F238E27FC236}">
                <a16:creationId xmlns:a16="http://schemas.microsoft.com/office/drawing/2014/main" id="{62EE81CA-676B-DD77-0376-208836FDE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15080" name="Line 8">
            <a:extLst>
              <a:ext uri="{FF2B5EF4-FFF2-40B4-BE49-F238E27FC236}">
                <a16:creationId xmlns:a16="http://schemas.microsoft.com/office/drawing/2014/main" id="{AE2A14A4-FF76-F52A-7E68-3F0D35519DF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15081" name="Line 9">
            <a:extLst>
              <a:ext uri="{FF2B5EF4-FFF2-40B4-BE49-F238E27FC236}">
                <a16:creationId xmlns:a16="http://schemas.microsoft.com/office/drawing/2014/main" id="{2CB3FE47-C384-CF65-7F72-DE44F7C4CD1C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15082" name="Line 10">
            <a:extLst>
              <a:ext uri="{FF2B5EF4-FFF2-40B4-BE49-F238E27FC236}">
                <a16:creationId xmlns:a16="http://schemas.microsoft.com/office/drawing/2014/main" id="{9D5B8016-EADA-672E-F150-0118E54419B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15083" name="Line 11">
            <a:extLst>
              <a:ext uri="{FF2B5EF4-FFF2-40B4-BE49-F238E27FC236}">
                <a16:creationId xmlns:a16="http://schemas.microsoft.com/office/drawing/2014/main" id="{61013A50-E9D0-E5FE-8B7F-1F811612721D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15084" name="Line 12">
            <a:extLst>
              <a:ext uri="{FF2B5EF4-FFF2-40B4-BE49-F238E27FC236}">
                <a16:creationId xmlns:a16="http://schemas.microsoft.com/office/drawing/2014/main" id="{185EA764-19BF-A5D8-B73B-AB31F957654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826" name="Text Box 14">
            <a:extLst>
              <a:ext uri="{FF2B5EF4-FFF2-40B4-BE49-F238E27FC236}">
                <a16:creationId xmlns:a16="http://schemas.microsoft.com/office/drawing/2014/main" id="{EC0E5198-5DF4-C89A-B54A-D6B013873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15102" name="Line 30">
            <a:extLst>
              <a:ext uri="{FF2B5EF4-FFF2-40B4-BE49-F238E27FC236}">
                <a16:creationId xmlns:a16="http://schemas.microsoft.com/office/drawing/2014/main" id="{97243A68-CC75-06D5-68F6-5B6BFF4E3D9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68463" y="4427538"/>
            <a:ext cx="1587" cy="868362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15103" name="Line 31">
            <a:extLst>
              <a:ext uri="{FF2B5EF4-FFF2-40B4-BE49-F238E27FC236}">
                <a16:creationId xmlns:a16="http://schemas.microsoft.com/office/drawing/2014/main" id="{A1F49547-03FE-1162-6A7B-17B01D6B649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60888" y="4370388"/>
            <a:ext cx="0" cy="89693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15116" name="Rectangle 44">
            <a:extLst>
              <a:ext uri="{FF2B5EF4-FFF2-40B4-BE49-F238E27FC236}">
                <a16:creationId xmlns:a16="http://schemas.microsoft.com/office/drawing/2014/main" id="{01B617EB-7024-E46D-470C-952B4F2BC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5124" name="Rectangle 52">
            <a:extLst>
              <a:ext uri="{FF2B5EF4-FFF2-40B4-BE49-F238E27FC236}">
                <a16:creationId xmlns:a16="http://schemas.microsoft.com/office/drawing/2014/main" id="{BECF014A-8A48-5FA3-52DF-520F72B1E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650" y="5246688"/>
            <a:ext cx="1570038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>
                <a:latin typeface="HallmarkeCondBold" charset="0"/>
              </a:rPr>
              <a:t>Земля</a:t>
            </a:r>
            <a:endParaRPr lang="en-US" altLang="en-US" sz="2800">
              <a:latin typeface="HallmarkeCondBold" charset="0"/>
            </a:endParaRPr>
          </a:p>
        </p:txBody>
      </p:sp>
      <p:sp>
        <p:nvSpPr>
          <p:cNvPr id="515125" name="Rectangle 53">
            <a:extLst>
              <a:ext uri="{FF2B5EF4-FFF2-40B4-BE49-F238E27FC236}">
                <a16:creationId xmlns:a16="http://schemas.microsoft.com/office/drawing/2014/main" id="{5D0A39E9-BAF1-5F89-C514-8583826E5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013" y="5708650"/>
            <a:ext cx="20129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000">
                <a:latin typeface="Helvetica" pitchFamily="2" charset="0"/>
              </a:rPr>
              <a:t>Втор.</a:t>
            </a:r>
            <a:r>
              <a:rPr lang="en-US" altLang="en-US" sz="2000">
                <a:latin typeface="Helvetica" pitchFamily="2" charset="0"/>
              </a:rPr>
              <a:t> 30: 1-10</a:t>
            </a:r>
          </a:p>
        </p:txBody>
      </p:sp>
      <p:sp>
        <p:nvSpPr>
          <p:cNvPr id="515126" name="Rectangle 54">
            <a:extLst>
              <a:ext uri="{FF2B5EF4-FFF2-40B4-BE49-F238E27FC236}">
                <a16:creationId xmlns:a16="http://schemas.microsoft.com/office/drawing/2014/main" id="{D9C17EAB-547C-F7E2-B55E-D1B4913E92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613" y="5248275"/>
            <a:ext cx="1878012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>
                <a:latin typeface="HallmarkeCondBold" charset="0"/>
              </a:rPr>
              <a:t>Давидов</a:t>
            </a:r>
            <a:endParaRPr lang="en-US" altLang="en-US" sz="2800">
              <a:latin typeface="HallmarkeCondBold" charset="0"/>
            </a:endParaRPr>
          </a:p>
        </p:txBody>
      </p:sp>
      <p:sp>
        <p:nvSpPr>
          <p:cNvPr id="515127" name="Rectangle 55">
            <a:extLst>
              <a:ext uri="{FF2B5EF4-FFF2-40B4-BE49-F238E27FC236}">
                <a16:creationId xmlns:a16="http://schemas.microsoft.com/office/drawing/2014/main" id="{52919E4D-CD46-FBC8-FA33-115D2EE03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450" y="5716588"/>
            <a:ext cx="1919288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>
                <a:latin typeface="Helvetica" pitchFamily="2" charset="0"/>
              </a:rPr>
              <a:t>2 </a:t>
            </a:r>
            <a:r>
              <a:rPr lang="ru-RU" altLang="en-US" sz="2000">
                <a:latin typeface="Helvetica" pitchFamily="2" charset="0"/>
              </a:rPr>
              <a:t>Цар.</a:t>
            </a:r>
            <a:r>
              <a:rPr lang="en-US" altLang="en-US" sz="2000">
                <a:latin typeface="Helvetica" pitchFamily="2" charset="0"/>
              </a:rPr>
              <a:t> 7: 4-16</a:t>
            </a:r>
          </a:p>
        </p:txBody>
      </p:sp>
      <p:grpSp>
        <p:nvGrpSpPr>
          <p:cNvPr id="34834" name="Group 58">
            <a:extLst>
              <a:ext uri="{FF2B5EF4-FFF2-40B4-BE49-F238E27FC236}">
                <a16:creationId xmlns:a16="http://schemas.microsoft.com/office/drawing/2014/main" id="{E7D528E0-D35F-36E0-E43F-811EF51C9C6A}"/>
              </a:ext>
            </a:extLst>
          </p:cNvPr>
          <p:cNvGrpSpPr>
            <a:grpSpLocks/>
          </p:cNvGrpSpPr>
          <p:nvPr/>
        </p:nvGrpSpPr>
        <p:grpSpPr bwMode="auto">
          <a:xfrm>
            <a:off x="133350" y="1200150"/>
            <a:ext cx="307975" cy="4598988"/>
            <a:chOff x="84" y="756"/>
            <a:chExt cx="194" cy="2897"/>
          </a:xfrm>
        </p:grpSpPr>
        <p:sp>
          <p:nvSpPr>
            <p:cNvPr id="515131" name="AutoShape 59">
              <a:extLst>
                <a:ext uri="{FF2B5EF4-FFF2-40B4-BE49-F238E27FC236}">
                  <a16:creationId xmlns:a16="http://schemas.microsoft.com/office/drawing/2014/main" id="{3BF11753-F54F-66E2-7B40-C898C33AF7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" y="75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15132" name="AutoShape 60">
              <a:extLst>
                <a:ext uri="{FF2B5EF4-FFF2-40B4-BE49-F238E27FC236}">
                  <a16:creationId xmlns:a16="http://schemas.microsoft.com/office/drawing/2014/main" id="{AD0198D3-4B2F-B55C-B772-732B0D945A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" y="1688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15133" name="AutoShape 61">
              <a:extLst>
                <a:ext uri="{FF2B5EF4-FFF2-40B4-BE49-F238E27FC236}">
                  <a16:creationId xmlns:a16="http://schemas.microsoft.com/office/drawing/2014/main" id="{874F14E5-5E04-9DC5-8694-46704AEF1B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" y="240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15134" name="AutoShape 62">
              <a:extLst>
                <a:ext uri="{FF2B5EF4-FFF2-40B4-BE49-F238E27FC236}">
                  <a16:creationId xmlns:a16="http://schemas.microsoft.com/office/drawing/2014/main" id="{1B4EB8C6-55A9-66B0-562C-8DBAB91E5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" y="347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</p:grpSp>
      <p:sp>
        <p:nvSpPr>
          <p:cNvPr id="515135" name="AutoShape 63">
            <a:extLst>
              <a:ext uri="{FF2B5EF4-FFF2-40B4-BE49-F238E27FC236}">
                <a16:creationId xmlns:a16="http://schemas.microsoft.com/office/drawing/2014/main" id="{DE276992-ACB4-D891-A25A-99D7E748C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5232400"/>
            <a:ext cx="2044700" cy="9652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EF1F1D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15136" name="Rectangle 64">
            <a:extLst>
              <a:ext uri="{FF2B5EF4-FFF2-40B4-BE49-F238E27FC236}">
                <a16:creationId xmlns:a16="http://schemas.microsoft.com/office/drawing/2014/main" id="{6F70729D-6EEC-8D24-6653-02BB46187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6365875"/>
            <a:ext cx="863441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i="1">
                <a:solidFill>
                  <a:srgbClr val="FFFF39"/>
                </a:solidFill>
                <a:latin typeface="Helvetica" pitchFamily="2" charset="0"/>
              </a:rPr>
              <a:t>           Сама</a:t>
            </a:r>
            <a:r>
              <a:rPr lang="en-US" altLang="en-US" i="1">
                <a:solidFill>
                  <a:srgbClr val="FFFF39"/>
                </a:solidFill>
                <a:latin typeface="Helvetica" pitchFamily="2" charset="0"/>
              </a:rPr>
              <a:t> “</a:t>
            </a:r>
            <a:r>
              <a:rPr lang="ru-RU" altLang="en-US" i="1">
                <a:solidFill>
                  <a:srgbClr val="FFFF39"/>
                </a:solidFill>
                <a:latin typeface="Helvetica" pitchFamily="2" charset="0"/>
              </a:rPr>
              <a:t>основа</a:t>
            </a:r>
            <a:r>
              <a:rPr lang="en-US" altLang="en-US" i="1">
                <a:solidFill>
                  <a:srgbClr val="FFFF39"/>
                </a:solidFill>
                <a:latin typeface="Helvetica" pitchFamily="2" charset="0"/>
              </a:rPr>
              <a:t>” </a:t>
            </a:r>
            <a:r>
              <a:rPr lang="ru-RU" altLang="en-US" i="1">
                <a:solidFill>
                  <a:srgbClr val="FFFF39"/>
                </a:solidFill>
                <a:latin typeface="Helvetica" pitchFamily="2" charset="0"/>
              </a:rPr>
              <a:t>библейского откровения</a:t>
            </a:r>
            <a:endParaRPr lang="en-US" altLang="en-US" i="1">
              <a:solidFill>
                <a:srgbClr val="FFFF39"/>
              </a:solidFill>
              <a:latin typeface="Helvetica" pitchFamily="2" charset="0"/>
            </a:endParaRPr>
          </a:p>
        </p:txBody>
      </p:sp>
      <p:sp>
        <p:nvSpPr>
          <p:cNvPr id="515138" name="Rectangle 66">
            <a:extLst>
              <a:ext uri="{FF2B5EF4-FFF2-40B4-BE49-F238E27FC236}">
                <a16:creationId xmlns:a16="http://schemas.microsoft.com/office/drawing/2014/main" id="{FBB6D3B0-61F2-BDF8-FA87-BEBB15DA0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9538" y="4797425"/>
            <a:ext cx="3821112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000" i="1">
                <a:solidFill>
                  <a:schemeClr val="folHlink"/>
                </a:solidFill>
                <a:latin typeface="Helvetica" pitchFamily="2" charset="0"/>
              </a:rPr>
              <a:t>Усиленные части завета</a:t>
            </a:r>
            <a:endParaRPr lang="en-US" altLang="en-US" sz="2000" i="1">
              <a:solidFill>
                <a:schemeClr val="folHlink"/>
              </a:solidFill>
              <a:latin typeface="Helvetica" pitchFamily="2" charset="0"/>
            </a:endParaRPr>
          </a:p>
        </p:txBody>
      </p:sp>
      <p:sp>
        <p:nvSpPr>
          <p:cNvPr id="515143" name="Rectangle 71">
            <a:extLst>
              <a:ext uri="{FF2B5EF4-FFF2-40B4-BE49-F238E27FC236}">
                <a16:creationId xmlns:a16="http://schemas.microsoft.com/office/drawing/2014/main" id="{C9EF8592-3EC5-C5EA-30DC-3BF518C30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" y="2443163"/>
            <a:ext cx="2198688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 i="1">
                <a:solidFill>
                  <a:schemeClr val="folHlink"/>
                </a:solidFill>
                <a:latin typeface="Helvetica" pitchFamily="2" charset="0"/>
              </a:rPr>
              <a:t>ВЕЧНЫЙ</a:t>
            </a:r>
            <a:endParaRPr lang="en-US" altLang="en-US" sz="2800" i="1">
              <a:solidFill>
                <a:schemeClr val="folHlink"/>
              </a:solidFill>
              <a:latin typeface="Helvetica" pitchFamily="2" charset="0"/>
            </a:endParaRPr>
          </a:p>
        </p:txBody>
      </p:sp>
      <p:sp>
        <p:nvSpPr>
          <p:cNvPr id="515144" name="Rectangle 72">
            <a:extLst>
              <a:ext uri="{FF2B5EF4-FFF2-40B4-BE49-F238E27FC236}">
                <a16:creationId xmlns:a16="http://schemas.microsoft.com/office/drawing/2014/main" id="{DCF218C5-6912-91C1-24D5-A7C85AB56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7025" y="2422525"/>
            <a:ext cx="2963863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 i="1">
                <a:solidFill>
                  <a:schemeClr val="folHlink"/>
                </a:solidFill>
                <a:latin typeface="Helvetica" pitchFamily="2" charset="0"/>
              </a:rPr>
              <a:t>БУКВАЛЬНЫЙ</a:t>
            </a:r>
            <a:endParaRPr lang="en-US" altLang="en-US" sz="2800" i="1">
              <a:solidFill>
                <a:schemeClr val="folHlink"/>
              </a:solidFill>
              <a:latin typeface="Helvetica" pitchFamily="2" charset="0"/>
            </a:endParaRPr>
          </a:p>
        </p:txBody>
      </p:sp>
      <p:sp>
        <p:nvSpPr>
          <p:cNvPr id="515145" name="Rectangle 73">
            <a:extLst>
              <a:ext uri="{FF2B5EF4-FFF2-40B4-BE49-F238E27FC236}">
                <a16:creationId xmlns:a16="http://schemas.microsoft.com/office/drawing/2014/main" id="{E35249D5-7127-38EA-02EB-198FABA1E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8963" y="2438400"/>
            <a:ext cx="347503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 i="1">
                <a:solidFill>
                  <a:schemeClr val="folHlink"/>
                </a:solidFill>
                <a:latin typeface="Helvetica" pitchFamily="2" charset="0"/>
              </a:rPr>
              <a:t>БЕЗУСЛОВНЫЙ</a:t>
            </a:r>
            <a:endParaRPr lang="en-US" altLang="en-US" sz="2800" i="1">
              <a:solidFill>
                <a:schemeClr val="folHlink"/>
              </a:solidFill>
              <a:latin typeface="Helvetica" pitchFamily="2" charset="0"/>
            </a:endParaRPr>
          </a:p>
        </p:txBody>
      </p:sp>
      <p:sp>
        <p:nvSpPr>
          <p:cNvPr id="515146" name="Rectangle 74">
            <a:extLst>
              <a:ext uri="{FF2B5EF4-FFF2-40B4-BE49-F238E27FC236}">
                <a16:creationId xmlns:a16="http://schemas.microsoft.com/office/drawing/2014/main" id="{081E5CAA-7BFF-02F9-5547-6739A8A93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075" y="3603625"/>
            <a:ext cx="1573213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 i="1">
                <a:solidFill>
                  <a:srgbClr val="5BFF5B"/>
                </a:solidFill>
                <a:latin typeface="Helvetica" pitchFamily="2" charset="0"/>
              </a:rPr>
              <a:t>ЗЕМЛЯ</a:t>
            </a:r>
            <a:endParaRPr lang="en-US" altLang="en-US" sz="2800" i="1">
              <a:solidFill>
                <a:srgbClr val="5BFF5B"/>
              </a:solidFill>
              <a:latin typeface="Helvetica" pitchFamily="2" charset="0"/>
            </a:endParaRPr>
          </a:p>
        </p:txBody>
      </p:sp>
      <p:sp>
        <p:nvSpPr>
          <p:cNvPr id="515147" name="Rectangle 75">
            <a:extLst>
              <a:ext uri="{FF2B5EF4-FFF2-40B4-BE49-F238E27FC236}">
                <a16:creationId xmlns:a16="http://schemas.microsoft.com/office/drawing/2014/main" id="{D87DE7C2-C872-8D80-7B5E-C5EAC8D36C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8150" y="3582988"/>
            <a:ext cx="2703513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 i="1">
                <a:solidFill>
                  <a:srgbClr val="5BFF5B"/>
                </a:solidFill>
                <a:latin typeface="Helvetica" pitchFamily="2" charset="0"/>
              </a:rPr>
              <a:t>ПОТОМСТВО</a:t>
            </a:r>
            <a:endParaRPr lang="en-US" altLang="en-US" sz="2800" i="1">
              <a:solidFill>
                <a:srgbClr val="5BFF5B"/>
              </a:solidFill>
              <a:latin typeface="Helvetica" pitchFamily="2" charset="0"/>
            </a:endParaRPr>
          </a:p>
        </p:txBody>
      </p:sp>
      <p:sp>
        <p:nvSpPr>
          <p:cNvPr id="515148" name="Rectangle 76">
            <a:extLst>
              <a:ext uri="{FF2B5EF4-FFF2-40B4-BE49-F238E27FC236}">
                <a16:creationId xmlns:a16="http://schemas.microsoft.com/office/drawing/2014/main" id="{EBDB9C7D-114A-EC62-B858-B8E5E13BE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4838" y="3598863"/>
            <a:ext cx="321151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i="1">
                <a:solidFill>
                  <a:srgbClr val="5BFF5B"/>
                </a:solidFill>
                <a:latin typeface="Helvetica" pitchFamily="2" charset="0"/>
              </a:rPr>
              <a:t>БЛАГОСЛОВЕНИЕ</a:t>
            </a:r>
            <a:endParaRPr lang="en-US" altLang="en-US" i="1">
              <a:solidFill>
                <a:srgbClr val="5BFF5B"/>
              </a:solidFill>
              <a:latin typeface="Helvetica" pitchFamily="2" charset="0"/>
            </a:endParaRPr>
          </a:p>
        </p:txBody>
      </p:sp>
      <p:sp>
        <p:nvSpPr>
          <p:cNvPr id="515149" name="Rectangle 77">
            <a:extLst>
              <a:ext uri="{FF2B5EF4-FFF2-40B4-BE49-F238E27FC236}">
                <a16:creationId xmlns:a16="http://schemas.microsoft.com/office/drawing/2014/main" id="{AB714854-A328-54EB-09EA-5A1D03F5C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9663" y="2859088"/>
            <a:ext cx="15716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000">
                <a:latin typeface="Helvetica" pitchFamily="2" charset="0"/>
              </a:rPr>
              <a:t>Быт.</a:t>
            </a:r>
            <a:r>
              <a:rPr lang="en-US" altLang="en-US" sz="2000">
                <a:latin typeface="Helvetica" pitchFamily="2" charset="0"/>
              </a:rPr>
              <a:t> 13:15</a:t>
            </a:r>
          </a:p>
        </p:txBody>
      </p:sp>
      <p:sp>
        <p:nvSpPr>
          <p:cNvPr id="515150" name="Rectangle 78">
            <a:extLst>
              <a:ext uri="{FF2B5EF4-FFF2-40B4-BE49-F238E27FC236}">
                <a16:creationId xmlns:a16="http://schemas.microsoft.com/office/drawing/2014/main" id="{2C7ACA8C-9DA4-A9A3-EC62-C2DE10690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213" y="4032250"/>
            <a:ext cx="13525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000">
                <a:latin typeface="Helvetica" pitchFamily="2" charset="0"/>
              </a:rPr>
              <a:t>Быт.</a:t>
            </a:r>
            <a:r>
              <a:rPr lang="en-US" altLang="en-US" sz="2000">
                <a:latin typeface="Helvetica" pitchFamily="2" charset="0"/>
              </a:rPr>
              <a:t> 12:1</a:t>
            </a:r>
          </a:p>
        </p:txBody>
      </p:sp>
      <p:sp>
        <p:nvSpPr>
          <p:cNvPr id="515151" name="Rectangle 79">
            <a:extLst>
              <a:ext uri="{FF2B5EF4-FFF2-40B4-BE49-F238E27FC236}">
                <a16:creationId xmlns:a16="http://schemas.microsoft.com/office/drawing/2014/main" id="{A6BF889F-2C70-D772-ED9E-C991C5E51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4035425"/>
            <a:ext cx="15144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000">
                <a:latin typeface="Helvetica" pitchFamily="2" charset="0"/>
              </a:rPr>
              <a:t>Быт.</a:t>
            </a:r>
            <a:r>
              <a:rPr lang="en-US" altLang="en-US" sz="2000">
                <a:latin typeface="Helvetica" pitchFamily="2" charset="0"/>
              </a:rPr>
              <a:t> 12:2</a:t>
            </a:r>
          </a:p>
        </p:txBody>
      </p:sp>
      <p:sp>
        <p:nvSpPr>
          <p:cNvPr id="515152" name="Rectangle 80">
            <a:extLst>
              <a:ext uri="{FF2B5EF4-FFF2-40B4-BE49-F238E27FC236}">
                <a16:creationId xmlns:a16="http://schemas.microsoft.com/office/drawing/2014/main" id="{FE79AA06-1354-4597-B22C-D1DA73A12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1613" y="4043363"/>
            <a:ext cx="1487487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000">
                <a:latin typeface="Helvetica" pitchFamily="2" charset="0"/>
              </a:rPr>
              <a:t>Быт.</a:t>
            </a:r>
            <a:r>
              <a:rPr lang="en-US" altLang="en-US" sz="2000">
                <a:latin typeface="Helvetica" pitchFamily="2" charset="0"/>
              </a:rPr>
              <a:t> 12:3</a:t>
            </a:r>
          </a:p>
        </p:txBody>
      </p:sp>
      <p:sp>
        <p:nvSpPr>
          <p:cNvPr id="515153" name="Rectangle 81">
            <a:extLst>
              <a:ext uri="{FF2B5EF4-FFF2-40B4-BE49-F238E27FC236}">
                <a16:creationId xmlns:a16="http://schemas.microsoft.com/office/drawing/2014/main" id="{6408E062-0422-DEA4-356E-889A35DE0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3463" y="2851150"/>
            <a:ext cx="22256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000">
                <a:latin typeface="Helvetica" pitchFamily="2" charset="0"/>
              </a:rPr>
              <a:t>Быт.</a:t>
            </a:r>
            <a:r>
              <a:rPr lang="en-US" altLang="en-US" sz="2000">
                <a:latin typeface="Helvetica" pitchFamily="2" charset="0"/>
              </a:rPr>
              <a:t> 13:14-16</a:t>
            </a:r>
          </a:p>
        </p:txBody>
      </p:sp>
      <p:sp>
        <p:nvSpPr>
          <p:cNvPr id="515154" name="Rectangle 82">
            <a:extLst>
              <a:ext uri="{FF2B5EF4-FFF2-40B4-BE49-F238E27FC236}">
                <a16:creationId xmlns:a16="http://schemas.microsoft.com/office/drawing/2014/main" id="{E574C6FE-07A4-A319-0515-810D4D495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5725" y="2860675"/>
            <a:ext cx="1878013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000">
                <a:latin typeface="Helvetica" pitchFamily="2" charset="0"/>
              </a:rPr>
              <a:t>Быт.</a:t>
            </a:r>
            <a:r>
              <a:rPr lang="en-US" altLang="en-US" sz="2000">
                <a:latin typeface="Helvetica" pitchFamily="2" charset="0"/>
              </a:rPr>
              <a:t> 15:9-18</a:t>
            </a:r>
          </a:p>
        </p:txBody>
      </p:sp>
      <p:grpSp>
        <p:nvGrpSpPr>
          <p:cNvPr id="34850" name="Group 83">
            <a:extLst>
              <a:ext uri="{FF2B5EF4-FFF2-40B4-BE49-F238E27FC236}">
                <a16:creationId xmlns:a16="http://schemas.microsoft.com/office/drawing/2014/main" id="{18B220FE-EE5C-267D-67DC-6D569CD3A27B}"/>
              </a:ext>
            </a:extLst>
          </p:cNvPr>
          <p:cNvGrpSpPr>
            <a:grpSpLocks/>
          </p:cNvGrpSpPr>
          <p:nvPr/>
        </p:nvGrpSpPr>
        <p:grpSpPr bwMode="auto">
          <a:xfrm>
            <a:off x="0" y="301625"/>
            <a:ext cx="8829675" cy="1698625"/>
            <a:chOff x="0" y="190"/>
            <a:chExt cx="5562" cy="1070"/>
          </a:xfrm>
        </p:grpSpPr>
        <p:sp>
          <p:nvSpPr>
            <p:cNvPr id="515156" name="Rectangle 84">
              <a:extLst>
                <a:ext uri="{FF2B5EF4-FFF2-40B4-BE49-F238E27FC236}">
                  <a16:creationId xmlns:a16="http://schemas.microsoft.com/office/drawing/2014/main" id="{46FA5A57-80A4-3D6B-8B5E-51C52CAA6C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7" y="190"/>
              <a:ext cx="2291" cy="10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2391" dir="1784693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ru-RU" altLang="en-US" sz="4400" i="1">
                  <a:solidFill>
                    <a:schemeClr val="tx2"/>
                  </a:solidFill>
                  <a:latin typeface="Kosher-Normal" charset="0"/>
                </a:rPr>
                <a:t>АВРААМОВ</a:t>
              </a:r>
              <a:r>
                <a:rPr lang="ru-RU" altLang="en-US" sz="6600" i="1">
                  <a:solidFill>
                    <a:schemeClr val="tx2"/>
                  </a:solidFill>
                  <a:latin typeface="Kosher-Normal" charset="0"/>
                </a:rPr>
                <a:t> ЗАВЕТ</a:t>
              </a:r>
              <a:endParaRPr lang="en-US" altLang="en-US" sz="7200" i="1">
                <a:solidFill>
                  <a:schemeClr val="tx2"/>
                </a:solidFill>
                <a:latin typeface="Kosher-Normal" charset="0"/>
              </a:endParaRPr>
            </a:p>
          </p:txBody>
        </p:sp>
        <p:sp>
          <p:nvSpPr>
            <p:cNvPr id="515157" name="Rectangle 85">
              <a:extLst>
                <a:ext uri="{FF2B5EF4-FFF2-40B4-BE49-F238E27FC236}">
                  <a16:creationId xmlns:a16="http://schemas.microsoft.com/office/drawing/2014/main" id="{43F91317-E2D6-B7C0-8119-5115D4088D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11"/>
              <a:ext cx="1797" cy="5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ru-RU" altLang="en-US">
                  <a:solidFill>
                    <a:srgbClr val="FD2558"/>
                  </a:solidFill>
                  <a:latin typeface="Helvetica" pitchFamily="2" charset="0"/>
                </a:rPr>
                <a:t>Призыв Авраама</a:t>
              </a:r>
              <a:r>
                <a:rPr lang="en-US" altLang="en-US">
                  <a:solidFill>
                    <a:srgbClr val="FD2558"/>
                  </a:solidFill>
                  <a:latin typeface="Helvetica" pitchFamily="2" charset="0"/>
                </a:rPr>
                <a:t>        </a:t>
              </a:r>
              <a:r>
                <a:rPr lang="en-US" altLang="en-US">
                  <a:latin typeface="Helvetica" pitchFamily="2" charset="0"/>
                </a:rPr>
                <a:t> </a:t>
              </a:r>
              <a:r>
                <a:rPr lang="ru-RU" altLang="en-US">
                  <a:latin typeface="Helvetica" pitchFamily="2" charset="0"/>
                </a:rPr>
                <a:t>Быт.</a:t>
              </a:r>
              <a:r>
                <a:rPr lang="en-US" altLang="en-US">
                  <a:latin typeface="Helvetica" pitchFamily="2" charset="0"/>
                </a:rPr>
                <a:t> 12:1-3</a:t>
              </a:r>
            </a:p>
          </p:txBody>
        </p:sp>
        <p:sp>
          <p:nvSpPr>
            <p:cNvPr id="515158" name="Text Box 86">
              <a:extLst>
                <a:ext uri="{FF2B5EF4-FFF2-40B4-BE49-F238E27FC236}">
                  <a16:creationId xmlns:a16="http://schemas.microsoft.com/office/drawing/2014/main" id="{7C9903BD-0197-53FC-F738-A15F73342A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0" y="409"/>
              <a:ext cx="138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ru-RU" altLang="en-US">
                  <a:solidFill>
                    <a:srgbClr val="FD2558"/>
                  </a:solidFill>
                  <a:latin typeface="Helvetica" pitchFamily="2" charset="0"/>
                </a:rPr>
                <a:t>Завет    </a:t>
              </a:r>
              <a:r>
                <a:rPr lang="en-US" altLang="en-US">
                  <a:latin typeface="Helvetica" pitchFamily="2" charset="0"/>
                </a:rPr>
                <a:t>  </a:t>
              </a:r>
              <a:r>
                <a:rPr lang="ru-RU" altLang="en-US">
                  <a:latin typeface="Helvetica" pitchFamily="2" charset="0"/>
                </a:rPr>
                <a:t>Быт.</a:t>
              </a:r>
              <a:r>
                <a:rPr lang="en-US" altLang="en-US">
                  <a:latin typeface="Helvetica" pitchFamily="2" charset="0"/>
                </a:rPr>
                <a:t> 15:9-18</a:t>
              </a:r>
              <a:endParaRPr lang="en-US" altLang="en-US" sz="2000" b="0"/>
            </a:p>
          </p:txBody>
        </p:sp>
      </p:grpSp>
      <p:sp>
        <p:nvSpPr>
          <p:cNvPr id="515122" name="Rectangle 50">
            <a:extLst>
              <a:ext uri="{FF2B5EF4-FFF2-40B4-BE49-F238E27FC236}">
                <a16:creationId xmlns:a16="http://schemas.microsoft.com/office/drawing/2014/main" id="{87EABA46-512B-347A-21DD-E8B838C56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2213" y="6542088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8.0.05b.</a:t>
            </a:r>
          </a:p>
        </p:txBody>
      </p:sp>
      <p:sp>
        <p:nvSpPr>
          <p:cNvPr id="515119" name="Rectangle 47">
            <a:extLst>
              <a:ext uri="{FF2B5EF4-FFF2-40B4-BE49-F238E27FC236}">
                <a16:creationId xmlns:a16="http://schemas.microsoft.com/office/drawing/2014/main" id="{78EA29D2-62A8-9B14-CA91-7E5FED7619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18</a:t>
            </a:r>
          </a:p>
        </p:txBody>
      </p:sp>
      <p:sp>
        <p:nvSpPr>
          <p:cNvPr id="34853" name="Text Box 89">
            <a:extLst>
              <a:ext uri="{FF2B5EF4-FFF2-40B4-BE49-F238E27FC236}">
                <a16:creationId xmlns:a16="http://schemas.microsoft.com/office/drawing/2014/main" id="{167A19B6-777E-B838-7929-23FD31741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655161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©2006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5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5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5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126" grpId="0" autoUpdateAnimBg="0"/>
      <p:bldP spid="515127" grpId="0" autoUpdateAnimBg="0"/>
      <p:bldP spid="5151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Sinai view2">
            <a:extLst>
              <a:ext uri="{FF2B5EF4-FFF2-40B4-BE49-F238E27FC236}">
                <a16:creationId xmlns:a16="http://schemas.microsoft.com/office/drawing/2014/main" id="{0469DA95-F87D-15D7-FA2F-DCD6F5CF5066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4707" name="Rectangle 3">
            <a:extLst>
              <a:ext uri="{FF2B5EF4-FFF2-40B4-BE49-F238E27FC236}">
                <a16:creationId xmlns:a16="http://schemas.microsoft.com/office/drawing/2014/main" id="{6AAFE082-3B5B-89E4-0F02-658E38D05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00" y="0"/>
            <a:ext cx="91694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84708" name="Rectangle 4">
            <a:extLst>
              <a:ext uri="{FF2B5EF4-FFF2-40B4-BE49-F238E27FC236}">
                <a16:creationId xmlns:a16="http://schemas.microsoft.com/office/drawing/2014/main" id="{1DFA35D0-4695-E46A-54EA-250D8DC56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84710" name="Rectangle 6">
            <a:extLst>
              <a:ext uri="{FF2B5EF4-FFF2-40B4-BE49-F238E27FC236}">
                <a16:creationId xmlns:a16="http://schemas.microsoft.com/office/drawing/2014/main" id="{84088805-14F7-DA22-8170-2C8B9A76A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925" y="3003550"/>
            <a:ext cx="7802563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400">
                <a:solidFill>
                  <a:schemeClr val="folHlink"/>
                </a:solidFill>
                <a:latin typeface="Helvetica" pitchFamily="2" charset="0"/>
              </a:rPr>
              <a:t>“</a:t>
            </a:r>
            <a:r>
              <a:rPr lang="ru-RU" altLang="en-US" sz="4400">
                <a:solidFill>
                  <a:schemeClr val="folHlink"/>
                </a:solidFill>
                <a:latin typeface="Helvetica" pitchFamily="2" charset="0"/>
              </a:rPr>
              <a:t>МОИСЕЕВ ЗАВЕТ</a:t>
            </a:r>
            <a:r>
              <a:rPr lang="en-US" altLang="en-US" sz="4400">
                <a:solidFill>
                  <a:schemeClr val="folHlink"/>
                </a:solidFill>
                <a:latin typeface="Helvetica" pitchFamily="2" charset="0"/>
              </a:rPr>
              <a:t>”</a:t>
            </a:r>
          </a:p>
        </p:txBody>
      </p:sp>
      <p:sp>
        <p:nvSpPr>
          <p:cNvPr id="14342" name="Rectangle 7">
            <a:extLst>
              <a:ext uri="{FF2B5EF4-FFF2-40B4-BE49-F238E27FC236}">
                <a16:creationId xmlns:a16="http://schemas.microsoft.com/office/drawing/2014/main" id="{B15A3304-3F4C-CC10-3AED-7B3B2B40E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290638"/>
            <a:ext cx="466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>
                <a:latin typeface="Helvetica" pitchFamily="2" charset="0"/>
              </a:rPr>
              <a:t>         </a:t>
            </a:r>
          </a:p>
        </p:txBody>
      </p:sp>
      <p:sp>
        <p:nvSpPr>
          <p:cNvPr id="14343" name="Rectangle 8">
            <a:extLst>
              <a:ext uri="{FF2B5EF4-FFF2-40B4-BE49-F238E27FC236}">
                <a16:creationId xmlns:a16="http://schemas.microsoft.com/office/drawing/2014/main" id="{4E007FAD-31DB-3487-5301-CF7A60277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1301750"/>
            <a:ext cx="3810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>
                <a:latin typeface="Helvetica" pitchFamily="2" charset="0"/>
              </a:rPr>
              <a:t>       </a:t>
            </a:r>
          </a:p>
        </p:txBody>
      </p:sp>
      <p:sp>
        <p:nvSpPr>
          <p:cNvPr id="14344" name="Rectangle 9">
            <a:extLst>
              <a:ext uri="{FF2B5EF4-FFF2-40B4-BE49-F238E27FC236}">
                <a16:creationId xmlns:a16="http://schemas.microsoft.com/office/drawing/2014/main" id="{2476F6F3-1850-D7B3-1F1D-5122A3972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1301750"/>
            <a:ext cx="3810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i="1">
                <a:latin typeface="Helvetica" pitchFamily="2" charset="0"/>
              </a:rPr>
              <a:t>       </a:t>
            </a:r>
          </a:p>
        </p:txBody>
      </p:sp>
      <p:sp>
        <p:nvSpPr>
          <p:cNvPr id="584714" name="Rectangle 10">
            <a:extLst>
              <a:ext uri="{FF2B5EF4-FFF2-40B4-BE49-F238E27FC236}">
                <a16:creationId xmlns:a16="http://schemas.microsoft.com/office/drawing/2014/main" id="{AE601D0D-EC9E-E5A3-4996-231366EAD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863" y="1216025"/>
            <a:ext cx="5999162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en-US" sz="2000">
                <a:latin typeface="Helvetica" pitchFamily="2" charset="0"/>
              </a:rPr>
              <a:t>ИЗ ВЕТХОЗАВЕТНОЙ КНИГИ </a:t>
            </a:r>
          </a:p>
          <a:p>
            <a:pPr algn="ctr"/>
            <a:r>
              <a:rPr lang="ru-RU" altLang="en-US" sz="2000">
                <a:latin typeface="Helvetica" pitchFamily="2" charset="0"/>
              </a:rPr>
              <a:t>ИСХОД</a:t>
            </a:r>
            <a:r>
              <a:rPr lang="en-US" altLang="en-US" sz="2000">
                <a:latin typeface="Helvetica" pitchFamily="2" charset="0"/>
              </a:rPr>
              <a:t>:</a:t>
            </a:r>
          </a:p>
        </p:txBody>
      </p:sp>
      <p:sp>
        <p:nvSpPr>
          <p:cNvPr id="14346" name="Rectangle 11">
            <a:extLst>
              <a:ext uri="{FF2B5EF4-FFF2-40B4-BE49-F238E27FC236}">
                <a16:creationId xmlns:a16="http://schemas.microsoft.com/office/drawing/2014/main" id="{0EA4F0C7-D69B-BB8A-A7C8-C526A2D83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768475"/>
            <a:ext cx="9048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i="1">
                <a:latin typeface="Helvetica" pitchFamily="2" charset="0"/>
              </a:rPr>
              <a:t>                   </a:t>
            </a:r>
          </a:p>
        </p:txBody>
      </p:sp>
      <p:sp>
        <p:nvSpPr>
          <p:cNvPr id="14347" name="Rectangle 12">
            <a:extLst>
              <a:ext uri="{FF2B5EF4-FFF2-40B4-BE49-F238E27FC236}">
                <a16:creationId xmlns:a16="http://schemas.microsoft.com/office/drawing/2014/main" id="{A27662F6-D175-B7E2-09E1-192C14FEC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674688"/>
            <a:ext cx="9382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Helvetica" pitchFamily="2" charset="0"/>
              </a:rPr>
              <a:t>         </a:t>
            </a:r>
          </a:p>
        </p:txBody>
      </p:sp>
      <p:sp>
        <p:nvSpPr>
          <p:cNvPr id="14348" name="Rectangle 13">
            <a:extLst>
              <a:ext uri="{FF2B5EF4-FFF2-40B4-BE49-F238E27FC236}">
                <a16:creationId xmlns:a16="http://schemas.microsoft.com/office/drawing/2014/main" id="{D0314B4C-11B7-7816-3135-6116CFF43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1054100"/>
            <a:ext cx="395287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Helvetica" pitchFamily="2" charset="0"/>
              </a:rPr>
              <a:t>     </a:t>
            </a:r>
          </a:p>
        </p:txBody>
      </p:sp>
      <p:sp>
        <p:nvSpPr>
          <p:cNvPr id="14349" name="Rectangle 14">
            <a:extLst>
              <a:ext uri="{FF2B5EF4-FFF2-40B4-BE49-F238E27FC236}">
                <a16:creationId xmlns:a16="http://schemas.microsoft.com/office/drawing/2014/main" id="{BA748C09-F98D-18BF-43C0-C7A3EB463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413" y="1063625"/>
            <a:ext cx="2190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>
                <a:latin typeface="Helvetica" pitchFamily="2" charset="0"/>
              </a:rPr>
              <a:t> </a:t>
            </a:r>
          </a:p>
        </p:txBody>
      </p:sp>
      <p:sp>
        <p:nvSpPr>
          <p:cNvPr id="584719" name="Rectangle 15">
            <a:extLst>
              <a:ext uri="{FF2B5EF4-FFF2-40B4-BE49-F238E27FC236}">
                <a16:creationId xmlns:a16="http://schemas.microsoft.com/office/drawing/2014/main" id="{FF6859D7-596D-6243-5231-76EFCC3C1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grpSp>
        <p:nvGrpSpPr>
          <p:cNvPr id="14351" name="Group 17">
            <a:extLst>
              <a:ext uri="{FF2B5EF4-FFF2-40B4-BE49-F238E27FC236}">
                <a16:creationId xmlns:a16="http://schemas.microsoft.com/office/drawing/2014/main" id="{D05F25DF-40C2-24BD-9DBF-BD9B86702FD2}"/>
              </a:ext>
            </a:extLst>
          </p:cNvPr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584722" name="Rectangle 18">
              <a:extLst>
                <a:ext uri="{FF2B5EF4-FFF2-40B4-BE49-F238E27FC236}">
                  <a16:creationId xmlns:a16="http://schemas.microsoft.com/office/drawing/2014/main" id="{D313FA00-FC3F-2368-1C5C-791E6B69DF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84723" name="Oval 19">
              <a:extLst>
                <a:ext uri="{FF2B5EF4-FFF2-40B4-BE49-F238E27FC236}">
                  <a16:creationId xmlns:a16="http://schemas.microsoft.com/office/drawing/2014/main" id="{D750A4A5-0F69-4509-76A7-87563CBC9C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84724" name="Rectangle 20">
              <a:extLst>
                <a:ext uri="{FF2B5EF4-FFF2-40B4-BE49-F238E27FC236}">
                  <a16:creationId xmlns:a16="http://schemas.microsoft.com/office/drawing/2014/main" id="{E4A03714-A11C-2BEC-5600-61804B83C1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84725" name="Rectangle 21">
              <a:extLst>
                <a:ext uri="{FF2B5EF4-FFF2-40B4-BE49-F238E27FC236}">
                  <a16:creationId xmlns:a16="http://schemas.microsoft.com/office/drawing/2014/main" id="{80F37A15-C63C-532C-AC08-2E7731A582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84726" name="Oval 22">
              <a:extLst>
                <a:ext uri="{FF2B5EF4-FFF2-40B4-BE49-F238E27FC236}">
                  <a16:creationId xmlns:a16="http://schemas.microsoft.com/office/drawing/2014/main" id="{BC8D5313-9395-3A61-DC35-BAF5D15FDE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84727" name="Rectangle 23">
              <a:extLst>
                <a:ext uri="{FF2B5EF4-FFF2-40B4-BE49-F238E27FC236}">
                  <a16:creationId xmlns:a16="http://schemas.microsoft.com/office/drawing/2014/main" id="{4115B095-1FB4-F90F-BEC0-50FAF8DF8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14365" name="Rectangle 24">
              <a:extLst>
                <a:ext uri="{FF2B5EF4-FFF2-40B4-BE49-F238E27FC236}">
                  <a16:creationId xmlns:a16="http://schemas.microsoft.com/office/drawing/2014/main" id="{CBA1195C-929E-0951-110D-52A6A26487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X</a:t>
              </a:r>
              <a:endParaRPr lang="en-US" altLang="en-US" sz="1600">
                <a:latin typeface="Krone" charset="0"/>
              </a:endParaRPr>
            </a:p>
          </p:txBody>
        </p:sp>
        <p:sp>
          <p:nvSpPr>
            <p:cNvPr id="14366" name="Rectangle 25">
              <a:extLst>
                <a:ext uri="{FF2B5EF4-FFF2-40B4-BE49-F238E27FC236}">
                  <a16:creationId xmlns:a16="http://schemas.microsoft.com/office/drawing/2014/main" id="{060F4610-6C66-1676-267F-8538887E63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</a:t>
              </a:r>
              <a:endParaRPr lang="en-US" altLang="en-US" sz="1600">
                <a:latin typeface="Krone" charset="0"/>
              </a:endParaRPr>
            </a:p>
          </p:txBody>
        </p:sp>
      </p:grpSp>
      <p:sp>
        <p:nvSpPr>
          <p:cNvPr id="14352" name="Text Box 26">
            <a:extLst>
              <a:ext uri="{FF2B5EF4-FFF2-40B4-BE49-F238E27FC236}">
                <a16:creationId xmlns:a16="http://schemas.microsoft.com/office/drawing/2014/main" id="{DE6ACADF-6A13-41F4-8D89-C4C71B2BF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584731" name="Rectangle 27">
            <a:extLst>
              <a:ext uri="{FF2B5EF4-FFF2-40B4-BE49-F238E27FC236}">
                <a16:creationId xmlns:a16="http://schemas.microsoft.com/office/drawing/2014/main" id="{57E3DBEE-32D2-F589-78D4-4EA5FAF87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01</a:t>
            </a:r>
          </a:p>
        </p:txBody>
      </p:sp>
      <p:sp>
        <p:nvSpPr>
          <p:cNvPr id="584734" name="Rectangle 30">
            <a:extLst>
              <a:ext uri="{FF2B5EF4-FFF2-40B4-BE49-F238E27FC236}">
                <a16:creationId xmlns:a16="http://schemas.microsoft.com/office/drawing/2014/main" id="{BAF6DFC8-4670-013C-216D-CC252594A0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25" y="6538913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8.0.05b.</a:t>
            </a:r>
          </a:p>
        </p:txBody>
      </p:sp>
      <p:sp>
        <p:nvSpPr>
          <p:cNvPr id="584735" name="Text Box 31">
            <a:extLst>
              <a:ext uri="{FF2B5EF4-FFF2-40B4-BE49-F238E27FC236}">
                <a16:creationId xmlns:a16="http://schemas.microsoft.com/office/drawing/2014/main" id="{A3CC761D-C595-3B78-21E2-CD7F879DB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75" y="1993900"/>
            <a:ext cx="5040313" cy="1077913"/>
          </a:xfrm>
          <a:prstGeom prst="rect">
            <a:avLst/>
          </a:prstGeom>
          <a:gradFill rotWithShape="1">
            <a:gsLst>
              <a:gs pos="0">
                <a:schemeClr val="hlink">
                  <a:gamma/>
                  <a:shade val="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3200">
                <a:solidFill>
                  <a:srgbClr val="FFFF00"/>
                </a:solidFill>
              </a:rPr>
              <a:t>ПРИЛОЖЕНИЕ</a:t>
            </a:r>
            <a:r>
              <a:rPr lang="en-US" altLang="en-US" sz="3200">
                <a:solidFill>
                  <a:srgbClr val="FFFF00"/>
                </a:solidFill>
              </a:rPr>
              <a:t> </a:t>
            </a:r>
            <a:r>
              <a:rPr lang="ru-RU" altLang="en-US" sz="3200">
                <a:solidFill>
                  <a:srgbClr val="FFFF00"/>
                </a:solidFill>
              </a:rPr>
              <a:t>№</a:t>
            </a:r>
            <a:r>
              <a:rPr lang="en-US" altLang="en-US" sz="3200">
                <a:solidFill>
                  <a:srgbClr val="FFFF00"/>
                </a:solidFill>
              </a:rPr>
              <a:t>15</a:t>
            </a:r>
          </a:p>
        </p:txBody>
      </p:sp>
      <p:sp>
        <p:nvSpPr>
          <p:cNvPr id="584736" name="Rectangle 32">
            <a:extLst>
              <a:ext uri="{FF2B5EF4-FFF2-40B4-BE49-F238E27FC236}">
                <a16:creationId xmlns:a16="http://schemas.microsoft.com/office/drawing/2014/main" id="{62BDEA1B-842D-9E49-9636-AE0683901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625" y="290513"/>
            <a:ext cx="47085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en-US" sz="1800" i="1">
                <a:solidFill>
                  <a:schemeClr val="folHlink"/>
                </a:solidFill>
                <a:latin typeface="Helvetica" pitchFamily="2" charset="0"/>
              </a:rPr>
              <a:t>БОЖЬИ ОСОБЫЕ ОТНОШЕНИЯ С МОИСЕЕМ</a:t>
            </a:r>
            <a:endParaRPr lang="en-US" altLang="en-US" sz="1800" i="1">
              <a:solidFill>
                <a:schemeClr val="folHlink"/>
              </a:solidFill>
              <a:latin typeface="Helvetica" pitchFamily="2" charset="0"/>
            </a:endParaRPr>
          </a:p>
        </p:txBody>
      </p:sp>
      <p:sp>
        <p:nvSpPr>
          <p:cNvPr id="584737" name="Rectangle 33">
            <a:extLst>
              <a:ext uri="{FF2B5EF4-FFF2-40B4-BE49-F238E27FC236}">
                <a16:creationId xmlns:a16="http://schemas.microsoft.com/office/drawing/2014/main" id="{E6779B8F-583E-5DEB-A6F6-49DDAF043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7950" y="4552950"/>
            <a:ext cx="6388100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43684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en-US" sz="3600">
                <a:solidFill>
                  <a:srgbClr val="00FF00"/>
                </a:solidFill>
                <a:latin typeface="Helvetica" pitchFamily="2" charset="0"/>
              </a:rPr>
              <a:t>В ЧЁМ СМЫСЛ</a:t>
            </a:r>
            <a:r>
              <a:rPr lang="en-US" altLang="en-US" sz="3600">
                <a:solidFill>
                  <a:srgbClr val="00FF00"/>
                </a:solidFill>
                <a:latin typeface="Helvetica" pitchFamily="2" charset="0"/>
              </a:rPr>
              <a:t> </a:t>
            </a:r>
            <a:r>
              <a:rPr lang="ru-RU" altLang="en-US" sz="3600" i="1"/>
              <a:t>ЭТИХ</a:t>
            </a:r>
            <a:r>
              <a:rPr lang="en-US" altLang="en-US" sz="3600" i="1"/>
              <a:t> </a:t>
            </a:r>
            <a:r>
              <a:rPr lang="ru-RU" altLang="en-US" sz="3600">
                <a:solidFill>
                  <a:srgbClr val="00FF00"/>
                </a:solidFill>
                <a:latin typeface="Helvetica" pitchFamily="2" charset="0"/>
              </a:rPr>
              <a:t>ОТНОШЕНИЙ</a:t>
            </a:r>
            <a:r>
              <a:rPr lang="en-US" altLang="en-US" sz="3600">
                <a:solidFill>
                  <a:srgbClr val="00FF00"/>
                </a:solidFill>
                <a:latin typeface="Helvetica" pitchFamily="2" charset="0"/>
              </a:rPr>
              <a:t>?</a:t>
            </a:r>
            <a:endParaRPr lang="en-US" altLang="en-US" sz="3600">
              <a:latin typeface="Helvetica" pitchFamily="2" charset="0"/>
            </a:endParaRPr>
          </a:p>
        </p:txBody>
      </p:sp>
      <p:sp>
        <p:nvSpPr>
          <p:cNvPr id="14358" name="Text Box 34">
            <a:extLst>
              <a:ext uri="{FF2B5EF4-FFF2-40B4-BE49-F238E27FC236}">
                <a16:creationId xmlns:a16="http://schemas.microsoft.com/office/drawing/2014/main" id="{E160DBA7-59E0-53D9-C0A7-D2B46ADD8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6551613"/>
            <a:ext cx="9477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4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4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4735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3">
            <a:extLst>
              <a:ext uri="{FF2B5EF4-FFF2-40B4-BE49-F238E27FC236}">
                <a16:creationId xmlns:a16="http://schemas.microsoft.com/office/drawing/2014/main" id="{ECE9B52F-78FB-6748-D494-4467862F6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53" name="Rectangle 29">
            <a:extLst>
              <a:ext uri="{FF2B5EF4-FFF2-40B4-BE49-F238E27FC236}">
                <a16:creationId xmlns:a16="http://schemas.microsoft.com/office/drawing/2014/main" id="{516C24DF-5346-B87B-C091-E1DD53E37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20115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377755F1-1014-7FD7-9340-C0524A1ED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" y="3903663"/>
            <a:ext cx="8740775" cy="2286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600">
                <a:latin typeface="Times New Roman" panose="02020603050405020304" pitchFamily="18" charset="0"/>
              </a:rPr>
              <a:t>                           2 </a:t>
            </a:r>
            <a:r>
              <a:rPr lang="ru-RU" altLang="en-US" sz="3600">
                <a:latin typeface="Times New Roman" panose="02020603050405020304" pitchFamily="18" charset="0"/>
              </a:rPr>
              <a:t>Царств</a:t>
            </a:r>
            <a:r>
              <a:rPr lang="en-US" altLang="en-US" sz="3600">
                <a:latin typeface="Times New Roman" panose="02020603050405020304" pitchFamily="18" charset="0"/>
              </a:rPr>
              <a:t> 7</a:t>
            </a:r>
            <a:endParaRPr lang="en-US" altLang="en-US" sz="3200">
              <a:latin typeface="Times New Roman" panose="02020603050405020304" pitchFamily="18" charset="0"/>
            </a:endParaRPr>
          </a:p>
          <a:p>
            <a:r>
              <a:rPr lang="en-US" altLang="en-US" sz="3200">
                <a:latin typeface="Times New Roman" panose="02020603050405020304" pitchFamily="18" charset="0"/>
              </a:rPr>
              <a:t>	</a:t>
            </a:r>
            <a:r>
              <a:rPr lang="en-US" altLang="en-US" sz="4000" baseline="30000">
                <a:latin typeface="Times New Roman" panose="02020603050405020304" pitchFamily="18" charset="0"/>
              </a:rPr>
              <a:t>16</a:t>
            </a:r>
            <a:r>
              <a:rPr lang="en-US" altLang="en-US" sz="3600">
                <a:latin typeface="Times New Roman" panose="02020603050405020304" pitchFamily="18" charset="0"/>
              </a:rPr>
              <a:t> </a:t>
            </a:r>
            <a:r>
              <a:rPr lang="ru-RU" altLang="en-US" sz="3600">
                <a:latin typeface="Times New Roman" panose="02020603050405020304" pitchFamily="18" charset="0"/>
              </a:rPr>
              <a:t>И будет</a:t>
            </a:r>
            <a:r>
              <a:rPr lang="en-US" altLang="en-US" sz="360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3600">
                <a:solidFill>
                  <a:schemeClr val="tx2"/>
                </a:solidFill>
                <a:latin typeface="Times New Roman" panose="02020603050405020304" pitchFamily="18" charset="0"/>
              </a:rPr>
              <a:t>непоколебим </a:t>
            </a:r>
            <a:r>
              <a:rPr lang="ru-RU" altLang="en-US" sz="3600">
                <a:solidFill>
                  <a:schemeClr val="folHlink"/>
                </a:solidFill>
                <a:latin typeface="Times New Roman" panose="02020603050405020304" pitchFamily="18" charset="0"/>
              </a:rPr>
              <a:t>дом</a:t>
            </a:r>
            <a:r>
              <a:rPr lang="en-US" altLang="en-US" sz="360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3600">
                <a:latin typeface="Times New Roman" panose="02020603050405020304" pitchFamily="18" charset="0"/>
              </a:rPr>
              <a:t>твой и</a:t>
            </a:r>
            <a:r>
              <a:rPr lang="en-US" altLang="en-US" sz="3600">
                <a:latin typeface="Times New Roman" panose="02020603050405020304" pitchFamily="18" charset="0"/>
              </a:rPr>
              <a:t>  </a:t>
            </a:r>
            <a:r>
              <a:rPr lang="ru-RU" altLang="en-US" sz="3600">
                <a:solidFill>
                  <a:schemeClr val="folHlink"/>
                </a:solidFill>
                <a:latin typeface="Times New Roman" panose="02020603050405020304" pitchFamily="18" charset="0"/>
              </a:rPr>
              <a:t>царство</a:t>
            </a:r>
            <a:r>
              <a:rPr lang="en-US" altLang="en-US" sz="3600">
                <a:latin typeface="Times New Roman" panose="02020603050405020304" pitchFamily="18" charset="0"/>
              </a:rPr>
              <a:t> </a:t>
            </a:r>
            <a:r>
              <a:rPr lang="ru-RU" altLang="en-US" sz="3600">
                <a:latin typeface="Times New Roman" panose="02020603050405020304" pitchFamily="18" charset="0"/>
              </a:rPr>
              <a:t>твое</a:t>
            </a:r>
            <a:r>
              <a:rPr lang="en-US" altLang="en-US" sz="3600">
                <a:latin typeface="Times New Roman" panose="02020603050405020304" pitchFamily="18" charset="0"/>
              </a:rPr>
              <a:t>  </a:t>
            </a:r>
            <a:r>
              <a:rPr lang="ru-RU" altLang="en-US" sz="3600" i="1" u="sng">
                <a:latin typeface="Times New Roman" panose="02020603050405020304" pitchFamily="18" charset="0"/>
              </a:rPr>
              <a:t>на веки</a:t>
            </a:r>
            <a:r>
              <a:rPr lang="en-US" altLang="en-US" sz="3600">
                <a:latin typeface="Times New Roman" panose="02020603050405020304" pitchFamily="18" charset="0"/>
              </a:rPr>
              <a:t> </a:t>
            </a:r>
            <a:r>
              <a:rPr lang="ru-RU" altLang="en-US" sz="3600">
                <a:latin typeface="Times New Roman" panose="02020603050405020304" pitchFamily="18" charset="0"/>
              </a:rPr>
              <a:t>перед</a:t>
            </a:r>
            <a:r>
              <a:rPr lang="en-US" altLang="en-US" sz="3600">
                <a:latin typeface="Times New Roman" panose="02020603050405020304" pitchFamily="18" charset="0"/>
              </a:rPr>
              <a:t> </a:t>
            </a:r>
            <a:r>
              <a:rPr lang="ru-RU" altLang="en-US" sz="3600">
                <a:latin typeface="Times New Roman" panose="02020603050405020304" pitchFamily="18" charset="0"/>
              </a:rPr>
              <a:t>лицом Моим,</a:t>
            </a:r>
            <a:r>
              <a:rPr lang="en-US" altLang="en-US" sz="3600">
                <a:latin typeface="Times New Roman" panose="02020603050405020304" pitchFamily="18" charset="0"/>
              </a:rPr>
              <a:t> </a:t>
            </a:r>
            <a:r>
              <a:rPr lang="ru-RU" altLang="en-US" sz="3600">
                <a:latin typeface="Times New Roman" panose="02020603050405020304" pitchFamily="18" charset="0"/>
              </a:rPr>
              <a:t>и </a:t>
            </a:r>
            <a:r>
              <a:rPr lang="ru-RU" altLang="en-US" sz="3600">
                <a:solidFill>
                  <a:schemeClr val="folHlink"/>
                </a:solidFill>
                <a:latin typeface="Times New Roman" panose="02020603050405020304" pitchFamily="18" charset="0"/>
              </a:rPr>
              <a:t>престол</a:t>
            </a:r>
            <a:r>
              <a:rPr lang="en-US" altLang="en-US" sz="3600">
                <a:latin typeface="Times New Roman" panose="02020603050405020304" pitchFamily="18" charset="0"/>
              </a:rPr>
              <a:t> </a:t>
            </a:r>
            <a:r>
              <a:rPr lang="ru-RU" altLang="en-US" sz="3600">
                <a:latin typeface="Times New Roman" panose="02020603050405020304" pitchFamily="18" charset="0"/>
              </a:rPr>
              <a:t>твой устоит</a:t>
            </a:r>
            <a:r>
              <a:rPr lang="en-US" altLang="en-US" sz="3600">
                <a:latin typeface="Times New Roman" panose="02020603050405020304" pitchFamily="18" charset="0"/>
              </a:rPr>
              <a:t> </a:t>
            </a:r>
            <a:r>
              <a:rPr lang="ru-RU" altLang="en-US" sz="3600" i="1" u="sng">
                <a:latin typeface="Times New Roman" panose="02020603050405020304" pitchFamily="18" charset="0"/>
              </a:rPr>
              <a:t>во веки</a:t>
            </a:r>
            <a:r>
              <a:rPr lang="en-US" altLang="en-US" sz="3600">
                <a:latin typeface="Times New Roman" panose="02020603050405020304" pitchFamily="18" charset="0"/>
              </a:rPr>
              <a:t>.</a:t>
            </a:r>
            <a:endParaRPr lang="en-US" altLang="en-US" sz="3200">
              <a:latin typeface="Times New Roman" panose="02020603050405020304" pitchFamily="18" charset="0"/>
            </a:endParaRP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DE863DCB-049C-85D4-B94B-F3DF38A17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3" y="357188"/>
            <a:ext cx="7110412" cy="5159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FAFD00"/>
                </a:solidFill>
                <a:latin typeface="Times New Roman" charset="0"/>
                <a:ea typeface="+mn-ea"/>
              </a:rPr>
              <a:t>                            </a:t>
            </a:r>
          </a:p>
        </p:txBody>
      </p:sp>
      <p:sp>
        <p:nvSpPr>
          <p:cNvPr id="52228" name="Rectangle 4">
            <a:extLst>
              <a:ext uri="{FF2B5EF4-FFF2-40B4-BE49-F238E27FC236}">
                <a16:creationId xmlns:a16="http://schemas.microsoft.com/office/drawing/2014/main" id="{DCEA6478-558A-4CEA-E7C6-F2BBC4AF5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7288" y="677863"/>
            <a:ext cx="7177087" cy="2101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6600" i="1">
                <a:latin typeface="Kosher-Normal" charset="0"/>
              </a:rPr>
              <a:t>ДАВИДОВ ЗАВЕТ</a:t>
            </a:r>
            <a:endParaRPr lang="en-US" altLang="en-US" sz="6600" i="1">
              <a:latin typeface="Kosher-Normal" charset="0"/>
            </a:endParaRPr>
          </a:p>
        </p:txBody>
      </p:sp>
      <p:sp>
        <p:nvSpPr>
          <p:cNvPr id="52229" name="Oval 5">
            <a:extLst>
              <a:ext uri="{FF2B5EF4-FFF2-40B4-BE49-F238E27FC236}">
                <a16:creationId xmlns:a16="http://schemas.microsoft.com/office/drawing/2014/main" id="{A0CF3919-D26C-3B66-C243-50924198B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7875" y="4551363"/>
            <a:ext cx="1492250" cy="560387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2230" name="Oval 6">
            <a:extLst>
              <a:ext uri="{FF2B5EF4-FFF2-40B4-BE49-F238E27FC236}">
                <a16:creationId xmlns:a16="http://schemas.microsoft.com/office/drawing/2014/main" id="{F7F6F97D-13C7-335F-0660-19258D43F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105400"/>
            <a:ext cx="2246313" cy="560388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2231" name="Oval 7">
            <a:extLst>
              <a:ext uri="{FF2B5EF4-FFF2-40B4-BE49-F238E27FC236}">
                <a16:creationId xmlns:a16="http://schemas.microsoft.com/office/drawing/2014/main" id="{D250C749-89C9-9CB0-4678-D865610F1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38" y="5640388"/>
            <a:ext cx="2246312" cy="639762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2233" name="Text Box 9">
            <a:extLst>
              <a:ext uri="{FF2B5EF4-FFF2-40B4-BE49-F238E27FC236}">
                <a16:creationId xmlns:a16="http://schemas.microsoft.com/office/drawing/2014/main" id="{23E4A3B1-E50F-DAB7-EB27-23616B9EF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8713" y="5537200"/>
            <a:ext cx="2089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3600" i="1" u="sng">
                <a:solidFill>
                  <a:srgbClr val="00CC00"/>
                </a:solidFill>
                <a:latin typeface="Times New Roman" panose="02020603050405020304" pitchFamily="18" charset="0"/>
              </a:rPr>
              <a:t>во веки</a:t>
            </a:r>
            <a:endParaRPr lang="en-US" altLang="en-US" sz="3600" i="1" u="sng">
              <a:solidFill>
                <a:srgbClr val="00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34" name="Text Box 10">
            <a:extLst>
              <a:ext uri="{FF2B5EF4-FFF2-40B4-BE49-F238E27FC236}">
                <a16:creationId xmlns:a16="http://schemas.microsoft.com/office/drawing/2014/main" id="{3126B839-E509-ED77-136E-FF9131E73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0" y="5000625"/>
            <a:ext cx="2089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3600" i="1" u="sng">
                <a:solidFill>
                  <a:srgbClr val="00CC00"/>
                </a:solidFill>
                <a:latin typeface="Times New Roman" panose="02020603050405020304" pitchFamily="18" charset="0"/>
              </a:rPr>
              <a:t>на веки</a:t>
            </a:r>
            <a:endParaRPr lang="en-US" altLang="en-US" sz="3600" i="1" u="sng">
              <a:solidFill>
                <a:srgbClr val="00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52" name="Text Box 15">
            <a:extLst>
              <a:ext uri="{FF2B5EF4-FFF2-40B4-BE49-F238E27FC236}">
                <a16:creationId xmlns:a16="http://schemas.microsoft.com/office/drawing/2014/main" id="{E6FB6A39-67EA-171E-33C4-06A0A8102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0900" y="5202238"/>
            <a:ext cx="1841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35853" name="Text Box 16">
            <a:extLst>
              <a:ext uri="{FF2B5EF4-FFF2-40B4-BE49-F238E27FC236}">
                <a16:creationId xmlns:a16="http://schemas.microsoft.com/office/drawing/2014/main" id="{BD648AA5-FC09-F2E8-1A19-01EBC716B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2241" name="Rectangle 17">
            <a:extLst>
              <a:ext uri="{FF2B5EF4-FFF2-40B4-BE49-F238E27FC236}">
                <a16:creationId xmlns:a16="http://schemas.microsoft.com/office/drawing/2014/main" id="{A442093E-9252-E215-BCDD-F8CDA5C68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2244" name="Rectangle 20">
            <a:extLst>
              <a:ext uri="{FF2B5EF4-FFF2-40B4-BE49-F238E27FC236}">
                <a16:creationId xmlns:a16="http://schemas.microsoft.com/office/drawing/2014/main" id="{1A85CFC5-31F3-0883-07DD-28CA32722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436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19</a:t>
            </a:r>
          </a:p>
        </p:txBody>
      </p:sp>
      <p:sp>
        <p:nvSpPr>
          <p:cNvPr id="35856" name="Text Box 22">
            <a:extLst>
              <a:ext uri="{FF2B5EF4-FFF2-40B4-BE49-F238E27FC236}">
                <a16:creationId xmlns:a16="http://schemas.microsoft.com/office/drawing/2014/main" id="{86FFC84C-99DD-FC53-275A-DDD32E0F4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788" y="6418263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35857" name="Text Box 24">
            <a:extLst>
              <a:ext uri="{FF2B5EF4-FFF2-40B4-BE49-F238E27FC236}">
                <a16:creationId xmlns:a16="http://schemas.microsoft.com/office/drawing/2014/main" id="{9401A31E-06FD-A703-4951-95D68EE21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50" y="6545263"/>
            <a:ext cx="1841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9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2249" name="Rectangle 25">
            <a:extLst>
              <a:ext uri="{FF2B5EF4-FFF2-40B4-BE49-F238E27FC236}">
                <a16:creationId xmlns:a16="http://schemas.microsoft.com/office/drawing/2014/main" id="{8FA12231-BA72-B74B-D890-1C7503D32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6538913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8.0.05b.</a:t>
            </a:r>
          </a:p>
        </p:txBody>
      </p:sp>
      <p:sp>
        <p:nvSpPr>
          <p:cNvPr id="52250" name="Text Box 26">
            <a:extLst>
              <a:ext uri="{FF2B5EF4-FFF2-40B4-BE49-F238E27FC236}">
                <a16:creationId xmlns:a16="http://schemas.microsoft.com/office/drawing/2014/main" id="{5B42B69C-0F73-E332-9BE4-5B707DFD1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2100" y="2941638"/>
            <a:ext cx="59880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4400" i="1">
                <a:solidFill>
                  <a:srgbClr val="99CCFF"/>
                </a:solidFill>
                <a:latin typeface="Kosher-Normal" charset="0"/>
              </a:rPr>
              <a:t>ТРИ ЕГО ГАРАНТИИ</a:t>
            </a:r>
            <a:endParaRPr lang="en-US" altLang="en-US" sz="4400" i="1">
              <a:solidFill>
                <a:srgbClr val="99CCFF"/>
              </a:solidFill>
              <a:latin typeface="Kosher-Normal" charset="0"/>
            </a:endParaRPr>
          </a:p>
        </p:txBody>
      </p:sp>
      <p:sp>
        <p:nvSpPr>
          <p:cNvPr id="35860" name="Text Box 35">
            <a:extLst>
              <a:ext uri="{FF2B5EF4-FFF2-40B4-BE49-F238E27FC236}">
                <a16:creationId xmlns:a16="http://schemas.microsoft.com/office/drawing/2014/main" id="{C9DC3BCB-94CA-474B-7B0D-5C520E3FF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655161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©2006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53" grpId="0" animBg="1"/>
      <p:bldP spid="52226" grpId="0" autoUpdateAnimBg="0"/>
      <p:bldP spid="52228" grpId="0" autoUpdateAnimBg="0"/>
      <p:bldP spid="52229" grpId="0" animBg="1"/>
      <p:bldP spid="52230" grpId="0" animBg="1"/>
      <p:bldP spid="52231" grpId="0" animBg="1"/>
      <p:bldP spid="52233" grpId="0" autoUpdateAnimBg="0"/>
      <p:bldP spid="52234" grpId="0" autoUpdateAnimBg="0"/>
      <p:bldP spid="52250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3">
            <a:extLst>
              <a:ext uri="{FF2B5EF4-FFF2-40B4-BE49-F238E27FC236}">
                <a16:creationId xmlns:a16="http://schemas.microsoft.com/office/drawing/2014/main" id="{0A6BE760-7C7F-3C63-8AA4-E0BA5479D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3331" name="Rectangle 3">
            <a:extLst>
              <a:ext uri="{FF2B5EF4-FFF2-40B4-BE49-F238E27FC236}">
                <a16:creationId xmlns:a16="http://schemas.microsoft.com/office/drawing/2014/main" id="{A1F78FBE-4EE5-668A-52E2-F77E3CC85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3" y="357188"/>
            <a:ext cx="7110412" cy="5159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FAFD00"/>
                </a:solidFill>
                <a:latin typeface="Times New Roman" charset="0"/>
                <a:ea typeface="+mn-ea"/>
              </a:rPr>
              <a:t>                            </a:t>
            </a:r>
          </a:p>
        </p:txBody>
      </p:sp>
      <p:sp>
        <p:nvSpPr>
          <p:cNvPr id="36868" name="Text Box 18">
            <a:extLst>
              <a:ext uri="{FF2B5EF4-FFF2-40B4-BE49-F238E27FC236}">
                <a16:creationId xmlns:a16="http://schemas.microsoft.com/office/drawing/2014/main" id="{F70CA6FD-C867-631F-C682-0C7A63B36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6869" name="Text Box 19">
            <a:extLst>
              <a:ext uri="{FF2B5EF4-FFF2-40B4-BE49-F238E27FC236}">
                <a16:creationId xmlns:a16="http://schemas.microsoft.com/office/drawing/2014/main" id="{DF32E6BC-C088-F7F1-17A9-B9795B251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2063" y="5303838"/>
            <a:ext cx="1841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grpSp>
        <p:nvGrpSpPr>
          <p:cNvPr id="36870" name="Group 36">
            <a:extLst>
              <a:ext uri="{FF2B5EF4-FFF2-40B4-BE49-F238E27FC236}">
                <a16:creationId xmlns:a16="http://schemas.microsoft.com/office/drawing/2014/main" id="{1B10F4DA-8427-F962-98B7-C0A7962A67AE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1239838"/>
            <a:ext cx="8077200" cy="4743450"/>
            <a:chOff x="340" y="781"/>
            <a:chExt cx="5088" cy="2988"/>
          </a:xfrm>
        </p:grpSpPr>
        <p:sp>
          <p:nvSpPr>
            <p:cNvPr id="483352" name="AutoShape 24">
              <a:extLst>
                <a:ext uri="{FF2B5EF4-FFF2-40B4-BE49-F238E27FC236}">
                  <a16:creationId xmlns:a16="http://schemas.microsoft.com/office/drawing/2014/main" id="{732BDE77-26D8-6AA2-94C8-C4E5C1DE7C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" y="781"/>
              <a:ext cx="5088" cy="2988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000099">
                    <a:gamma/>
                    <a:shade val="0"/>
                    <a:invGamma/>
                  </a:srgbClr>
                </a:gs>
                <a:gs pos="50000">
                  <a:srgbClr val="000099"/>
                </a:gs>
                <a:gs pos="100000">
                  <a:srgbClr val="000099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571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36877" name="Text Box 25">
              <a:extLst>
                <a:ext uri="{FF2B5EF4-FFF2-40B4-BE49-F238E27FC236}">
                  <a16:creationId xmlns:a16="http://schemas.microsoft.com/office/drawing/2014/main" id="{55854EE1-0F90-C7E7-B850-86D36111C6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" y="1022"/>
              <a:ext cx="4838" cy="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en-US" sz="5400">
                  <a:solidFill>
                    <a:schemeClr val="bg2"/>
                  </a:solidFill>
                  <a:latin typeface="Helvetica" pitchFamily="2" charset="0"/>
                </a:rPr>
                <a:t>Тогда должно спросить</a:t>
              </a:r>
              <a:r>
                <a:rPr lang="en-US" altLang="en-US" sz="5400">
                  <a:solidFill>
                    <a:schemeClr val="bg2"/>
                  </a:solidFill>
                  <a:latin typeface="Helvetica" pitchFamily="2" charset="0"/>
                </a:rPr>
                <a:t>:                  </a:t>
              </a:r>
              <a:r>
                <a:rPr lang="ru-RU" altLang="en-US" sz="5400">
                  <a:solidFill>
                    <a:schemeClr val="bg2"/>
                  </a:solidFill>
                  <a:latin typeface="Helvetica" pitchFamily="2" charset="0"/>
                </a:rPr>
                <a:t>«</a:t>
              </a:r>
              <a:r>
                <a:rPr lang="ru-RU" altLang="en-US" sz="5400" i="1">
                  <a:solidFill>
                    <a:schemeClr val="bg2"/>
                  </a:solidFill>
                  <a:latin typeface="Helvetica" pitchFamily="2" charset="0"/>
                </a:rPr>
                <a:t>Кто может царствовать на престоле Давида?</a:t>
              </a:r>
              <a:r>
                <a:rPr lang="ru-RU" altLang="en-US" sz="5400">
                  <a:solidFill>
                    <a:schemeClr val="bg2"/>
                  </a:solidFill>
                  <a:latin typeface="Helvetica" pitchFamily="2" charset="0"/>
                </a:rPr>
                <a:t>»</a:t>
              </a:r>
              <a:endParaRPr lang="en-US" altLang="en-US" sz="5400" i="1">
                <a:solidFill>
                  <a:schemeClr val="bg2"/>
                </a:solidFill>
                <a:latin typeface="Helvetica" pitchFamily="2" charset="0"/>
              </a:endParaRPr>
            </a:p>
          </p:txBody>
        </p:sp>
        <p:sp>
          <p:nvSpPr>
            <p:cNvPr id="36878" name="Text Box 26">
              <a:extLst>
                <a:ext uri="{FF2B5EF4-FFF2-40B4-BE49-F238E27FC236}">
                  <a16:creationId xmlns:a16="http://schemas.microsoft.com/office/drawing/2014/main" id="{1E73F132-2B83-9C86-E2F9-7C1DF7E164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" y="939"/>
              <a:ext cx="4838" cy="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en-US" sz="5400">
                  <a:solidFill>
                    <a:schemeClr val="folHlink"/>
                  </a:solidFill>
                  <a:latin typeface="Helvetica" pitchFamily="2" charset="0"/>
                </a:rPr>
                <a:t>Тогда должно спросить</a:t>
              </a:r>
              <a:r>
                <a:rPr lang="en-US" altLang="en-US" sz="5400">
                  <a:solidFill>
                    <a:schemeClr val="folHlink"/>
                  </a:solidFill>
                  <a:latin typeface="Helvetica" pitchFamily="2" charset="0"/>
                </a:rPr>
                <a:t>:                  </a:t>
              </a:r>
              <a:r>
                <a:rPr lang="ru-RU" altLang="en-US" sz="5400">
                  <a:solidFill>
                    <a:schemeClr val="folHlink"/>
                  </a:solidFill>
                  <a:latin typeface="Helvetica" pitchFamily="2" charset="0"/>
                </a:rPr>
                <a:t>«</a:t>
              </a:r>
              <a:r>
                <a:rPr lang="ru-RU" altLang="en-US" sz="5400" i="1">
                  <a:solidFill>
                    <a:schemeClr val="folHlink"/>
                  </a:solidFill>
                  <a:latin typeface="Helvetica" pitchFamily="2" charset="0"/>
                </a:rPr>
                <a:t>Кто может царствовать на престоле Давида</a:t>
              </a:r>
              <a:r>
                <a:rPr lang="en-US" altLang="en-US" sz="5400" i="1">
                  <a:solidFill>
                    <a:schemeClr val="folHlink"/>
                  </a:solidFill>
                  <a:latin typeface="Helvetica" pitchFamily="2" charset="0"/>
                </a:rPr>
                <a:t>?</a:t>
              </a:r>
              <a:r>
                <a:rPr lang="ru-RU" altLang="en-US" sz="5400" i="1">
                  <a:solidFill>
                    <a:schemeClr val="folHlink"/>
                  </a:solidFill>
                  <a:latin typeface="Helvetica" pitchFamily="2" charset="0"/>
                </a:rPr>
                <a:t>»</a:t>
              </a:r>
              <a:endParaRPr lang="en-US" altLang="en-US" sz="5400" i="1">
                <a:solidFill>
                  <a:schemeClr val="folHlink"/>
                </a:solidFill>
                <a:latin typeface="Helvetica" pitchFamily="2" charset="0"/>
              </a:endParaRPr>
            </a:p>
          </p:txBody>
        </p:sp>
      </p:grpSp>
      <p:sp>
        <p:nvSpPr>
          <p:cNvPr id="36871" name="Text Box 27">
            <a:extLst>
              <a:ext uri="{FF2B5EF4-FFF2-40B4-BE49-F238E27FC236}">
                <a16:creationId xmlns:a16="http://schemas.microsoft.com/office/drawing/2014/main" id="{D680B396-E001-AD27-0EA4-090DB269A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83356" name="Rectangle 28">
            <a:extLst>
              <a:ext uri="{FF2B5EF4-FFF2-40B4-BE49-F238E27FC236}">
                <a16:creationId xmlns:a16="http://schemas.microsoft.com/office/drawing/2014/main" id="{B66E4A13-55B0-9BF9-756A-F7636D436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83359" name="Rectangle 31">
            <a:extLst>
              <a:ext uri="{FF2B5EF4-FFF2-40B4-BE49-F238E27FC236}">
                <a16:creationId xmlns:a16="http://schemas.microsoft.com/office/drawing/2014/main" id="{2ADA72E1-9101-BA06-3EA9-3B6B59DD3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20</a:t>
            </a:r>
          </a:p>
        </p:txBody>
      </p:sp>
      <p:sp>
        <p:nvSpPr>
          <p:cNvPr id="36874" name="Text Box 34">
            <a:extLst>
              <a:ext uri="{FF2B5EF4-FFF2-40B4-BE49-F238E27FC236}">
                <a16:creationId xmlns:a16="http://schemas.microsoft.com/office/drawing/2014/main" id="{51EEF330-9775-2EDD-4E14-304F8D118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©2004 TBBMI</a:t>
            </a:r>
          </a:p>
        </p:txBody>
      </p:sp>
      <p:sp>
        <p:nvSpPr>
          <p:cNvPr id="483363" name="Rectangle 35">
            <a:extLst>
              <a:ext uri="{FF2B5EF4-FFF2-40B4-BE49-F238E27FC236}">
                <a16:creationId xmlns:a16="http://schemas.microsoft.com/office/drawing/2014/main" id="{FD9D79E6-4B81-18DF-0D13-8D5586A02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6538913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8.0.05b.</a:t>
            </a:r>
          </a:p>
        </p:txBody>
      </p:sp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7">
            <a:extLst>
              <a:ext uri="{FF2B5EF4-FFF2-40B4-BE49-F238E27FC236}">
                <a16:creationId xmlns:a16="http://schemas.microsoft.com/office/drawing/2014/main" id="{D0754612-EEE8-23B8-87A8-2FB6862B5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567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5400" name="Rectangle 8">
            <a:extLst>
              <a:ext uri="{FF2B5EF4-FFF2-40B4-BE49-F238E27FC236}">
                <a16:creationId xmlns:a16="http://schemas.microsoft.com/office/drawing/2014/main" id="{F69E4E0B-527E-A6EB-49BF-34E6F6550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8" y="3617913"/>
            <a:ext cx="8255000" cy="162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en-US" sz="7200" i="1">
                <a:latin typeface="Kosher-Normal" charset="0"/>
              </a:rPr>
              <a:t>РОДОСЛОВИЕ ДАВИДА</a:t>
            </a:r>
            <a:r>
              <a:rPr lang="en-US" altLang="en-US" sz="6000" i="1">
                <a:latin typeface="Kosher-Normal" charset="0"/>
              </a:rPr>
              <a:t>  </a:t>
            </a:r>
          </a:p>
        </p:txBody>
      </p:sp>
      <p:sp>
        <p:nvSpPr>
          <p:cNvPr id="315448" name="Rectangle 56">
            <a:extLst>
              <a:ext uri="{FF2B5EF4-FFF2-40B4-BE49-F238E27FC236}">
                <a16:creationId xmlns:a16="http://schemas.microsoft.com/office/drawing/2014/main" id="{24CA1003-5CD6-4117-1584-BAA2D27A2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63" y="5380038"/>
            <a:ext cx="8255000" cy="430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en-US" sz="3200" i="1">
                <a:solidFill>
                  <a:srgbClr val="99CCFF"/>
                </a:solidFill>
                <a:latin typeface="Arial" panose="020B0604020202020204" pitchFamily="34" charset="0"/>
              </a:rPr>
              <a:t>Царское родословие Иисуса Христа</a:t>
            </a:r>
            <a:endParaRPr lang="en-US" altLang="en-US" i="1">
              <a:solidFill>
                <a:srgbClr val="99CCFF"/>
              </a:solidFill>
              <a:latin typeface="Arial" panose="020B0604020202020204" pitchFamily="34" charset="0"/>
            </a:endParaRPr>
          </a:p>
        </p:txBody>
      </p:sp>
      <p:sp>
        <p:nvSpPr>
          <p:cNvPr id="37893" name="Text Box 58">
            <a:extLst>
              <a:ext uri="{FF2B5EF4-FFF2-40B4-BE49-F238E27FC236}">
                <a16:creationId xmlns:a16="http://schemas.microsoft.com/office/drawing/2014/main" id="{B415B769-9B1C-3D00-62CE-7CB23629F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7894" name="Text Box 59">
            <a:extLst>
              <a:ext uri="{FF2B5EF4-FFF2-40B4-BE49-F238E27FC236}">
                <a16:creationId xmlns:a16="http://schemas.microsoft.com/office/drawing/2014/main" id="{CD383EDC-D0BA-17E6-6EBB-EF039420E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2700" y="4389438"/>
            <a:ext cx="1841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315452" name="Text Box 60">
            <a:extLst>
              <a:ext uri="{FF2B5EF4-FFF2-40B4-BE49-F238E27FC236}">
                <a16:creationId xmlns:a16="http://schemas.microsoft.com/office/drawing/2014/main" id="{B1BB2704-69D6-AEBA-685D-D98B3293B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7900" y="6038850"/>
            <a:ext cx="4545013" cy="636588"/>
          </a:xfrm>
          <a:prstGeom prst="rect">
            <a:avLst/>
          </a:prstGeom>
          <a:gradFill rotWithShape="1">
            <a:gsLst>
              <a:gs pos="0">
                <a:schemeClr val="hlink">
                  <a:gamma/>
                  <a:shade val="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3200">
                <a:solidFill>
                  <a:srgbClr val="FFFF00"/>
                </a:solidFill>
              </a:rPr>
              <a:t>ПРИЛОЖЕНИЕ</a:t>
            </a:r>
            <a:r>
              <a:rPr lang="en-US" altLang="en-US" sz="3200">
                <a:solidFill>
                  <a:srgbClr val="FFFF00"/>
                </a:solidFill>
              </a:rPr>
              <a:t> </a:t>
            </a:r>
            <a:r>
              <a:rPr lang="ru-RU" altLang="en-US" sz="3200">
                <a:solidFill>
                  <a:srgbClr val="FFFF00"/>
                </a:solidFill>
              </a:rPr>
              <a:t>№</a:t>
            </a:r>
            <a:r>
              <a:rPr lang="en-US" altLang="en-US" sz="3200">
                <a:solidFill>
                  <a:srgbClr val="FFFF00"/>
                </a:solidFill>
              </a:rPr>
              <a:t>16</a:t>
            </a:r>
          </a:p>
        </p:txBody>
      </p:sp>
      <p:sp>
        <p:nvSpPr>
          <p:cNvPr id="37896" name="Text Box 61">
            <a:extLst>
              <a:ext uri="{FF2B5EF4-FFF2-40B4-BE49-F238E27FC236}">
                <a16:creationId xmlns:a16="http://schemas.microsoft.com/office/drawing/2014/main" id="{509A3C92-ED80-490F-127B-50DD709DB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15454" name="Rectangle 62">
            <a:extLst>
              <a:ext uri="{FF2B5EF4-FFF2-40B4-BE49-F238E27FC236}">
                <a16:creationId xmlns:a16="http://schemas.microsoft.com/office/drawing/2014/main" id="{5B781809-749C-2DB5-1E4A-D650196FE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15457" name="Rectangle 65">
            <a:extLst>
              <a:ext uri="{FF2B5EF4-FFF2-40B4-BE49-F238E27FC236}">
                <a16:creationId xmlns:a16="http://schemas.microsoft.com/office/drawing/2014/main" id="{B1EE2393-8768-E814-96DB-3C6DE2877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13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21</a:t>
            </a:r>
          </a:p>
        </p:txBody>
      </p:sp>
      <p:sp>
        <p:nvSpPr>
          <p:cNvPr id="37899" name="Text Box 68">
            <a:extLst>
              <a:ext uri="{FF2B5EF4-FFF2-40B4-BE49-F238E27FC236}">
                <a16:creationId xmlns:a16="http://schemas.microsoft.com/office/drawing/2014/main" id="{AABB145A-79DB-E300-4080-6B9BB3FBA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©2004 TBBMI</a:t>
            </a:r>
          </a:p>
        </p:txBody>
      </p:sp>
      <p:sp>
        <p:nvSpPr>
          <p:cNvPr id="315461" name="Rectangle 69">
            <a:extLst>
              <a:ext uri="{FF2B5EF4-FFF2-40B4-BE49-F238E27FC236}">
                <a16:creationId xmlns:a16="http://schemas.microsoft.com/office/drawing/2014/main" id="{B9BC7391-021E-46E7-B389-23D28FB0F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6538913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8.0.05b.</a:t>
            </a:r>
          </a:p>
        </p:txBody>
      </p:sp>
      <p:sp>
        <p:nvSpPr>
          <p:cNvPr id="37901" name="Text Box 70">
            <a:extLst>
              <a:ext uri="{FF2B5EF4-FFF2-40B4-BE49-F238E27FC236}">
                <a16:creationId xmlns:a16="http://schemas.microsoft.com/office/drawing/2014/main" id="{A3D3BF1F-2FAE-07D7-D0E3-FC2A8EC17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8850" y="6421438"/>
            <a:ext cx="298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5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5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5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5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5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5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400" grpId="0" autoUpdateAnimBg="0"/>
      <p:bldP spid="315448" grpId="0" autoUpdateAnimBg="0"/>
      <p:bldP spid="315452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802" name="Text Box 50">
            <a:extLst>
              <a:ext uri="{FF2B5EF4-FFF2-40B4-BE49-F238E27FC236}">
                <a16:creationId xmlns:a16="http://schemas.microsoft.com/office/drawing/2014/main" id="{D60CC668-F34A-303B-B76E-17AB4F49D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2895600"/>
            <a:ext cx="27416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0">
                <a:solidFill>
                  <a:schemeClr val="folHlink"/>
                </a:solidFill>
                <a:latin typeface="Engravers MT" panose="02090707080505020304" pitchFamily="18" charset="77"/>
              </a:rPr>
              <a:t>*</a:t>
            </a:r>
            <a:r>
              <a:rPr lang="ru-RU" altLang="en-US" sz="1800" b="0">
                <a:solidFill>
                  <a:schemeClr val="folHlink"/>
                </a:solidFill>
                <a:latin typeface="Engravers MT" panose="02090707080505020304" pitchFamily="18" charset="77"/>
              </a:rPr>
              <a:t>значительно сокращенное</a:t>
            </a:r>
            <a:endParaRPr lang="en-US" altLang="en-US" sz="1800" b="0">
              <a:solidFill>
                <a:schemeClr val="folHlink"/>
              </a:solidFill>
              <a:latin typeface="Engravers MT" panose="02090707080505020304" pitchFamily="18" charset="77"/>
            </a:endParaRPr>
          </a:p>
        </p:txBody>
      </p:sp>
      <p:sp>
        <p:nvSpPr>
          <p:cNvPr id="38915" name="Text Box 53">
            <a:extLst>
              <a:ext uri="{FF2B5EF4-FFF2-40B4-BE49-F238E27FC236}">
                <a16:creationId xmlns:a16="http://schemas.microsoft.com/office/drawing/2014/main" id="{A8B456AC-2E59-C8B6-756E-91117B81F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8916" name="Text Box 54">
            <a:extLst>
              <a:ext uri="{FF2B5EF4-FFF2-40B4-BE49-F238E27FC236}">
                <a16:creationId xmlns:a16="http://schemas.microsoft.com/office/drawing/2014/main" id="{57A72F02-7E17-74EB-16FD-70138B42E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2700" y="4846638"/>
            <a:ext cx="1841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38917" name="Text Box 55">
            <a:extLst>
              <a:ext uri="{FF2B5EF4-FFF2-40B4-BE49-F238E27FC236}">
                <a16:creationId xmlns:a16="http://schemas.microsoft.com/office/drawing/2014/main" id="{711AEA2C-7168-FB9A-A59B-9AA248E27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30808" name="Rectangle 56">
            <a:extLst>
              <a:ext uri="{FF2B5EF4-FFF2-40B4-BE49-F238E27FC236}">
                <a16:creationId xmlns:a16="http://schemas.microsoft.com/office/drawing/2014/main" id="{55988063-F5D7-B50E-C7FB-F24ED170F6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0813" name="Rectangle 61">
            <a:extLst>
              <a:ext uri="{FF2B5EF4-FFF2-40B4-BE49-F238E27FC236}">
                <a16:creationId xmlns:a16="http://schemas.microsoft.com/office/drawing/2014/main" id="{178D50CE-217D-241F-01B3-2AC5ADDE2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22</a:t>
            </a:r>
          </a:p>
        </p:txBody>
      </p:sp>
      <p:sp>
        <p:nvSpPr>
          <p:cNvPr id="38920" name="Text Box 64">
            <a:extLst>
              <a:ext uri="{FF2B5EF4-FFF2-40B4-BE49-F238E27FC236}">
                <a16:creationId xmlns:a16="http://schemas.microsoft.com/office/drawing/2014/main" id="{00A892CD-5EC8-03E4-F946-A189EDC2A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2025" y="6421438"/>
            <a:ext cx="298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330825" name="Rectangle 73">
            <a:extLst>
              <a:ext uri="{FF2B5EF4-FFF2-40B4-BE49-F238E27FC236}">
                <a16:creationId xmlns:a16="http://schemas.microsoft.com/office/drawing/2014/main" id="{A91610C9-B21C-2CC4-C63F-687E794F2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800"/>
            <a:ext cx="9144000" cy="387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 New Roman" panose="02020603050405020304" pitchFamily="18" charset="0"/>
              </a:rPr>
              <a:t>ЛИНИЯ ДАВИДА</a:t>
            </a:r>
            <a:r>
              <a:rPr lang="en-US" altLang="en-US">
                <a:solidFill>
                  <a:schemeClr val="folHlink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1800">
                <a:solidFill>
                  <a:schemeClr val="folHlink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800">
                <a:solidFill>
                  <a:schemeClr val="folHlink"/>
                </a:solidFill>
                <a:latin typeface="Times New Roman" panose="02020603050405020304" pitchFamily="18" charset="0"/>
              </a:rPr>
              <a:t>царское родословие Иисуса Христа</a:t>
            </a:r>
            <a:r>
              <a:rPr lang="en-US" altLang="en-US">
                <a:solidFill>
                  <a:schemeClr val="folHlink"/>
                </a:solidFill>
                <a:latin typeface="Times New Roman" panose="02020603050405020304" pitchFamily="18" charset="0"/>
              </a:rPr>
              <a:t>*</a:t>
            </a:r>
            <a:endParaRPr lang="en-US" altLang="en-US" sz="1800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0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0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0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0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802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51" name="Line 7">
            <a:extLst>
              <a:ext uri="{FF2B5EF4-FFF2-40B4-BE49-F238E27FC236}">
                <a16:creationId xmlns:a16="http://schemas.microsoft.com/office/drawing/2014/main" id="{C3F219DD-34DA-FF75-086C-D80B0AAB0C5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8965" name="Text Box 21">
            <a:extLst>
              <a:ext uri="{FF2B5EF4-FFF2-40B4-BE49-F238E27FC236}">
                <a16:creationId xmlns:a16="http://schemas.microsoft.com/office/drawing/2014/main" id="{19320883-D0EF-AEEC-37EE-91DB5FAF9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1425" y="1082675"/>
            <a:ext cx="3287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600">
                <a:solidFill>
                  <a:schemeClr val="folHlink"/>
                </a:solidFill>
              </a:rPr>
              <a:t>Бытие</a:t>
            </a:r>
            <a:r>
              <a:rPr lang="en-US" altLang="en-US" sz="1600">
                <a:solidFill>
                  <a:schemeClr val="folHlink"/>
                </a:solidFill>
              </a:rPr>
              <a:t> 3:20</a:t>
            </a:r>
          </a:p>
        </p:txBody>
      </p:sp>
      <p:sp>
        <p:nvSpPr>
          <p:cNvPr id="39940" name="Text Box 23">
            <a:extLst>
              <a:ext uri="{FF2B5EF4-FFF2-40B4-BE49-F238E27FC236}">
                <a16:creationId xmlns:a16="http://schemas.microsoft.com/office/drawing/2014/main" id="{782C9B30-ADD4-A2ED-9352-6A42F3896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9941" name="Text Box 25">
            <a:extLst>
              <a:ext uri="{FF2B5EF4-FFF2-40B4-BE49-F238E27FC236}">
                <a16:creationId xmlns:a16="http://schemas.microsoft.com/office/drawing/2014/main" id="{67B08B5F-BE6C-DD9B-3646-0ACEDD9DE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38970" name="Rectangle 26">
            <a:extLst>
              <a:ext uri="{FF2B5EF4-FFF2-40B4-BE49-F238E27FC236}">
                <a16:creationId xmlns:a16="http://schemas.microsoft.com/office/drawing/2014/main" id="{740283F9-DC12-973F-93B3-9D917E106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8973" name="Rectangle 29">
            <a:extLst>
              <a:ext uri="{FF2B5EF4-FFF2-40B4-BE49-F238E27FC236}">
                <a16:creationId xmlns:a16="http://schemas.microsoft.com/office/drawing/2014/main" id="{A2DF4F72-DA75-0AA4-6A1B-30A67824C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8974" name="Text Box 30">
            <a:extLst>
              <a:ext uri="{FF2B5EF4-FFF2-40B4-BE49-F238E27FC236}">
                <a16:creationId xmlns:a16="http://schemas.microsoft.com/office/drawing/2014/main" id="{04556062-2720-CDBA-2B7F-DBB631937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00" y="776288"/>
            <a:ext cx="3349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600"/>
              <a:t>Место Писания</a:t>
            </a:r>
            <a:r>
              <a:rPr lang="en-US" altLang="en-US" sz="1600"/>
              <a:t>:</a:t>
            </a:r>
          </a:p>
        </p:txBody>
      </p:sp>
      <p:sp>
        <p:nvSpPr>
          <p:cNvPr id="338975" name="Rectangle 31">
            <a:extLst>
              <a:ext uri="{FF2B5EF4-FFF2-40B4-BE49-F238E27FC236}">
                <a16:creationId xmlns:a16="http://schemas.microsoft.com/office/drawing/2014/main" id="{C52A15E3-4E7F-FA6B-FCF0-A7DBED360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23</a:t>
            </a:r>
          </a:p>
        </p:txBody>
      </p:sp>
      <p:sp>
        <p:nvSpPr>
          <p:cNvPr id="338977" name="Text Box 33">
            <a:extLst>
              <a:ext uri="{FF2B5EF4-FFF2-40B4-BE49-F238E27FC236}">
                <a16:creationId xmlns:a16="http://schemas.microsoft.com/office/drawing/2014/main" id="{5BB335F8-DF6D-3C80-6F9B-056EE5BA0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АДАМ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  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ЕВА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338981" name="Rectangle 37">
            <a:extLst>
              <a:ext uri="{FF2B5EF4-FFF2-40B4-BE49-F238E27FC236}">
                <a16:creationId xmlns:a16="http://schemas.microsoft.com/office/drawing/2014/main" id="{8B2E40A6-E313-6436-D256-BFA8E4621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800"/>
            <a:ext cx="9144000" cy="387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 New Roman" panose="02020603050405020304" pitchFamily="18" charset="0"/>
              </a:rPr>
              <a:t>ЛИНИЯ ДАВИДА</a:t>
            </a:r>
            <a:r>
              <a:rPr lang="en-US" altLang="en-US">
                <a:solidFill>
                  <a:schemeClr val="folHlink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1800">
                <a:solidFill>
                  <a:schemeClr val="folHlink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800">
                <a:solidFill>
                  <a:schemeClr val="folHlink"/>
                </a:solidFill>
                <a:latin typeface="Times New Roman" panose="02020603050405020304" pitchFamily="18" charset="0"/>
              </a:rPr>
              <a:t>царское родословие Иисуса Христа</a:t>
            </a:r>
            <a:r>
              <a:rPr lang="en-US" altLang="en-US">
                <a:solidFill>
                  <a:schemeClr val="folHlink"/>
                </a:solidFill>
                <a:latin typeface="Times New Roman" panose="02020603050405020304" pitchFamily="18" charset="0"/>
              </a:rPr>
              <a:t>*</a:t>
            </a:r>
            <a:endParaRPr lang="en-US" altLang="en-US" sz="1800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8982" name="Text Box 38">
            <a:extLst>
              <a:ext uri="{FF2B5EF4-FFF2-40B4-BE49-F238E27FC236}">
                <a16:creationId xmlns:a16="http://schemas.microsoft.com/office/drawing/2014/main" id="{5AA7BCD2-D54F-3F00-F565-316503F78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2895600"/>
            <a:ext cx="27416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0">
                <a:solidFill>
                  <a:schemeClr val="folHlink"/>
                </a:solidFill>
                <a:latin typeface="Engravers MT" panose="02090707080505020304" pitchFamily="18" charset="77"/>
              </a:rPr>
              <a:t>*</a:t>
            </a:r>
            <a:r>
              <a:rPr lang="ru-RU" altLang="en-US" sz="1800" b="0">
                <a:solidFill>
                  <a:schemeClr val="folHlink"/>
                </a:solidFill>
                <a:latin typeface="Engravers MT" panose="02090707080505020304" pitchFamily="18" charset="77"/>
              </a:rPr>
              <a:t>значительно сокращенное</a:t>
            </a:r>
            <a:endParaRPr lang="en-US" altLang="en-US" sz="1800" b="0">
              <a:solidFill>
                <a:schemeClr val="folHlink"/>
              </a:solidFill>
              <a:latin typeface="Engravers MT" panose="02090707080505020304" pitchFamily="18" charset="77"/>
            </a:endParaRPr>
          </a:p>
        </p:txBody>
      </p:sp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012" name="Text Box 44">
            <a:extLst>
              <a:ext uri="{FF2B5EF4-FFF2-40B4-BE49-F238E27FC236}">
                <a16:creationId xmlns:a16="http://schemas.microsoft.com/office/drawing/2014/main" id="{7EBB5478-F211-F1AF-DB91-45180BAE9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575" y="1336675"/>
            <a:ext cx="4365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КАИН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АВЕЛЬ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</a:t>
            </a:r>
          </a:p>
        </p:txBody>
      </p:sp>
      <p:sp>
        <p:nvSpPr>
          <p:cNvPr id="339975" name="Line 7">
            <a:extLst>
              <a:ext uri="{FF2B5EF4-FFF2-40B4-BE49-F238E27FC236}">
                <a16:creationId xmlns:a16="http://schemas.microsoft.com/office/drawing/2014/main" id="{E0D64743-6B70-00BF-5090-91627BA3DAB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9976" name="Line 8">
            <a:extLst>
              <a:ext uri="{FF2B5EF4-FFF2-40B4-BE49-F238E27FC236}">
                <a16:creationId xmlns:a16="http://schemas.microsoft.com/office/drawing/2014/main" id="{DEA0A6C1-FDB3-4BD4-C180-C45053C91AF9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9200" y="1196975"/>
            <a:ext cx="9017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9977" name="Line 9">
            <a:extLst>
              <a:ext uri="{FF2B5EF4-FFF2-40B4-BE49-F238E27FC236}">
                <a16:creationId xmlns:a16="http://schemas.microsoft.com/office/drawing/2014/main" id="{DD3867CD-0E4C-4F11-C7C7-779120794C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9980" name="Line 12">
            <a:extLst>
              <a:ext uri="{FF2B5EF4-FFF2-40B4-BE49-F238E27FC236}">
                <a16:creationId xmlns:a16="http://schemas.microsoft.com/office/drawing/2014/main" id="{8233ECB5-ED78-9EA1-ED47-141AA272C4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9981" name="Line 13">
            <a:extLst>
              <a:ext uri="{FF2B5EF4-FFF2-40B4-BE49-F238E27FC236}">
                <a16:creationId xmlns:a16="http://schemas.microsoft.com/office/drawing/2014/main" id="{CB355D4F-54A2-2BA6-7737-15DF188DD8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9983" name="Line 15">
            <a:extLst>
              <a:ext uri="{FF2B5EF4-FFF2-40B4-BE49-F238E27FC236}">
                <a16:creationId xmlns:a16="http://schemas.microsoft.com/office/drawing/2014/main" id="{0D6A3A0F-2229-2D37-B1D7-02CEBB62716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9984" name="Line 16">
            <a:extLst>
              <a:ext uri="{FF2B5EF4-FFF2-40B4-BE49-F238E27FC236}">
                <a16:creationId xmlns:a16="http://schemas.microsoft.com/office/drawing/2014/main" id="{F109BC50-82E1-7E6E-E839-98AA7674B92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40970" name="Text Box 23">
            <a:extLst>
              <a:ext uri="{FF2B5EF4-FFF2-40B4-BE49-F238E27FC236}">
                <a16:creationId xmlns:a16="http://schemas.microsoft.com/office/drawing/2014/main" id="{615DEC4D-8618-DAC8-AB12-BE0343834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0971" name="Text Box 25">
            <a:extLst>
              <a:ext uri="{FF2B5EF4-FFF2-40B4-BE49-F238E27FC236}">
                <a16:creationId xmlns:a16="http://schemas.microsoft.com/office/drawing/2014/main" id="{C6577871-25A5-0180-6A25-D4F33C140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39994" name="Rectangle 26">
            <a:extLst>
              <a:ext uri="{FF2B5EF4-FFF2-40B4-BE49-F238E27FC236}">
                <a16:creationId xmlns:a16="http://schemas.microsoft.com/office/drawing/2014/main" id="{1CCFAA2A-84F1-0DAD-F871-CDDD48EA6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9998" name="Text Box 30">
            <a:extLst>
              <a:ext uri="{FF2B5EF4-FFF2-40B4-BE49-F238E27FC236}">
                <a16:creationId xmlns:a16="http://schemas.microsoft.com/office/drawing/2014/main" id="{E9512A62-EEDD-0B78-981E-EA4F71176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00" y="776288"/>
            <a:ext cx="3349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600"/>
              <a:t>Места Писания</a:t>
            </a:r>
            <a:r>
              <a:rPr lang="en-US" altLang="en-US" sz="1600"/>
              <a:t>:</a:t>
            </a:r>
          </a:p>
        </p:txBody>
      </p:sp>
      <p:sp>
        <p:nvSpPr>
          <p:cNvPr id="339999" name="Text Box 31">
            <a:extLst>
              <a:ext uri="{FF2B5EF4-FFF2-40B4-BE49-F238E27FC236}">
                <a16:creationId xmlns:a16="http://schemas.microsoft.com/office/drawing/2014/main" id="{0254C5FA-2F3F-2F7F-7787-06ED57E48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1425" y="1082675"/>
            <a:ext cx="3287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600">
                <a:solidFill>
                  <a:schemeClr val="folHlink"/>
                </a:solidFill>
              </a:rPr>
              <a:t>Бытие</a:t>
            </a:r>
            <a:r>
              <a:rPr lang="en-US" altLang="en-US" sz="1600">
                <a:solidFill>
                  <a:schemeClr val="folHlink"/>
                </a:solidFill>
              </a:rPr>
              <a:t> 4:1-2; 4:8</a:t>
            </a:r>
          </a:p>
        </p:txBody>
      </p:sp>
      <p:sp>
        <p:nvSpPr>
          <p:cNvPr id="340000" name="Rectangle 32">
            <a:extLst>
              <a:ext uri="{FF2B5EF4-FFF2-40B4-BE49-F238E27FC236}">
                <a16:creationId xmlns:a16="http://schemas.microsoft.com/office/drawing/2014/main" id="{4ED00857-3CC8-E481-B9BE-F042ACDBB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0001" name="Rectangle 33">
            <a:extLst>
              <a:ext uri="{FF2B5EF4-FFF2-40B4-BE49-F238E27FC236}">
                <a16:creationId xmlns:a16="http://schemas.microsoft.com/office/drawing/2014/main" id="{D6A03D28-348F-0C0E-9B37-331EECDE77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24</a:t>
            </a:r>
          </a:p>
        </p:txBody>
      </p:sp>
      <p:sp>
        <p:nvSpPr>
          <p:cNvPr id="40977" name="Text Box 35">
            <a:extLst>
              <a:ext uri="{FF2B5EF4-FFF2-40B4-BE49-F238E27FC236}">
                <a16:creationId xmlns:a16="http://schemas.microsoft.com/office/drawing/2014/main" id="{A5CCE430-2BDC-6D06-DFC5-779FBBB3B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8850" y="6424613"/>
            <a:ext cx="298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340004" name="Text Box 36">
            <a:extLst>
              <a:ext uri="{FF2B5EF4-FFF2-40B4-BE49-F238E27FC236}">
                <a16:creationId xmlns:a16="http://schemas.microsoft.com/office/drawing/2014/main" id="{798F0EF6-AFC5-8E72-FA21-2A8F83A97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АДАМ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  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ЕВА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340008" name="Rectangle 40">
            <a:extLst>
              <a:ext uri="{FF2B5EF4-FFF2-40B4-BE49-F238E27FC236}">
                <a16:creationId xmlns:a16="http://schemas.microsoft.com/office/drawing/2014/main" id="{3AD3C116-3C0C-342E-8987-9EEBDEFD8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800"/>
            <a:ext cx="9144000" cy="387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 New Roman" panose="02020603050405020304" pitchFamily="18" charset="0"/>
              </a:rPr>
              <a:t>ЛИНИЯ ДАВИДА</a:t>
            </a:r>
            <a:r>
              <a:rPr lang="en-US" altLang="en-US">
                <a:solidFill>
                  <a:schemeClr val="folHlink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1800">
                <a:solidFill>
                  <a:schemeClr val="folHlink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800">
                <a:solidFill>
                  <a:schemeClr val="folHlink"/>
                </a:solidFill>
                <a:latin typeface="Times New Roman" panose="02020603050405020304" pitchFamily="18" charset="0"/>
              </a:rPr>
              <a:t>царское родословие Иисуса Христа</a:t>
            </a:r>
            <a:r>
              <a:rPr lang="en-US" altLang="en-US">
                <a:solidFill>
                  <a:schemeClr val="folHlink"/>
                </a:solidFill>
                <a:latin typeface="Times New Roman" panose="02020603050405020304" pitchFamily="18" charset="0"/>
              </a:rPr>
              <a:t>*</a:t>
            </a:r>
            <a:endParaRPr lang="en-US" altLang="en-US" sz="1800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0009" name="Text Box 41">
            <a:extLst>
              <a:ext uri="{FF2B5EF4-FFF2-40B4-BE49-F238E27FC236}">
                <a16:creationId xmlns:a16="http://schemas.microsoft.com/office/drawing/2014/main" id="{11BDE32D-2FED-DA45-F0C1-5177CC89C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2895600"/>
            <a:ext cx="27416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0">
                <a:solidFill>
                  <a:schemeClr val="folHlink"/>
                </a:solidFill>
                <a:latin typeface="Engravers MT" panose="02090707080505020304" pitchFamily="18" charset="77"/>
              </a:rPr>
              <a:t>*</a:t>
            </a:r>
            <a:r>
              <a:rPr lang="ru-RU" altLang="en-US" sz="1800" b="0">
                <a:solidFill>
                  <a:schemeClr val="folHlink"/>
                </a:solidFill>
                <a:latin typeface="Engravers MT" panose="02090707080505020304" pitchFamily="18" charset="77"/>
              </a:rPr>
              <a:t>значительно сокращенное</a:t>
            </a:r>
            <a:endParaRPr lang="en-US" altLang="en-US" sz="1800" b="0">
              <a:solidFill>
                <a:schemeClr val="folHlink"/>
              </a:solidFill>
              <a:latin typeface="Engravers MT" panose="02090707080505020304" pitchFamily="18" charset="77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9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39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120" name="Text Box 32">
            <a:extLst>
              <a:ext uri="{FF2B5EF4-FFF2-40B4-BE49-F238E27FC236}">
                <a16:creationId xmlns:a16="http://schemas.microsoft.com/office/drawing/2014/main" id="{2B661E8C-B9EB-3C65-B2BC-39170A2D1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575" y="1336675"/>
            <a:ext cx="4365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КАИН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АВЕЛЬ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СИФ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345093" name="Line 5">
            <a:extLst>
              <a:ext uri="{FF2B5EF4-FFF2-40B4-BE49-F238E27FC236}">
                <a16:creationId xmlns:a16="http://schemas.microsoft.com/office/drawing/2014/main" id="{F6466475-0359-CC90-66C9-7CECA0F2A22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5094" name="Line 6">
            <a:extLst>
              <a:ext uri="{FF2B5EF4-FFF2-40B4-BE49-F238E27FC236}">
                <a16:creationId xmlns:a16="http://schemas.microsoft.com/office/drawing/2014/main" id="{0DD2952B-ED2A-068B-A221-54E7309B378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9200" y="1196975"/>
            <a:ext cx="1828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5095" name="Line 7">
            <a:extLst>
              <a:ext uri="{FF2B5EF4-FFF2-40B4-BE49-F238E27FC236}">
                <a16:creationId xmlns:a16="http://schemas.microsoft.com/office/drawing/2014/main" id="{4A61737F-5012-8BBF-59FD-81C87FD668D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5096" name="Line 8">
            <a:extLst>
              <a:ext uri="{FF2B5EF4-FFF2-40B4-BE49-F238E27FC236}">
                <a16:creationId xmlns:a16="http://schemas.microsoft.com/office/drawing/2014/main" id="{AF27A7DA-8764-C359-8CD8-935531732B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5097" name="Line 9">
            <a:extLst>
              <a:ext uri="{FF2B5EF4-FFF2-40B4-BE49-F238E27FC236}">
                <a16:creationId xmlns:a16="http://schemas.microsoft.com/office/drawing/2014/main" id="{B58D3D61-D92F-0435-8EF5-256EF3FA2B2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5098" name="Line 10">
            <a:extLst>
              <a:ext uri="{FF2B5EF4-FFF2-40B4-BE49-F238E27FC236}">
                <a16:creationId xmlns:a16="http://schemas.microsoft.com/office/drawing/2014/main" id="{90D954DC-2B40-BB27-23C7-4A3CD8215B8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18000" y="1200150"/>
            <a:ext cx="0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5099" name="Line 11">
            <a:extLst>
              <a:ext uri="{FF2B5EF4-FFF2-40B4-BE49-F238E27FC236}">
                <a16:creationId xmlns:a16="http://schemas.microsoft.com/office/drawing/2014/main" id="{D30A5D37-6B71-66A2-D74A-341C0A7ADDF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5100" name="Line 12">
            <a:extLst>
              <a:ext uri="{FF2B5EF4-FFF2-40B4-BE49-F238E27FC236}">
                <a16:creationId xmlns:a16="http://schemas.microsoft.com/office/drawing/2014/main" id="{381927C4-8861-B62A-4D07-90B0824E2255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41995" name="Text Box 19">
            <a:extLst>
              <a:ext uri="{FF2B5EF4-FFF2-40B4-BE49-F238E27FC236}">
                <a16:creationId xmlns:a16="http://schemas.microsoft.com/office/drawing/2014/main" id="{0E14BC08-05E1-C73F-F33E-4DE57C91A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1996" name="Text Box 21">
            <a:extLst>
              <a:ext uri="{FF2B5EF4-FFF2-40B4-BE49-F238E27FC236}">
                <a16:creationId xmlns:a16="http://schemas.microsoft.com/office/drawing/2014/main" id="{584C4E8B-2573-C1E6-C43D-C7766213C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45110" name="Rectangle 22">
            <a:extLst>
              <a:ext uri="{FF2B5EF4-FFF2-40B4-BE49-F238E27FC236}">
                <a16:creationId xmlns:a16="http://schemas.microsoft.com/office/drawing/2014/main" id="{71B14A56-FA41-4C35-5430-AAB173DEB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45114" name="Text Box 26">
            <a:extLst>
              <a:ext uri="{FF2B5EF4-FFF2-40B4-BE49-F238E27FC236}">
                <a16:creationId xmlns:a16="http://schemas.microsoft.com/office/drawing/2014/main" id="{2F3BFE4E-5E8F-8EEA-F53D-9E53519CB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00" y="776288"/>
            <a:ext cx="3349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600"/>
              <a:t>Место Писания</a:t>
            </a:r>
            <a:r>
              <a:rPr lang="en-US" altLang="en-US" sz="1600"/>
              <a:t>:</a:t>
            </a:r>
          </a:p>
        </p:txBody>
      </p:sp>
      <p:sp>
        <p:nvSpPr>
          <p:cNvPr id="345115" name="Text Box 27">
            <a:extLst>
              <a:ext uri="{FF2B5EF4-FFF2-40B4-BE49-F238E27FC236}">
                <a16:creationId xmlns:a16="http://schemas.microsoft.com/office/drawing/2014/main" id="{AB0EF857-96B1-7EC2-2DB5-1FF985BEC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1425" y="1082675"/>
            <a:ext cx="3287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600">
                <a:solidFill>
                  <a:schemeClr val="folHlink"/>
                </a:solidFill>
              </a:rPr>
              <a:t>Бытие</a:t>
            </a:r>
            <a:r>
              <a:rPr lang="en-US" altLang="en-US" sz="1600">
                <a:solidFill>
                  <a:schemeClr val="folHlink"/>
                </a:solidFill>
              </a:rPr>
              <a:t> 4:25</a:t>
            </a:r>
          </a:p>
        </p:txBody>
      </p:sp>
      <p:sp>
        <p:nvSpPr>
          <p:cNvPr id="345116" name="Rectangle 28">
            <a:extLst>
              <a:ext uri="{FF2B5EF4-FFF2-40B4-BE49-F238E27FC236}">
                <a16:creationId xmlns:a16="http://schemas.microsoft.com/office/drawing/2014/main" id="{907E8233-5293-CFB6-655E-E0B971561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5117" name="Rectangle 29">
            <a:extLst>
              <a:ext uri="{FF2B5EF4-FFF2-40B4-BE49-F238E27FC236}">
                <a16:creationId xmlns:a16="http://schemas.microsoft.com/office/drawing/2014/main" id="{CF8C8101-8490-18DB-4E75-018B3F43C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9900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25</a:t>
            </a:r>
          </a:p>
        </p:txBody>
      </p:sp>
      <p:sp>
        <p:nvSpPr>
          <p:cNvPr id="345119" name="Text Box 31">
            <a:extLst>
              <a:ext uri="{FF2B5EF4-FFF2-40B4-BE49-F238E27FC236}">
                <a16:creationId xmlns:a16="http://schemas.microsoft.com/office/drawing/2014/main" id="{8EFAA17D-7D7A-3E47-1301-F9186DA0D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АДАМ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  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ЕВА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345123" name="Rectangle 35">
            <a:extLst>
              <a:ext uri="{FF2B5EF4-FFF2-40B4-BE49-F238E27FC236}">
                <a16:creationId xmlns:a16="http://schemas.microsoft.com/office/drawing/2014/main" id="{2EB754AC-92BE-1D76-3EEA-26C30C82C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800"/>
            <a:ext cx="9144000" cy="387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 New Roman" panose="02020603050405020304" pitchFamily="18" charset="0"/>
              </a:rPr>
              <a:t>ЛИНИЯ ДАВИДА</a:t>
            </a:r>
            <a:r>
              <a:rPr lang="en-US" altLang="en-US">
                <a:solidFill>
                  <a:schemeClr val="folHlink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1800">
                <a:solidFill>
                  <a:schemeClr val="folHlink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800">
                <a:solidFill>
                  <a:schemeClr val="folHlink"/>
                </a:solidFill>
                <a:latin typeface="Times New Roman" panose="02020603050405020304" pitchFamily="18" charset="0"/>
              </a:rPr>
              <a:t>царское родословие Иисуса Христа</a:t>
            </a:r>
            <a:r>
              <a:rPr lang="en-US" altLang="en-US">
                <a:solidFill>
                  <a:schemeClr val="folHlink"/>
                </a:solidFill>
                <a:latin typeface="Times New Roman" panose="02020603050405020304" pitchFamily="18" charset="0"/>
              </a:rPr>
              <a:t>*</a:t>
            </a:r>
            <a:endParaRPr lang="en-US" altLang="en-US" sz="1800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5124" name="Text Box 36">
            <a:extLst>
              <a:ext uri="{FF2B5EF4-FFF2-40B4-BE49-F238E27FC236}">
                <a16:creationId xmlns:a16="http://schemas.microsoft.com/office/drawing/2014/main" id="{24A12E5E-DEE0-34C5-13AE-A38A34344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2895600"/>
            <a:ext cx="27416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0">
                <a:solidFill>
                  <a:schemeClr val="folHlink"/>
                </a:solidFill>
                <a:latin typeface="Engravers MT" panose="02090707080505020304" pitchFamily="18" charset="77"/>
              </a:rPr>
              <a:t>*</a:t>
            </a:r>
            <a:r>
              <a:rPr lang="ru-RU" altLang="en-US" sz="1800" b="0">
                <a:solidFill>
                  <a:schemeClr val="folHlink"/>
                </a:solidFill>
                <a:latin typeface="Engravers MT" panose="02090707080505020304" pitchFamily="18" charset="77"/>
              </a:rPr>
              <a:t>значительно сокращенное</a:t>
            </a:r>
            <a:endParaRPr lang="en-US" altLang="en-US" sz="1800" b="0">
              <a:solidFill>
                <a:schemeClr val="folHlink"/>
              </a:solidFill>
              <a:latin typeface="Engravers MT" panose="02090707080505020304" pitchFamily="18" charset="77"/>
            </a:endParaRPr>
          </a:p>
        </p:txBody>
      </p:sp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028" name="Text Box 36">
            <a:extLst>
              <a:ext uri="{FF2B5EF4-FFF2-40B4-BE49-F238E27FC236}">
                <a16:creationId xmlns:a16="http://schemas.microsoft.com/office/drawing/2014/main" id="{D2704D4A-1BC2-225B-0BDE-2699AA712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575" y="1336675"/>
            <a:ext cx="4365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КАИН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АВЕЛЬ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СИФ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340999" name="Line 7">
            <a:extLst>
              <a:ext uri="{FF2B5EF4-FFF2-40B4-BE49-F238E27FC236}">
                <a16:creationId xmlns:a16="http://schemas.microsoft.com/office/drawing/2014/main" id="{FD4A35DC-37F0-3201-584E-02E4E47270B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1000" name="Line 8">
            <a:extLst>
              <a:ext uri="{FF2B5EF4-FFF2-40B4-BE49-F238E27FC236}">
                <a16:creationId xmlns:a16="http://schemas.microsoft.com/office/drawing/2014/main" id="{4A507A84-49A0-021F-56A1-37B60DD1D663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9200" y="1196975"/>
            <a:ext cx="1828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1001" name="Line 9">
            <a:extLst>
              <a:ext uri="{FF2B5EF4-FFF2-40B4-BE49-F238E27FC236}">
                <a16:creationId xmlns:a16="http://schemas.microsoft.com/office/drawing/2014/main" id="{49F560FD-15C6-08BC-7662-56EE032CAD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1002" name="Line 10">
            <a:extLst>
              <a:ext uri="{FF2B5EF4-FFF2-40B4-BE49-F238E27FC236}">
                <a16:creationId xmlns:a16="http://schemas.microsoft.com/office/drawing/2014/main" id="{F5107533-E082-B57C-FAD3-27CF6ED6B8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1004" name="Line 12">
            <a:extLst>
              <a:ext uri="{FF2B5EF4-FFF2-40B4-BE49-F238E27FC236}">
                <a16:creationId xmlns:a16="http://schemas.microsoft.com/office/drawing/2014/main" id="{5D84B89F-592E-892C-D020-DF453AE837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1005" name="Line 13">
            <a:extLst>
              <a:ext uri="{FF2B5EF4-FFF2-40B4-BE49-F238E27FC236}">
                <a16:creationId xmlns:a16="http://schemas.microsoft.com/office/drawing/2014/main" id="{3CAC983A-8708-767E-EEB1-70094E3540E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1006" name="Line 14">
            <a:extLst>
              <a:ext uri="{FF2B5EF4-FFF2-40B4-BE49-F238E27FC236}">
                <a16:creationId xmlns:a16="http://schemas.microsoft.com/office/drawing/2014/main" id="{D35A1ED5-3130-1C0C-7F66-1F64E580BDE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18000" y="1200150"/>
            <a:ext cx="0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1007" name="Line 15">
            <a:extLst>
              <a:ext uri="{FF2B5EF4-FFF2-40B4-BE49-F238E27FC236}">
                <a16:creationId xmlns:a16="http://schemas.microsoft.com/office/drawing/2014/main" id="{42836210-8B80-FA56-70C1-262C6FE193E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1008" name="Line 16">
            <a:extLst>
              <a:ext uri="{FF2B5EF4-FFF2-40B4-BE49-F238E27FC236}">
                <a16:creationId xmlns:a16="http://schemas.microsoft.com/office/drawing/2014/main" id="{BA708EFE-2C58-3001-C861-A625B6F5A3E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1013" name="Text Box 21">
            <a:extLst>
              <a:ext uri="{FF2B5EF4-FFF2-40B4-BE49-F238E27FC236}">
                <a16:creationId xmlns:a16="http://schemas.microsoft.com/office/drawing/2014/main" id="{35BE08AD-34B1-037A-6B15-E4464F0EE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35013"/>
            <a:ext cx="538797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 sz="1600">
              <a:solidFill>
                <a:schemeClr val="folHlink"/>
              </a:solidFill>
              <a:latin typeface="Comic Sans MS" charset="0"/>
              <a:ea typeface="+mn-ea"/>
            </a:endParaRPr>
          </a:p>
        </p:txBody>
      </p:sp>
      <p:sp>
        <p:nvSpPr>
          <p:cNvPr id="43021" name="Text Box 23">
            <a:extLst>
              <a:ext uri="{FF2B5EF4-FFF2-40B4-BE49-F238E27FC236}">
                <a16:creationId xmlns:a16="http://schemas.microsoft.com/office/drawing/2014/main" id="{031DDD30-45DD-C0C9-414F-0CB63CFCA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3022" name="Text Box 25">
            <a:extLst>
              <a:ext uri="{FF2B5EF4-FFF2-40B4-BE49-F238E27FC236}">
                <a16:creationId xmlns:a16="http://schemas.microsoft.com/office/drawing/2014/main" id="{3178306A-0ED1-4B7E-2F53-69D5BB4E2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41018" name="Rectangle 26">
            <a:extLst>
              <a:ext uri="{FF2B5EF4-FFF2-40B4-BE49-F238E27FC236}">
                <a16:creationId xmlns:a16="http://schemas.microsoft.com/office/drawing/2014/main" id="{43705198-E222-7C91-F452-86FD68292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41022" name="Text Box 30">
            <a:extLst>
              <a:ext uri="{FF2B5EF4-FFF2-40B4-BE49-F238E27FC236}">
                <a16:creationId xmlns:a16="http://schemas.microsoft.com/office/drawing/2014/main" id="{F987BE68-CFE2-6ADD-487C-79BDE7AC6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00" y="776288"/>
            <a:ext cx="3349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600"/>
              <a:t>Место Писания</a:t>
            </a:r>
            <a:r>
              <a:rPr lang="en-US" altLang="en-US" sz="1600"/>
              <a:t>:</a:t>
            </a:r>
          </a:p>
        </p:txBody>
      </p:sp>
      <p:sp>
        <p:nvSpPr>
          <p:cNvPr id="341023" name="Text Box 31">
            <a:extLst>
              <a:ext uri="{FF2B5EF4-FFF2-40B4-BE49-F238E27FC236}">
                <a16:creationId xmlns:a16="http://schemas.microsoft.com/office/drawing/2014/main" id="{88EBADE5-AD2A-D701-681A-10B31B6C4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1425" y="1082675"/>
            <a:ext cx="3287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600">
                <a:solidFill>
                  <a:schemeClr val="folHlink"/>
                </a:solidFill>
              </a:rPr>
              <a:t>Бытие</a:t>
            </a:r>
            <a:r>
              <a:rPr lang="en-US" altLang="en-US" sz="1600">
                <a:solidFill>
                  <a:schemeClr val="folHlink"/>
                </a:solidFill>
              </a:rPr>
              <a:t> 5:29</a:t>
            </a:r>
          </a:p>
        </p:txBody>
      </p:sp>
      <p:sp>
        <p:nvSpPr>
          <p:cNvPr id="341024" name="Rectangle 32">
            <a:extLst>
              <a:ext uri="{FF2B5EF4-FFF2-40B4-BE49-F238E27FC236}">
                <a16:creationId xmlns:a16="http://schemas.microsoft.com/office/drawing/2014/main" id="{EA7A60AF-6AAC-245A-4984-D1479D2D7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1025" name="Rectangle 33">
            <a:extLst>
              <a:ext uri="{FF2B5EF4-FFF2-40B4-BE49-F238E27FC236}">
                <a16:creationId xmlns:a16="http://schemas.microsoft.com/office/drawing/2014/main" id="{55DB66AE-FD5A-F2EB-4653-A3AEE8DE4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26</a:t>
            </a:r>
          </a:p>
        </p:txBody>
      </p:sp>
      <p:sp>
        <p:nvSpPr>
          <p:cNvPr id="341027" name="Text Box 35">
            <a:extLst>
              <a:ext uri="{FF2B5EF4-FFF2-40B4-BE49-F238E27FC236}">
                <a16:creationId xmlns:a16="http://schemas.microsoft.com/office/drawing/2014/main" id="{BB189B18-6506-CE2D-8B86-0E42F8C6D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АДАМ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  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ЕВА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341029" name="Text Box 37">
            <a:extLst>
              <a:ext uri="{FF2B5EF4-FFF2-40B4-BE49-F238E27FC236}">
                <a16:creationId xmlns:a16="http://schemas.microsoft.com/office/drawing/2014/main" id="{720F1A97-F997-D153-86AB-B7427AE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9963" y="1806575"/>
            <a:ext cx="1601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НОЙ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341031" name="Rectangle 39">
            <a:extLst>
              <a:ext uri="{FF2B5EF4-FFF2-40B4-BE49-F238E27FC236}">
                <a16:creationId xmlns:a16="http://schemas.microsoft.com/office/drawing/2014/main" id="{CFAB69BE-DAEE-0CFE-B201-D27D80006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800"/>
            <a:ext cx="9144000" cy="387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 New Roman" panose="02020603050405020304" pitchFamily="18" charset="0"/>
              </a:rPr>
              <a:t>ЛИНИЯ ДАВИДА</a:t>
            </a:r>
            <a:r>
              <a:rPr lang="en-US" altLang="en-US">
                <a:solidFill>
                  <a:schemeClr val="folHlink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1800">
                <a:solidFill>
                  <a:schemeClr val="folHlink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800">
                <a:solidFill>
                  <a:schemeClr val="folHlink"/>
                </a:solidFill>
                <a:latin typeface="Times New Roman" panose="02020603050405020304" pitchFamily="18" charset="0"/>
              </a:rPr>
              <a:t>царское родословие Иисуса Христа</a:t>
            </a:r>
            <a:r>
              <a:rPr lang="en-US" altLang="en-US">
                <a:solidFill>
                  <a:schemeClr val="folHlink"/>
                </a:solidFill>
                <a:latin typeface="Times New Roman" panose="02020603050405020304" pitchFamily="18" charset="0"/>
              </a:rPr>
              <a:t>*</a:t>
            </a:r>
            <a:endParaRPr lang="en-US" altLang="en-US" sz="1800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1032" name="Text Box 40">
            <a:extLst>
              <a:ext uri="{FF2B5EF4-FFF2-40B4-BE49-F238E27FC236}">
                <a16:creationId xmlns:a16="http://schemas.microsoft.com/office/drawing/2014/main" id="{0CF881B8-B47E-F798-62FE-DA369FCEB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2895600"/>
            <a:ext cx="27416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0">
                <a:solidFill>
                  <a:schemeClr val="folHlink"/>
                </a:solidFill>
                <a:latin typeface="Engravers MT" panose="02090707080505020304" pitchFamily="18" charset="77"/>
              </a:rPr>
              <a:t>*</a:t>
            </a:r>
            <a:r>
              <a:rPr lang="ru-RU" altLang="en-US" sz="1800" b="0">
                <a:solidFill>
                  <a:schemeClr val="folHlink"/>
                </a:solidFill>
                <a:latin typeface="Engravers MT" panose="02090707080505020304" pitchFamily="18" charset="77"/>
              </a:rPr>
              <a:t>значительно сокращенное</a:t>
            </a:r>
            <a:endParaRPr lang="en-US" altLang="en-US" sz="1800" b="0">
              <a:solidFill>
                <a:schemeClr val="folHlink"/>
              </a:solidFill>
              <a:latin typeface="Engravers MT" panose="02090707080505020304" pitchFamily="18" charset="77"/>
            </a:endParaRPr>
          </a:p>
        </p:txBody>
      </p:sp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52" name="Text Box 36">
            <a:extLst>
              <a:ext uri="{FF2B5EF4-FFF2-40B4-BE49-F238E27FC236}">
                <a16:creationId xmlns:a16="http://schemas.microsoft.com/office/drawing/2014/main" id="{B03FD676-A1F4-F475-C045-F200ADE3E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575" y="1336675"/>
            <a:ext cx="4365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КАИН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АВЕЛЬ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СИФ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342023" name="Line 7">
            <a:extLst>
              <a:ext uri="{FF2B5EF4-FFF2-40B4-BE49-F238E27FC236}">
                <a16:creationId xmlns:a16="http://schemas.microsoft.com/office/drawing/2014/main" id="{A79DC38A-9D80-B653-48AE-2F680DB955C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2024" name="Line 8">
            <a:extLst>
              <a:ext uri="{FF2B5EF4-FFF2-40B4-BE49-F238E27FC236}">
                <a16:creationId xmlns:a16="http://schemas.microsoft.com/office/drawing/2014/main" id="{F7A5F2E3-BC31-503C-859E-6116ACE8A7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9200" y="1196975"/>
            <a:ext cx="1828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2025" name="Line 9">
            <a:extLst>
              <a:ext uri="{FF2B5EF4-FFF2-40B4-BE49-F238E27FC236}">
                <a16:creationId xmlns:a16="http://schemas.microsoft.com/office/drawing/2014/main" id="{CAD614A4-002B-B8FD-36C8-44BCA71A646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2026" name="Line 10">
            <a:extLst>
              <a:ext uri="{FF2B5EF4-FFF2-40B4-BE49-F238E27FC236}">
                <a16:creationId xmlns:a16="http://schemas.microsoft.com/office/drawing/2014/main" id="{9141FC70-DF3B-B8BC-9FEB-308E59953E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2027" name="Line 11">
            <a:extLst>
              <a:ext uri="{FF2B5EF4-FFF2-40B4-BE49-F238E27FC236}">
                <a16:creationId xmlns:a16="http://schemas.microsoft.com/office/drawing/2014/main" id="{79695E8F-35EE-C738-1E48-64F53DE3ED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2028" name="Line 12">
            <a:extLst>
              <a:ext uri="{FF2B5EF4-FFF2-40B4-BE49-F238E27FC236}">
                <a16:creationId xmlns:a16="http://schemas.microsoft.com/office/drawing/2014/main" id="{89F952B4-E6CB-54A3-CBB0-9499C24EA6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2029" name="Line 13">
            <a:extLst>
              <a:ext uri="{FF2B5EF4-FFF2-40B4-BE49-F238E27FC236}">
                <a16:creationId xmlns:a16="http://schemas.microsoft.com/office/drawing/2014/main" id="{38EF4C80-898F-3B4B-8176-0949F30359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2030" name="Line 14">
            <a:extLst>
              <a:ext uri="{FF2B5EF4-FFF2-40B4-BE49-F238E27FC236}">
                <a16:creationId xmlns:a16="http://schemas.microsoft.com/office/drawing/2014/main" id="{0A7D0377-2526-1967-A380-CEFA7798CF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18000" y="1200150"/>
            <a:ext cx="0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2031" name="Line 15">
            <a:extLst>
              <a:ext uri="{FF2B5EF4-FFF2-40B4-BE49-F238E27FC236}">
                <a16:creationId xmlns:a16="http://schemas.microsoft.com/office/drawing/2014/main" id="{0811D34C-7155-5792-9DB5-3A523B7B3DB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2032" name="Line 16">
            <a:extLst>
              <a:ext uri="{FF2B5EF4-FFF2-40B4-BE49-F238E27FC236}">
                <a16:creationId xmlns:a16="http://schemas.microsoft.com/office/drawing/2014/main" id="{F1CFBE05-F774-74F9-E2D2-8C8448A3AF9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2037" name="Text Box 21">
            <a:extLst>
              <a:ext uri="{FF2B5EF4-FFF2-40B4-BE49-F238E27FC236}">
                <a16:creationId xmlns:a16="http://schemas.microsoft.com/office/drawing/2014/main" id="{D63D9908-677A-8ECB-B080-0568C7595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30413"/>
            <a:ext cx="538797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 sz="1600">
              <a:solidFill>
                <a:schemeClr val="folHlink"/>
              </a:solidFill>
              <a:latin typeface="Comic Sans MS" charset="0"/>
              <a:ea typeface="+mn-ea"/>
            </a:endParaRPr>
          </a:p>
        </p:txBody>
      </p:sp>
      <p:sp>
        <p:nvSpPr>
          <p:cNvPr id="44046" name="Text Box 23">
            <a:extLst>
              <a:ext uri="{FF2B5EF4-FFF2-40B4-BE49-F238E27FC236}">
                <a16:creationId xmlns:a16="http://schemas.microsoft.com/office/drawing/2014/main" id="{FCEC3C51-6BF1-7188-39C4-75E366EB4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047" name="Text Box 25">
            <a:extLst>
              <a:ext uri="{FF2B5EF4-FFF2-40B4-BE49-F238E27FC236}">
                <a16:creationId xmlns:a16="http://schemas.microsoft.com/office/drawing/2014/main" id="{C6631B14-C004-B35A-B8B0-7F3F44B1A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42042" name="Rectangle 26">
            <a:extLst>
              <a:ext uri="{FF2B5EF4-FFF2-40B4-BE49-F238E27FC236}">
                <a16:creationId xmlns:a16="http://schemas.microsoft.com/office/drawing/2014/main" id="{A922D9BD-46E8-A5C7-7360-49D60E22B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42046" name="Text Box 30">
            <a:extLst>
              <a:ext uri="{FF2B5EF4-FFF2-40B4-BE49-F238E27FC236}">
                <a16:creationId xmlns:a16="http://schemas.microsoft.com/office/drawing/2014/main" id="{7B1D03D2-0AD1-6CA1-21C5-0A055CB3A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00" y="776288"/>
            <a:ext cx="3349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600"/>
              <a:t>Место Писания</a:t>
            </a:r>
            <a:r>
              <a:rPr lang="en-US" altLang="en-US" sz="1600"/>
              <a:t>:</a:t>
            </a:r>
          </a:p>
        </p:txBody>
      </p:sp>
      <p:sp>
        <p:nvSpPr>
          <p:cNvPr id="342047" name="Text Box 31">
            <a:extLst>
              <a:ext uri="{FF2B5EF4-FFF2-40B4-BE49-F238E27FC236}">
                <a16:creationId xmlns:a16="http://schemas.microsoft.com/office/drawing/2014/main" id="{13AEC6E6-78AE-040B-5CD0-A1B2CD68B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1425" y="1082675"/>
            <a:ext cx="3287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600">
                <a:solidFill>
                  <a:schemeClr val="folHlink"/>
                </a:solidFill>
              </a:rPr>
              <a:t>Бытие</a:t>
            </a:r>
            <a:r>
              <a:rPr lang="en-US" altLang="en-US" sz="1600">
                <a:solidFill>
                  <a:schemeClr val="folHlink"/>
                </a:solidFill>
              </a:rPr>
              <a:t> 11:26</a:t>
            </a:r>
          </a:p>
        </p:txBody>
      </p:sp>
      <p:sp>
        <p:nvSpPr>
          <p:cNvPr id="342048" name="Rectangle 32">
            <a:extLst>
              <a:ext uri="{FF2B5EF4-FFF2-40B4-BE49-F238E27FC236}">
                <a16:creationId xmlns:a16="http://schemas.microsoft.com/office/drawing/2014/main" id="{C9E87AD5-C02D-D1E4-BE9E-53C6652B4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2049" name="Rectangle 33">
            <a:extLst>
              <a:ext uri="{FF2B5EF4-FFF2-40B4-BE49-F238E27FC236}">
                <a16:creationId xmlns:a16="http://schemas.microsoft.com/office/drawing/2014/main" id="{B816A4B5-8172-B062-EA1F-929135A8A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13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27</a:t>
            </a:r>
          </a:p>
        </p:txBody>
      </p:sp>
      <p:sp>
        <p:nvSpPr>
          <p:cNvPr id="342051" name="Text Box 35">
            <a:extLst>
              <a:ext uri="{FF2B5EF4-FFF2-40B4-BE49-F238E27FC236}">
                <a16:creationId xmlns:a16="http://schemas.microsoft.com/office/drawing/2014/main" id="{1FCD2FAC-ED61-845A-02B5-21367361D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АДАМ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  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ЕВА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342055" name="Rectangle 39">
            <a:extLst>
              <a:ext uri="{FF2B5EF4-FFF2-40B4-BE49-F238E27FC236}">
                <a16:creationId xmlns:a16="http://schemas.microsoft.com/office/drawing/2014/main" id="{EC15C8C3-997D-95A2-DEA9-63CBB170B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800"/>
            <a:ext cx="9144000" cy="387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 New Roman" panose="02020603050405020304" pitchFamily="18" charset="0"/>
              </a:rPr>
              <a:t>ЛИНИЯ ДАВИДА</a:t>
            </a:r>
            <a:r>
              <a:rPr lang="en-US" altLang="en-US">
                <a:solidFill>
                  <a:schemeClr val="folHlink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1800">
                <a:solidFill>
                  <a:schemeClr val="folHlink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800">
                <a:solidFill>
                  <a:schemeClr val="folHlink"/>
                </a:solidFill>
                <a:latin typeface="Times New Roman" panose="02020603050405020304" pitchFamily="18" charset="0"/>
              </a:rPr>
              <a:t>царское родословие Иисуса Христа</a:t>
            </a:r>
            <a:r>
              <a:rPr lang="en-US" altLang="en-US">
                <a:solidFill>
                  <a:schemeClr val="folHlink"/>
                </a:solidFill>
                <a:latin typeface="Times New Roman" panose="02020603050405020304" pitchFamily="18" charset="0"/>
              </a:rPr>
              <a:t>*</a:t>
            </a:r>
            <a:endParaRPr lang="en-US" altLang="en-US" sz="1800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2056" name="Text Box 40">
            <a:extLst>
              <a:ext uri="{FF2B5EF4-FFF2-40B4-BE49-F238E27FC236}">
                <a16:creationId xmlns:a16="http://schemas.microsoft.com/office/drawing/2014/main" id="{E5825461-FA56-D7F6-DF63-3A0F10409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2895600"/>
            <a:ext cx="27416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0">
                <a:solidFill>
                  <a:schemeClr val="folHlink"/>
                </a:solidFill>
                <a:latin typeface="Engravers MT" panose="02090707080505020304" pitchFamily="18" charset="77"/>
              </a:rPr>
              <a:t>*</a:t>
            </a:r>
            <a:r>
              <a:rPr lang="ru-RU" altLang="en-US" sz="1800" b="0">
                <a:solidFill>
                  <a:schemeClr val="folHlink"/>
                </a:solidFill>
                <a:latin typeface="Engravers MT" panose="02090707080505020304" pitchFamily="18" charset="77"/>
              </a:rPr>
              <a:t>значительно сокращенное</a:t>
            </a:r>
            <a:endParaRPr lang="en-US" altLang="en-US" sz="1800" b="0">
              <a:solidFill>
                <a:schemeClr val="folHlink"/>
              </a:solidFill>
              <a:latin typeface="Engravers MT" panose="02090707080505020304" pitchFamily="18" charset="77"/>
            </a:endParaRPr>
          </a:p>
        </p:txBody>
      </p:sp>
      <p:sp>
        <p:nvSpPr>
          <p:cNvPr id="342058" name="Text Box 42">
            <a:extLst>
              <a:ext uri="{FF2B5EF4-FFF2-40B4-BE49-F238E27FC236}">
                <a16:creationId xmlns:a16="http://schemas.microsoft.com/office/drawing/2014/main" id="{935BA117-68E0-A5F7-4E36-193035BA2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0925" y="2339975"/>
            <a:ext cx="2217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i="1">
                <a:solidFill>
                  <a:srgbClr val="FF1E2A"/>
                </a:solidFill>
                <a:latin typeface="Times" panose="020F07020304040A0204" pitchFamily="34" charset="0"/>
              </a:rPr>
              <a:t>АВРААМ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342060" name="Text Box 44">
            <a:extLst>
              <a:ext uri="{FF2B5EF4-FFF2-40B4-BE49-F238E27FC236}">
                <a16:creationId xmlns:a16="http://schemas.microsoft.com/office/drawing/2014/main" id="{D64BF33A-3172-6CB9-3C4B-66505A53F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9963" y="1806575"/>
            <a:ext cx="1601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НОЙ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845" name="Text Box 69">
            <a:extLst>
              <a:ext uri="{FF2B5EF4-FFF2-40B4-BE49-F238E27FC236}">
                <a16:creationId xmlns:a16="http://schemas.microsoft.com/office/drawing/2014/main" id="{D641DD2D-817A-DC04-FB9C-792F3934D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575" y="1336675"/>
            <a:ext cx="4365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КАИН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АВЕЛЬ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СИФ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331785" name="Line 9">
            <a:extLst>
              <a:ext uri="{FF2B5EF4-FFF2-40B4-BE49-F238E27FC236}">
                <a16:creationId xmlns:a16="http://schemas.microsoft.com/office/drawing/2014/main" id="{B89940D6-B105-A163-34BE-3C626EB307C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1786" name="Line 10">
            <a:extLst>
              <a:ext uri="{FF2B5EF4-FFF2-40B4-BE49-F238E27FC236}">
                <a16:creationId xmlns:a16="http://schemas.microsoft.com/office/drawing/2014/main" id="{D7A6309C-6F62-AD28-7F14-A39EF52A6794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9200" y="1196975"/>
            <a:ext cx="1828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1787" name="Line 11">
            <a:extLst>
              <a:ext uri="{FF2B5EF4-FFF2-40B4-BE49-F238E27FC236}">
                <a16:creationId xmlns:a16="http://schemas.microsoft.com/office/drawing/2014/main" id="{D91BC616-1ADE-C1D1-F46F-52B97B947A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1788" name="Line 12">
            <a:extLst>
              <a:ext uri="{FF2B5EF4-FFF2-40B4-BE49-F238E27FC236}">
                <a16:creationId xmlns:a16="http://schemas.microsoft.com/office/drawing/2014/main" id="{5549D2EA-76B9-B2A5-3DD5-A9733506CD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1789" name="Line 13">
            <a:extLst>
              <a:ext uri="{FF2B5EF4-FFF2-40B4-BE49-F238E27FC236}">
                <a16:creationId xmlns:a16="http://schemas.microsoft.com/office/drawing/2014/main" id="{D6516925-9435-2C90-4048-09D9952F23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1790" name="Line 14">
            <a:extLst>
              <a:ext uri="{FF2B5EF4-FFF2-40B4-BE49-F238E27FC236}">
                <a16:creationId xmlns:a16="http://schemas.microsoft.com/office/drawing/2014/main" id="{C6D024F5-8A4A-833D-4EA0-8177CBEB5C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1791" name="Line 15">
            <a:extLst>
              <a:ext uri="{FF2B5EF4-FFF2-40B4-BE49-F238E27FC236}">
                <a16:creationId xmlns:a16="http://schemas.microsoft.com/office/drawing/2014/main" id="{3DD2C1C6-56FE-F238-A1C5-BED9A66507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1792" name="Line 16">
            <a:extLst>
              <a:ext uri="{FF2B5EF4-FFF2-40B4-BE49-F238E27FC236}">
                <a16:creationId xmlns:a16="http://schemas.microsoft.com/office/drawing/2014/main" id="{CDF64C0E-4AF8-3EFC-4D69-1CA6F29DAB5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1793" name="Line 17">
            <a:extLst>
              <a:ext uri="{FF2B5EF4-FFF2-40B4-BE49-F238E27FC236}">
                <a16:creationId xmlns:a16="http://schemas.microsoft.com/office/drawing/2014/main" id="{1DE22DB6-4B8A-E5C1-00E1-B96CCE5699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18000" y="1200150"/>
            <a:ext cx="0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1794" name="Line 18">
            <a:extLst>
              <a:ext uri="{FF2B5EF4-FFF2-40B4-BE49-F238E27FC236}">
                <a16:creationId xmlns:a16="http://schemas.microsoft.com/office/drawing/2014/main" id="{14F9EBF0-89A8-9AEB-67C2-B68A00D296F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1795" name="Line 19">
            <a:extLst>
              <a:ext uri="{FF2B5EF4-FFF2-40B4-BE49-F238E27FC236}">
                <a16:creationId xmlns:a16="http://schemas.microsoft.com/office/drawing/2014/main" id="{6A0EA6A2-79D1-B2CA-DD52-60BA8C90365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1830" name="Text Box 54">
            <a:extLst>
              <a:ext uri="{FF2B5EF4-FFF2-40B4-BE49-F238E27FC236}">
                <a16:creationId xmlns:a16="http://schemas.microsoft.com/office/drawing/2014/main" id="{D4C6C264-A767-8C04-4287-2379B92F0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1979613"/>
            <a:ext cx="538797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 sz="1600">
              <a:solidFill>
                <a:schemeClr val="folHlink"/>
              </a:solidFill>
              <a:latin typeface="Comic Sans MS" charset="0"/>
              <a:ea typeface="+mn-ea"/>
            </a:endParaRPr>
          </a:p>
        </p:txBody>
      </p:sp>
      <p:sp>
        <p:nvSpPr>
          <p:cNvPr id="45071" name="Text Box 56">
            <a:extLst>
              <a:ext uri="{FF2B5EF4-FFF2-40B4-BE49-F238E27FC236}">
                <a16:creationId xmlns:a16="http://schemas.microsoft.com/office/drawing/2014/main" id="{31B87C2E-40AA-ABD0-F224-E62B02BD1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5072" name="Text Box 58">
            <a:extLst>
              <a:ext uri="{FF2B5EF4-FFF2-40B4-BE49-F238E27FC236}">
                <a16:creationId xmlns:a16="http://schemas.microsoft.com/office/drawing/2014/main" id="{09145975-99D6-59C1-C4BB-CF06A827A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31835" name="Rectangle 59">
            <a:extLst>
              <a:ext uri="{FF2B5EF4-FFF2-40B4-BE49-F238E27FC236}">
                <a16:creationId xmlns:a16="http://schemas.microsoft.com/office/drawing/2014/main" id="{DA2EE106-2920-5836-2324-0B41C3E61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1839" name="Text Box 63">
            <a:extLst>
              <a:ext uri="{FF2B5EF4-FFF2-40B4-BE49-F238E27FC236}">
                <a16:creationId xmlns:a16="http://schemas.microsoft.com/office/drawing/2014/main" id="{C142930F-057C-037F-3EBC-475CAF9B2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00" y="776288"/>
            <a:ext cx="3349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600"/>
              <a:t>Место Писания</a:t>
            </a:r>
            <a:r>
              <a:rPr lang="en-US" altLang="en-US" sz="1600"/>
              <a:t>:</a:t>
            </a:r>
          </a:p>
        </p:txBody>
      </p:sp>
      <p:sp>
        <p:nvSpPr>
          <p:cNvPr id="331840" name="Text Box 64">
            <a:extLst>
              <a:ext uri="{FF2B5EF4-FFF2-40B4-BE49-F238E27FC236}">
                <a16:creationId xmlns:a16="http://schemas.microsoft.com/office/drawing/2014/main" id="{F39E4B71-B0B7-AEDF-36D0-2B66E1DB2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1425" y="1082675"/>
            <a:ext cx="3287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600">
                <a:solidFill>
                  <a:schemeClr val="folHlink"/>
                </a:solidFill>
              </a:rPr>
              <a:t>Руфь</a:t>
            </a:r>
            <a:r>
              <a:rPr lang="en-US" altLang="en-US" sz="1600">
                <a:solidFill>
                  <a:schemeClr val="folHlink"/>
                </a:solidFill>
              </a:rPr>
              <a:t> 4:22</a:t>
            </a:r>
          </a:p>
        </p:txBody>
      </p:sp>
      <p:sp>
        <p:nvSpPr>
          <p:cNvPr id="331841" name="Rectangle 65">
            <a:extLst>
              <a:ext uri="{FF2B5EF4-FFF2-40B4-BE49-F238E27FC236}">
                <a16:creationId xmlns:a16="http://schemas.microsoft.com/office/drawing/2014/main" id="{1C04B234-76CC-3F8E-E00F-ED7E5487E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1842" name="Rectangle 66">
            <a:extLst>
              <a:ext uri="{FF2B5EF4-FFF2-40B4-BE49-F238E27FC236}">
                <a16:creationId xmlns:a16="http://schemas.microsoft.com/office/drawing/2014/main" id="{107E380B-93F9-8B1E-FCD0-910F69DAB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13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28</a:t>
            </a:r>
          </a:p>
        </p:txBody>
      </p:sp>
      <p:sp>
        <p:nvSpPr>
          <p:cNvPr id="331844" name="Text Box 68">
            <a:extLst>
              <a:ext uri="{FF2B5EF4-FFF2-40B4-BE49-F238E27FC236}">
                <a16:creationId xmlns:a16="http://schemas.microsoft.com/office/drawing/2014/main" id="{E6271870-5038-AA87-2E1C-3C3A78766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АДАМ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  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ЕВА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331847" name="Text Box 71">
            <a:extLst>
              <a:ext uri="{FF2B5EF4-FFF2-40B4-BE49-F238E27FC236}">
                <a16:creationId xmlns:a16="http://schemas.microsoft.com/office/drawing/2014/main" id="{F26AED3B-BA5B-DD7E-D129-15F81A8FE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388" y="2889250"/>
            <a:ext cx="3833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latin typeface="Times" panose="020F07020304040A0204" pitchFamily="34" charset="0"/>
              </a:rPr>
              <a:t>ДАВИД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 </a:t>
            </a:r>
          </a:p>
        </p:txBody>
      </p:sp>
      <p:sp>
        <p:nvSpPr>
          <p:cNvPr id="331848" name="Rectangle 72">
            <a:extLst>
              <a:ext uri="{FF2B5EF4-FFF2-40B4-BE49-F238E27FC236}">
                <a16:creationId xmlns:a16="http://schemas.microsoft.com/office/drawing/2014/main" id="{031A4EAF-A589-21C7-7C5F-F18EA1601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800"/>
            <a:ext cx="9144000" cy="387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 New Roman" panose="02020603050405020304" pitchFamily="18" charset="0"/>
              </a:rPr>
              <a:t>ЛИНИЯ ДАВИДА</a:t>
            </a:r>
            <a:r>
              <a:rPr lang="en-US" altLang="en-US">
                <a:solidFill>
                  <a:schemeClr val="folHlink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1800">
                <a:solidFill>
                  <a:schemeClr val="folHlink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800">
                <a:solidFill>
                  <a:schemeClr val="folHlink"/>
                </a:solidFill>
                <a:latin typeface="Times New Roman" panose="02020603050405020304" pitchFamily="18" charset="0"/>
              </a:rPr>
              <a:t>царское родословие Иисуса Христа</a:t>
            </a:r>
            <a:r>
              <a:rPr lang="en-US" altLang="en-US">
                <a:solidFill>
                  <a:schemeClr val="folHlink"/>
                </a:solidFill>
                <a:latin typeface="Times New Roman" panose="02020603050405020304" pitchFamily="18" charset="0"/>
              </a:rPr>
              <a:t>*</a:t>
            </a:r>
            <a:endParaRPr lang="en-US" altLang="en-US" sz="1800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1849" name="Text Box 73">
            <a:extLst>
              <a:ext uri="{FF2B5EF4-FFF2-40B4-BE49-F238E27FC236}">
                <a16:creationId xmlns:a16="http://schemas.microsoft.com/office/drawing/2014/main" id="{746B410D-760F-0CE8-D0C5-14A4B3EBD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2895600"/>
            <a:ext cx="27416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0">
                <a:solidFill>
                  <a:schemeClr val="folHlink"/>
                </a:solidFill>
                <a:latin typeface="Engravers MT" panose="02090707080505020304" pitchFamily="18" charset="77"/>
              </a:rPr>
              <a:t>*</a:t>
            </a:r>
            <a:r>
              <a:rPr lang="ru-RU" altLang="en-US" sz="1800" b="0">
                <a:solidFill>
                  <a:schemeClr val="folHlink"/>
                </a:solidFill>
                <a:latin typeface="Engravers MT" panose="02090707080505020304" pitchFamily="18" charset="77"/>
              </a:rPr>
              <a:t>значительно сокращенное</a:t>
            </a:r>
            <a:endParaRPr lang="en-US" altLang="en-US" sz="1800" b="0">
              <a:solidFill>
                <a:schemeClr val="folHlink"/>
              </a:solidFill>
              <a:latin typeface="Engravers MT" panose="02090707080505020304" pitchFamily="18" charset="77"/>
            </a:endParaRPr>
          </a:p>
        </p:txBody>
      </p:sp>
      <p:sp>
        <p:nvSpPr>
          <p:cNvPr id="331851" name="Text Box 75">
            <a:extLst>
              <a:ext uri="{FF2B5EF4-FFF2-40B4-BE49-F238E27FC236}">
                <a16:creationId xmlns:a16="http://schemas.microsoft.com/office/drawing/2014/main" id="{EC7D9D38-B050-BAB1-93DA-2EB9D4286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0925" y="2339975"/>
            <a:ext cx="2595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i="1">
                <a:solidFill>
                  <a:srgbClr val="FF1E2A"/>
                </a:solidFill>
                <a:latin typeface="Times" panose="020F07020304040A0204" pitchFamily="34" charset="0"/>
              </a:rPr>
              <a:t>АВРААМ (Сарра)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331852" name="Text Box 76">
            <a:extLst>
              <a:ext uri="{FF2B5EF4-FFF2-40B4-BE49-F238E27FC236}">
                <a16:creationId xmlns:a16="http://schemas.microsoft.com/office/drawing/2014/main" id="{9234307B-F6EE-3506-9C54-72F2A3E2C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9963" y="1806575"/>
            <a:ext cx="1601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НОЙ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Rectangle 2">
            <a:extLst>
              <a:ext uri="{FF2B5EF4-FFF2-40B4-BE49-F238E27FC236}">
                <a16:creationId xmlns:a16="http://schemas.microsoft.com/office/drawing/2014/main" id="{88F68F16-983D-3273-1802-49D17643E4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F46B3AD3-8889-487A-DF26-EA63A17DA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290638"/>
            <a:ext cx="466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>
                <a:latin typeface="Helvetica" pitchFamily="2" charset="0"/>
              </a:rPr>
              <a:t>         </a:t>
            </a:r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44F3D23C-BA42-683B-8356-31BE90120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1301750"/>
            <a:ext cx="3810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>
                <a:latin typeface="Helvetica" pitchFamily="2" charset="0"/>
              </a:rPr>
              <a:t>       </a:t>
            </a:r>
          </a:p>
        </p:txBody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7F0B3B2D-09C9-F362-1C51-67DF455C5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768475"/>
            <a:ext cx="9048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i="1">
                <a:latin typeface="Helvetica" pitchFamily="2" charset="0"/>
              </a:rPr>
              <a:t>                   </a:t>
            </a:r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7565508A-340A-529E-1330-A060C999D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674688"/>
            <a:ext cx="9382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Helvetica" pitchFamily="2" charset="0"/>
              </a:rPr>
              <a:t>         </a:t>
            </a:r>
          </a:p>
        </p:txBody>
      </p:sp>
      <p:sp>
        <p:nvSpPr>
          <p:cNvPr id="578567" name="Rectangle 7">
            <a:extLst>
              <a:ext uri="{FF2B5EF4-FFF2-40B4-BE49-F238E27FC236}">
                <a16:creationId xmlns:a16="http://schemas.microsoft.com/office/drawing/2014/main" id="{4DDEFDC1-1D88-A409-72DA-3CF5C4ADA6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400" y="2794000"/>
            <a:ext cx="5930900" cy="328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4800">
                <a:solidFill>
                  <a:schemeClr val="folHlink"/>
                </a:solidFill>
                <a:latin typeface="Times New Roman" panose="02020603050405020304" pitchFamily="18" charset="0"/>
              </a:rPr>
              <a:t>“</a:t>
            </a:r>
            <a:r>
              <a:rPr lang="ru-RU" altLang="en-US" sz="4800">
                <a:solidFill>
                  <a:schemeClr val="folHlink"/>
                </a:solidFill>
                <a:latin typeface="Times New Roman" panose="02020603050405020304" pitchFamily="18" charset="0"/>
              </a:rPr>
              <a:t>Н</a:t>
            </a:r>
            <a:r>
              <a:rPr lang="en-US" altLang="en-US" sz="4800">
                <a:solidFill>
                  <a:schemeClr val="folHlink"/>
                </a:solidFill>
                <a:latin typeface="Times New Roman" panose="02020603050405020304" pitchFamily="18" charset="0"/>
              </a:rPr>
              <a:t>-</a:t>
            </a:r>
            <a:r>
              <a:rPr lang="ru-RU" altLang="en-US" sz="4800">
                <a:solidFill>
                  <a:schemeClr val="folHlink"/>
                </a:solidFill>
                <a:latin typeface="Times New Roman" panose="02020603050405020304" pitchFamily="18" charset="0"/>
              </a:rPr>
              <a:t>Г</a:t>
            </a:r>
            <a:r>
              <a:rPr lang="en-US" altLang="en-US" sz="4800">
                <a:solidFill>
                  <a:schemeClr val="folHlink"/>
                </a:solidFill>
                <a:latin typeface="Times New Roman" panose="02020603050405020304" pitchFamily="18" charset="0"/>
              </a:rPr>
              <a:t>-</a:t>
            </a:r>
            <a:r>
              <a:rPr lang="ru-RU" altLang="en-US" sz="4800">
                <a:solidFill>
                  <a:schemeClr val="folHlink"/>
                </a:solidFill>
                <a:latin typeface="Times New Roman" panose="02020603050405020304" pitchFamily="18" charset="0"/>
              </a:rPr>
              <a:t>Б</a:t>
            </a:r>
            <a:r>
              <a:rPr lang="en-US" altLang="en-US" sz="4800">
                <a:solidFill>
                  <a:schemeClr val="folHlink"/>
                </a:solidFill>
                <a:latin typeface="Times New Roman" panose="02020603050405020304" pitchFamily="18" charset="0"/>
              </a:rPr>
              <a:t>”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ru-RU" altLang="en-US" sz="4400">
                <a:solidFill>
                  <a:schemeClr val="folHlink"/>
                </a:solidFill>
                <a:latin typeface="Times New Roman" panose="02020603050405020304" pitchFamily="18" charset="0"/>
              </a:rPr>
              <a:t>      Нравственная</a:t>
            </a:r>
            <a:r>
              <a:rPr lang="en-US" altLang="en-US" sz="3600">
                <a:solidFill>
                  <a:schemeClr val="folHlink"/>
                </a:solidFill>
                <a:latin typeface="Times New Roman" panose="02020603050405020304" pitchFamily="18" charset="0"/>
              </a:rPr>
              <a:t> 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ru-RU" altLang="en-US" sz="4400">
                <a:solidFill>
                  <a:schemeClr val="folHlink"/>
                </a:solidFill>
                <a:latin typeface="Times New Roman" panose="02020603050405020304" pitchFamily="18" charset="0"/>
              </a:rPr>
              <a:t>       Гражданская</a:t>
            </a:r>
            <a:r>
              <a:rPr lang="en-US" altLang="en-US" sz="3600">
                <a:solidFill>
                  <a:schemeClr val="folHlink"/>
                </a:solidFill>
                <a:latin typeface="Times New Roman" panose="02020603050405020304" pitchFamily="18" charset="0"/>
              </a:rPr>
              <a:t> 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ru-RU" altLang="en-US" sz="4400">
                <a:solidFill>
                  <a:schemeClr val="folHlink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4400">
                <a:solidFill>
                  <a:schemeClr val="folHlink"/>
                </a:solidFill>
                <a:latin typeface="Times New Roman" panose="02020603050405020304" pitchFamily="18" charset="0"/>
              </a:rPr>
              <a:t>	</a:t>
            </a:r>
            <a:r>
              <a:rPr lang="ru-RU" altLang="en-US" sz="4400">
                <a:solidFill>
                  <a:schemeClr val="folHlink"/>
                </a:solidFill>
                <a:latin typeface="Times New Roman" panose="02020603050405020304" pitchFamily="18" charset="0"/>
              </a:rPr>
              <a:t> Богослужебная</a:t>
            </a:r>
            <a:endParaRPr lang="en-US" altLang="en-US" sz="4000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78569" name="Rectangle 9">
            <a:extLst>
              <a:ext uri="{FF2B5EF4-FFF2-40B4-BE49-F238E27FC236}">
                <a16:creationId xmlns:a16="http://schemas.microsoft.com/office/drawing/2014/main" id="{838BCEF1-8243-6DF9-D791-3B9639961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650" y="16827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15369" name="Rectangle 10">
            <a:extLst>
              <a:ext uri="{FF2B5EF4-FFF2-40B4-BE49-F238E27FC236}">
                <a16:creationId xmlns:a16="http://schemas.microsoft.com/office/drawing/2014/main" id="{B37759AA-FE8F-DE1F-E792-745DD6D21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75" y="3363913"/>
            <a:ext cx="264318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>
                <a:solidFill>
                  <a:schemeClr val="bg2"/>
                </a:solidFill>
                <a:latin typeface="Times New Roman" panose="02020603050405020304" pitchFamily="18" charset="0"/>
              </a:rPr>
              <a:t>   КАДЕС ВАРНИ</a:t>
            </a:r>
            <a:endParaRPr lang="en-US" altLang="en-US">
              <a:solidFill>
                <a:schemeClr val="bg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78571" name="AutoShape 11">
            <a:extLst>
              <a:ext uri="{FF2B5EF4-FFF2-40B4-BE49-F238E27FC236}">
                <a16:creationId xmlns:a16="http://schemas.microsoft.com/office/drawing/2014/main" id="{94D33590-ED38-BDB4-7E75-D807C4B6C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650" y="13144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78572" name="Rectangle 12">
            <a:extLst>
              <a:ext uri="{FF2B5EF4-FFF2-40B4-BE49-F238E27FC236}">
                <a16:creationId xmlns:a16="http://schemas.microsoft.com/office/drawing/2014/main" id="{52152403-8204-ED45-3BF4-6EF27B2C6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650" y="16954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15372" name="Rectangle 13">
            <a:extLst>
              <a:ext uri="{FF2B5EF4-FFF2-40B4-BE49-F238E27FC236}">
                <a16:creationId xmlns:a16="http://schemas.microsoft.com/office/drawing/2014/main" id="{76EA8F54-0B49-5350-2D56-E34A6D47B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113" y="1209675"/>
            <a:ext cx="183832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>
                <a:solidFill>
                  <a:schemeClr val="accent2"/>
                </a:solidFill>
                <a:latin typeface="Times New Roman" panose="02020603050405020304" pitchFamily="18" charset="0"/>
              </a:rPr>
              <a:t>МОИСЕЙ</a:t>
            </a:r>
            <a:endParaRPr lang="en-US" altLang="en-US" sz="28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78574" name="Line 14">
            <a:extLst>
              <a:ext uri="{FF2B5EF4-FFF2-40B4-BE49-F238E27FC236}">
                <a16:creationId xmlns:a16="http://schemas.microsoft.com/office/drawing/2014/main" id="{45169E58-5DEC-27F9-F731-BD42DDBFC4F1}"/>
              </a:ext>
            </a:extLst>
          </p:cNvPr>
          <p:cNvSpPr>
            <a:spLocks noChangeShapeType="1"/>
          </p:cNvSpPr>
          <p:nvPr/>
        </p:nvSpPr>
        <p:spPr bwMode="auto">
          <a:xfrm>
            <a:off x="711200" y="283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78575" name="Line 15">
            <a:extLst>
              <a:ext uri="{FF2B5EF4-FFF2-40B4-BE49-F238E27FC236}">
                <a16:creationId xmlns:a16="http://schemas.microsoft.com/office/drawing/2014/main" id="{63A09635-4F19-0744-9F4F-BE5DC01EC535}"/>
              </a:ext>
            </a:extLst>
          </p:cNvPr>
          <p:cNvSpPr>
            <a:spLocks noChangeShapeType="1"/>
          </p:cNvSpPr>
          <p:nvPr/>
        </p:nvSpPr>
        <p:spPr bwMode="auto">
          <a:xfrm>
            <a:off x="711200" y="328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78576" name="Line 16">
            <a:extLst>
              <a:ext uri="{FF2B5EF4-FFF2-40B4-BE49-F238E27FC236}">
                <a16:creationId xmlns:a16="http://schemas.microsoft.com/office/drawing/2014/main" id="{13158375-C959-A4AA-DDBC-814C953F4BAD}"/>
              </a:ext>
            </a:extLst>
          </p:cNvPr>
          <p:cNvSpPr>
            <a:spLocks noChangeShapeType="1"/>
          </p:cNvSpPr>
          <p:nvPr/>
        </p:nvSpPr>
        <p:spPr bwMode="auto">
          <a:xfrm>
            <a:off x="717550" y="374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78577" name="Line 17">
            <a:extLst>
              <a:ext uri="{FF2B5EF4-FFF2-40B4-BE49-F238E27FC236}">
                <a16:creationId xmlns:a16="http://schemas.microsoft.com/office/drawing/2014/main" id="{D4483926-C85B-ECFF-2618-A1770BA3A3E4}"/>
              </a:ext>
            </a:extLst>
          </p:cNvPr>
          <p:cNvSpPr>
            <a:spLocks noChangeShapeType="1"/>
          </p:cNvSpPr>
          <p:nvPr/>
        </p:nvSpPr>
        <p:spPr bwMode="auto">
          <a:xfrm>
            <a:off x="711200" y="237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78578" name="Line 18">
            <a:extLst>
              <a:ext uri="{FF2B5EF4-FFF2-40B4-BE49-F238E27FC236}">
                <a16:creationId xmlns:a16="http://schemas.microsoft.com/office/drawing/2014/main" id="{69A4232F-1D19-C5C9-90F7-9145BE9944C4}"/>
              </a:ext>
            </a:extLst>
          </p:cNvPr>
          <p:cNvSpPr>
            <a:spLocks noChangeShapeType="1"/>
          </p:cNvSpPr>
          <p:nvPr/>
        </p:nvSpPr>
        <p:spPr bwMode="auto">
          <a:xfrm>
            <a:off x="711200" y="4660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78579" name="Line 19">
            <a:extLst>
              <a:ext uri="{FF2B5EF4-FFF2-40B4-BE49-F238E27FC236}">
                <a16:creationId xmlns:a16="http://schemas.microsoft.com/office/drawing/2014/main" id="{101AF7A0-3C3A-ADD6-F09B-7C762C750E60}"/>
              </a:ext>
            </a:extLst>
          </p:cNvPr>
          <p:cNvSpPr>
            <a:spLocks noChangeShapeType="1"/>
          </p:cNvSpPr>
          <p:nvPr/>
        </p:nvSpPr>
        <p:spPr bwMode="auto">
          <a:xfrm>
            <a:off x="711200" y="4203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15379" name="Rectangle 20">
            <a:extLst>
              <a:ext uri="{FF2B5EF4-FFF2-40B4-BE49-F238E27FC236}">
                <a16:creationId xmlns:a16="http://schemas.microsoft.com/office/drawing/2014/main" id="{1AA6CDE5-6E5B-ACAB-0877-EEE95AB52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4913" y="1946275"/>
            <a:ext cx="14922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>
                <a:solidFill>
                  <a:schemeClr val="bg2"/>
                </a:solidFill>
                <a:latin typeface="Times New Roman" panose="02020603050405020304" pitchFamily="18" charset="0"/>
              </a:rPr>
              <a:t>ИСХОД</a:t>
            </a:r>
            <a:endParaRPr lang="en-US" altLang="en-US" sz="2800">
              <a:solidFill>
                <a:schemeClr val="bg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80" name="Rectangle 21">
            <a:extLst>
              <a:ext uri="{FF2B5EF4-FFF2-40B4-BE49-F238E27FC236}">
                <a16:creationId xmlns:a16="http://schemas.microsoft.com/office/drawing/2014/main" id="{E3F3E353-02A9-EB7F-FD09-6080BD53E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4913" y="2403475"/>
            <a:ext cx="15240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>
                <a:solidFill>
                  <a:schemeClr val="bg2"/>
                </a:solidFill>
                <a:latin typeface="Times New Roman" panose="02020603050405020304" pitchFamily="18" charset="0"/>
              </a:rPr>
              <a:t>СИНАЙ</a:t>
            </a:r>
            <a:endParaRPr lang="en-US" altLang="en-US" sz="2800">
              <a:solidFill>
                <a:schemeClr val="bg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81" name="Rectangle 22">
            <a:extLst>
              <a:ext uri="{FF2B5EF4-FFF2-40B4-BE49-F238E27FC236}">
                <a16:creationId xmlns:a16="http://schemas.microsoft.com/office/drawing/2014/main" id="{3DCBC3AE-C6B4-20D7-7FD3-EA8A32E0A0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713" y="2860675"/>
            <a:ext cx="160178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>
                <a:solidFill>
                  <a:schemeClr val="bg2"/>
                </a:solidFill>
                <a:latin typeface="Times New Roman" panose="02020603050405020304" pitchFamily="18" charset="0"/>
              </a:rPr>
              <a:t>Н</a:t>
            </a:r>
            <a:r>
              <a:rPr lang="en-US" altLang="en-US" sz="2800">
                <a:solidFill>
                  <a:schemeClr val="bg2"/>
                </a:solidFill>
                <a:latin typeface="Times New Roman" panose="02020603050405020304" pitchFamily="18" charset="0"/>
              </a:rPr>
              <a:t> - </a:t>
            </a:r>
            <a:r>
              <a:rPr lang="ru-RU" altLang="en-US" sz="2800">
                <a:solidFill>
                  <a:schemeClr val="bg2"/>
                </a:solidFill>
                <a:latin typeface="Times New Roman" panose="02020603050405020304" pitchFamily="18" charset="0"/>
              </a:rPr>
              <a:t>Г</a:t>
            </a:r>
            <a:r>
              <a:rPr lang="en-US" altLang="en-US" sz="2800">
                <a:solidFill>
                  <a:schemeClr val="bg2"/>
                </a:solidFill>
                <a:latin typeface="Times New Roman" panose="02020603050405020304" pitchFamily="18" charset="0"/>
              </a:rPr>
              <a:t> - </a:t>
            </a:r>
            <a:r>
              <a:rPr lang="ru-RU" altLang="en-US" sz="2800">
                <a:solidFill>
                  <a:schemeClr val="bg2"/>
                </a:solidFill>
                <a:latin typeface="Times New Roman" panose="02020603050405020304" pitchFamily="18" charset="0"/>
              </a:rPr>
              <a:t>Б</a:t>
            </a:r>
            <a:r>
              <a:rPr lang="en-US" altLang="en-US" sz="280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5382" name="Rectangle 23">
            <a:extLst>
              <a:ext uri="{FF2B5EF4-FFF2-40B4-BE49-F238E27FC236}">
                <a16:creationId xmlns:a16="http://schemas.microsoft.com/office/drawing/2014/main" id="{7C00E2D1-2E59-0E5E-26E5-29F62FA70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413" y="3775075"/>
            <a:ext cx="5365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chemeClr val="bg2"/>
                </a:solidFill>
                <a:latin typeface="Times New Roman" panose="02020603050405020304" pitchFamily="18" charset="0"/>
              </a:rPr>
              <a:t>40</a:t>
            </a:r>
          </a:p>
        </p:txBody>
      </p:sp>
      <p:sp>
        <p:nvSpPr>
          <p:cNvPr id="15383" name="Rectangle 24">
            <a:extLst>
              <a:ext uri="{FF2B5EF4-FFF2-40B4-BE49-F238E27FC236}">
                <a16:creationId xmlns:a16="http://schemas.microsoft.com/office/drawing/2014/main" id="{79065CE8-3CF4-D1AC-33B9-514C69D93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113" y="4232275"/>
            <a:ext cx="23606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chemeClr val="bg2"/>
                </a:solidFill>
                <a:latin typeface="Times New Roman" panose="02020603050405020304" pitchFamily="18" charset="0"/>
              </a:rPr>
              <a:t>5  </a:t>
            </a:r>
            <a:r>
              <a:rPr lang="ru-RU" altLang="en-US" sz="2000">
                <a:solidFill>
                  <a:schemeClr val="bg2"/>
                </a:solidFill>
                <a:latin typeface="Times New Roman" panose="02020603050405020304" pitchFamily="18" charset="0"/>
              </a:rPr>
              <a:t>ПРОПОВЕДЕЙ</a:t>
            </a:r>
            <a:endParaRPr lang="en-US" altLang="en-US" sz="2000">
              <a:solidFill>
                <a:schemeClr val="bg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78585" name="AutoShape 25">
            <a:extLst>
              <a:ext uri="{FF2B5EF4-FFF2-40B4-BE49-F238E27FC236}">
                <a16:creationId xmlns:a16="http://schemas.microsoft.com/office/drawing/2014/main" id="{54680AFD-CE5A-922B-81FA-2EA95CE71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" y="2679700"/>
            <a:ext cx="6159500" cy="7747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grpSp>
        <p:nvGrpSpPr>
          <p:cNvPr id="15385" name="Group 26">
            <a:extLst>
              <a:ext uri="{FF2B5EF4-FFF2-40B4-BE49-F238E27FC236}">
                <a16:creationId xmlns:a16="http://schemas.microsoft.com/office/drawing/2014/main" id="{0FC354A4-7660-597C-BA1D-F7ED2A3A97ED}"/>
              </a:ext>
            </a:extLst>
          </p:cNvPr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578587" name="Rectangle 27">
              <a:extLst>
                <a:ext uri="{FF2B5EF4-FFF2-40B4-BE49-F238E27FC236}">
                  <a16:creationId xmlns:a16="http://schemas.microsoft.com/office/drawing/2014/main" id="{595D6E83-2D30-24EB-75A0-8C24D5AD58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78588" name="Oval 28">
              <a:extLst>
                <a:ext uri="{FF2B5EF4-FFF2-40B4-BE49-F238E27FC236}">
                  <a16:creationId xmlns:a16="http://schemas.microsoft.com/office/drawing/2014/main" id="{5E46E631-98A5-55BB-9EFE-ADAEFB90FB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78589" name="Rectangle 29">
              <a:extLst>
                <a:ext uri="{FF2B5EF4-FFF2-40B4-BE49-F238E27FC236}">
                  <a16:creationId xmlns:a16="http://schemas.microsoft.com/office/drawing/2014/main" id="{34C3BF22-EBF0-6B80-214C-9E06E14233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78590" name="Rectangle 30">
              <a:extLst>
                <a:ext uri="{FF2B5EF4-FFF2-40B4-BE49-F238E27FC236}">
                  <a16:creationId xmlns:a16="http://schemas.microsoft.com/office/drawing/2014/main" id="{3986F720-51A9-E849-4123-CA4B69EE63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78591" name="Oval 31">
              <a:extLst>
                <a:ext uri="{FF2B5EF4-FFF2-40B4-BE49-F238E27FC236}">
                  <a16:creationId xmlns:a16="http://schemas.microsoft.com/office/drawing/2014/main" id="{D61C90B4-CC82-CE5D-6990-455B978E7A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78592" name="Rectangle 32">
              <a:extLst>
                <a:ext uri="{FF2B5EF4-FFF2-40B4-BE49-F238E27FC236}">
                  <a16:creationId xmlns:a16="http://schemas.microsoft.com/office/drawing/2014/main" id="{E0F46758-4CC6-4317-08C4-DFFB8C9FC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15397" name="Rectangle 33">
              <a:extLst>
                <a:ext uri="{FF2B5EF4-FFF2-40B4-BE49-F238E27FC236}">
                  <a16:creationId xmlns:a16="http://schemas.microsoft.com/office/drawing/2014/main" id="{21F6CC46-21E3-1FBF-F3E5-AA604D7E0F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X</a:t>
              </a:r>
              <a:endParaRPr lang="en-US" altLang="en-US" sz="1600">
                <a:latin typeface="Krone" charset="0"/>
              </a:endParaRPr>
            </a:p>
          </p:txBody>
        </p:sp>
        <p:sp>
          <p:nvSpPr>
            <p:cNvPr id="15398" name="Rectangle 34">
              <a:extLst>
                <a:ext uri="{FF2B5EF4-FFF2-40B4-BE49-F238E27FC236}">
                  <a16:creationId xmlns:a16="http://schemas.microsoft.com/office/drawing/2014/main" id="{14874326-C1BC-C570-655E-23BC25B049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</a:t>
              </a:r>
              <a:endParaRPr lang="en-US" altLang="en-US" sz="1600">
                <a:latin typeface="Krone" charset="0"/>
              </a:endParaRPr>
            </a:p>
          </p:txBody>
        </p:sp>
      </p:grpSp>
      <p:sp>
        <p:nvSpPr>
          <p:cNvPr id="15386" name="Text Box 36">
            <a:extLst>
              <a:ext uri="{FF2B5EF4-FFF2-40B4-BE49-F238E27FC236}">
                <a16:creationId xmlns:a16="http://schemas.microsoft.com/office/drawing/2014/main" id="{F05C7D64-0A01-BE75-AD67-8CD04A651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658336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78597" name="Rectangle 37">
            <a:extLst>
              <a:ext uri="{FF2B5EF4-FFF2-40B4-BE49-F238E27FC236}">
                <a16:creationId xmlns:a16="http://schemas.microsoft.com/office/drawing/2014/main" id="{6EBDB483-6004-F802-1AA3-492A49A8B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138" y="653891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78601" name="Rectangle 41">
            <a:extLst>
              <a:ext uri="{FF2B5EF4-FFF2-40B4-BE49-F238E27FC236}">
                <a16:creationId xmlns:a16="http://schemas.microsoft.com/office/drawing/2014/main" id="{9D913E75-D071-927E-1202-42A190245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02</a:t>
            </a:r>
          </a:p>
        </p:txBody>
      </p:sp>
      <p:sp>
        <p:nvSpPr>
          <p:cNvPr id="578603" name="AutoShape 43">
            <a:extLst>
              <a:ext uri="{FF2B5EF4-FFF2-40B4-BE49-F238E27FC236}">
                <a16:creationId xmlns:a16="http://schemas.microsoft.com/office/drawing/2014/main" id="{D3B4A205-DF72-BFB3-93C0-157297564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6700" y="3625850"/>
            <a:ext cx="4770438" cy="250825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15390" name="Text Box 44">
            <a:extLst>
              <a:ext uri="{FF2B5EF4-FFF2-40B4-BE49-F238E27FC236}">
                <a16:creationId xmlns:a16="http://schemas.microsoft.com/office/drawing/2014/main" id="{738AAADF-341A-6B26-7DC2-31AE749C2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438" y="6419850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8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8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78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8567" grpId="0" autoUpdateAnimBg="0"/>
      <p:bldP spid="578585" grpId="0" animBg="1"/>
      <p:bldP spid="57860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69" name="Text Box 69">
            <a:extLst>
              <a:ext uri="{FF2B5EF4-FFF2-40B4-BE49-F238E27FC236}">
                <a16:creationId xmlns:a16="http://schemas.microsoft.com/office/drawing/2014/main" id="{BC82ED4D-1227-8538-9FA0-3CC816F85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575" y="1336675"/>
            <a:ext cx="4365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КАИН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АВЕЛЬ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СИФ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332807" name="Line 7">
            <a:extLst>
              <a:ext uri="{FF2B5EF4-FFF2-40B4-BE49-F238E27FC236}">
                <a16:creationId xmlns:a16="http://schemas.microsoft.com/office/drawing/2014/main" id="{315EF039-D6CC-6E98-ED1F-8471DAA8783B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0300" y="31369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2809" name="Line 9">
            <a:extLst>
              <a:ext uri="{FF2B5EF4-FFF2-40B4-BE49-F238E27FC236}">
                <a16:creationId xmlns:a16="http://schemas.microsoft.com/office/drawing/2014/main" id="{65AC9859-7105-ECDE-1D8F-3B992854194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2810" name="Line 10">
            <a:extLst>
              <a:ext uri="{FF2B5EF4-FFF2-40B4-BE49-F238E27FC236}">
                <a16:creationId xmlns:a16="http://schemas.microsoft.com/office/drawing/2014/main" id="{BD336DBD-3FBD-C2C3-7E21-DD01CC0317F2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9200" y="1196975"/>
            <a:ext cx="1828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2811" name="Line 11">
            <a:extLst>
              <a:ext uri="{FF2B5EF4-FFF2-40B4-BE49-F238E27FC236}">
                <a16:creationId xmlns:a16="http://schemas.microsoft.com/office/drawing/2014/main" id="{EE9FAC8E-FDCB-1EC5-95C3-A67500553B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2812" name="Line 12">
            <a:extLst>
              <a:ext uri="{FF2B5EF4-FFF2-40B4-BE49-F238E27FC236}">
                <a16:creationId xmlns:a16="http://schemas.microsoft.com/office/drawing/2014/main" id="{B7054739-7029-E3CE-0DE9-1D7E4356613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2813" name="Line 13">
            <a:extLst>
              <a:ext uri="{FF2B5EF4-FFF2-40B4-BE49-F238E27FC236}">
                <a16:creationId xmlns:a16="http://schemas.microsoft.com/office/drawing/2014/main" id="{BED7580B-B7D0-AE61-9085-0EA037D4D0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2814" name="Line 14">
            <a:extLst>
              <a:ext uri="{FF2B5EF4-FFF2-40B4-BE49-F238E27FC236}">
                <a16:creationId xmlns:a16="http://schemas.microsoft.com/office/drawing/2014/main" id="{9C67358D-335E-7404-9D98-1B3A9EAC0F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2815" name="Line 15">
            <a:extLst>
              <a:ext uri="{FF2B5EF4-FFF2-40B4-BE49-F238E27FC236}">
                <a16:creationId xmlns:a16="http://schemas.microsoft.com/office/drawing/2014/main" id="{079F59B1-2ADB-E4A4-C587-774319314C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2816" name="Line 16">
            <a:extLst>
              <a:ext uri="{FF2B5EF4-FFF2-40B4-BE49-F238E27FC236}">
                <a16:creationId xmlns:a16="http://schemas.microsoft.com/office/drawing/2014/main" id="{945424DB-273A-7BF0-045A-5FBB524F94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2817" name="Line 17">
            <a:extLst>
              <a:ext uri="{FF2B5EF4-FFF2-40B4-BE49-F238E27FC236}">
                <a16:creationId xmlns:a16="http://schemas.microsoft.com/office/drawing/2014/main" id="{AD61294C-2360-FF12-B67E-5A433E9C95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18000" y="1200150"/>
            <a:ext cx="0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2818" name="Line 18">
            <a:extLst>
              <a:ext uri="{FF2B5EF4-FFF2-40B4-BE49-F238E27FC236}">
                <a16:creationId xmlns:a16="http://schemas.microsoft.com/office/drawing/2014/main" id="{1E47F484-6F35-4645-3B53-78C7A2A3E2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2819" name="Line 19">
            <a:extLst>
              <a:ext uri="{FF2B5EF4-FFF2-40B4-BE49-F238E27FC236}">
                <a16:creationId xmlns:a16="http://schemas.microsoft.com/office/drawing/2014/main" id="{8451F239-210E-420F-4895-0ECCE0FCADD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2854" name="Text Box 54">
            <a:extLst>
              <a:ext uri="{FF2B5EF4-FFF2-40B4-BE49-F238E27FC236}">
                <a16:creationId xmlns:a16="http://schemas.microsoft.com/office/drawing/2014/main" id="{7D89D91D-3181-CFC0-5B42-BE14385F2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5" y="1827213"/>
            <a:ext cx="538797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 sz="1600">
              <a:solidFill>
                <a:schemeClr val="folHlink"/>
              </a:solidFill>
              <a:latin typeface="Comic Sans MS" charset="0"/>
              <a:ea typeface="+mn-ea"/>
            </a:endParaRPr>
          </a:p>
        </p:txBody>
      </p:sp>
      <p:sp>
        <p:nvSpPr>
          <p:cNvPr id="46096" name="Text Box 56">
            <a:extLst>
              <a:ext uri="{FF2B5EF4-FFF2-40B4-BE49-F238E27FC236}">
                <a16:creationId xmlns:a16="http://schemas.microsoft.com/office/drawing/2014/main" id="{04705605-9B2F-D370-F831-05FF1300D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6097" name="Text Box 58">
            <a:extLst>
              <a:ext uri="{FF2B5EF4-FFF2-40B4-BE49-F238E27FC236}">
                <a16:creationId xmlns:a16="http://schemas.microsoft.com/office/drawing/2014/main" id="{2C5AD439-D0BE-9276-DC7F-01D192B94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32859" name="Rectangle 59">
            <a:extLst>
              <a:ext uri="{FF2B5EF4-FFF2-40B4-BE49-F238E27FC236}">
                <a16:creationId xmlns:a16="http://schemas.microsoft.com/office/drawing/2014/main" id="{6316B6AC-53B5-36AE-F3AE-4BC24ED41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2863" name="Text Box 63">
            <a:extLst>
              <a:ext uri="{FF2B5EF4-FFF2-40B4-BE49-F238E27FC236}">
                <a16:creationId xmlns:a16="http://schemas.microsoft.com/office/drawing/2014/main" id="{FF48D926-30CA-4E22-B1C2-C33276B5B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00" y="776288"/>
            <a:ext cx="3349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600"/>
              <a:t>Место Писания</a:t>
            </a:r>
            <a:r>
              <a:rPr lang="en-US" altLang="en-US" sz="1600"/>
              <a:t>:</a:t>
            </a:r>
          </a:p>
        </p:txBody>
      </p:sp>
      <p:sp>
        <p:nvSpPr>
          <p:cNvPr id="332864" name="Text Box 64">
            <a:extLst>
              <a:ext uri="{FF2B5EF4-FFF2-40B4-BE49-F238E27FC236}">
                <a16:creationId xmlns:a16="http://schemas.microsoft.com/office/drawing/2014/main" id="{85D75990-934F-0F22-5360-7B570A710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1425" y="1082675"/>
            <a:ext cx="3287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>
                <a:solidFill>
                  <a:schemeClr val="folHlink"/>
                </a:solidFill>
              </a:rPr>
              <a:t>2 </a:t>
            </a:r>
            <a:r>
              <a:rPr lang="ru-RU" altLang="en-US" sz="1600">
                <a:solidFill>
                  <a:schemeClr val="folHlink"/>
                </a:solidFill>
              </a:rPr>
              <a:t>Царств</a:t>
            </a:r>
            <a:r>
              <a:rPr lang="en-US" altLang="en-US" sz="1600">
                <a:solidFill>
                  <a:schemeClr val="folHlink"/>
                </a:solidFill>
              </a:rPr>
              <a:t> 12:24</a:t>
            </a:r>
          </a:p>
        </p:txBody>
      </p:sp>
      <p:sp>
        <p:nvSpPr>
          <p:cNvPr id="332865" name="Rectangle 65">
            <a:extLst>
              <a:ext uri="{FF2B5EF4-FFF2-40B4-BE49-F238E27FC236}">
                <a16:creationId xmlns:a16="http://schemas.microsoft.com/office/drawing/2014/main" id="{DC2205DF-5889-B662-0FF8-C82742275D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2866" name="Rectangle 66">
            <a:extLst>
              <a:ext uri="{FF2B5EF4-FFF2-40B4-BE49-F238E27FC236}">
                <a16:creationId xmlns:a16="http://schemas.microsoft.com/office/drawing/2014/main" id="{05BB911C-541D-6BAF-CA4D-8C02AC6AF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13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29</a:t>
            </a:r>
          </a:p>
        </p:txBody>
      </p:sp>
      <p:sp>
        <p:nvSpPr>
          <p:cNvPr id="332868" name="Text Box 68">
            <a:extLst>
              <a:ext uri="{FF2B5EF4-FFF2-40B4-BE49-F238E27FC236}">
                <a16:creationId xmlns:a16="http://schemas.microsoft.com/office/drawing/2014/main" id="{6D7B5274-C214-D50C-E3D4-0A36703E4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АДАМ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  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ЕВА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332871" name="Text Box 71">
            <a:extLst>
              <a:ext uri="{FF2B5EF4-FFF2-40B4-BE49-F238E27FC236}">
                <a16:creationId xmlns:a16="http://schemas.microsoft.com/office/drawing/2014/main" id="{43E2979F-627C-FBC0-41B2-3FEF527A4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388" y="2889250"/>
            <a:ext cx="3833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latin typeface="Times" panose="020F07020304040A0204" pitchFamily="34" charset="0"/>
              </a:rPr>
              <a:t>ДАВИД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 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ВИРСАВИЯ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332872" name="Rectangle 72">
            <a:extLst>
              <a:ext uri="{FF2B5EF4-FFF2-40B4-BE49-F238E27FC236}">
                <a16:creationId xmlns:a16="http://schemas.microsoft.com/office/drawing/2014/main" id="{50E17764-1F37-9240-03C0-90C7B8418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800"/>
            <a:ext cx="9144000" cy="387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 New Roman" panose="02020603050405020304" pitchFamily="18" charset="0"/>
              </a:rPr>
              <a:t>ЛИНИЯ ДАВИДА</a:t>
            </a:r>
            <a:r>
              <a:rPr lang="en-US" altLang="en-US">
                <a:solidFill>
                  <a:schemeClr val="folHlink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1800">
                <a:solidFill>
                  <a:schemeClr val="folHlink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800">
                <a:solidFill>
                  <a:schemeClr val="folHlink"/>
                </a:solidFill>
                <a:latin typeface="Times New Roman" panose="02020603050405020304" pitchFamily="18" charset="0"/>
              </a:rPr>
              <a:t>царское родословие Иисуса Христа</a:t>
            </a:r>
            <a:r>
              <a:rPr lang="en-US" altLang="en-US">
                <a:solidFill>
                  <a:schemeClr val="folHlink"/>
                </a:solidFill>
                <a:latin typeface="Times New Roman" panose="02020603050405020304" pitchFamily="18" charset="0"/>
              </a:rPr>
              <a:t>*</a:t>
            </a:r>
            <a:endParaRPr lang="en-US" altLang="en-US" sz="1800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2873" name="Text Box 73">
            <a:extLst>
              <a:ext uri="{FF2B5EF4-FFF2-40B4-BE49-F238E27FC236}">
                <a16:creationId xmlns:a16="http://schemas.microsoft.com/office/drawing/2014/main" id="{F5CA73DE-5EEB-00DF-7616-1D0C636A9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2895600"/>
            <a:ext cx="27416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0">
                <a:solidFill>
                  <a:schemeClr val="folHlink"/>
                </a:solidFill>
                <a:latin typeface="Engravers MT" panose="02090707080505020304" pitchFamily="18" charset="77"/>
              </a:rPr>
              <a:t>*</a:t>
            </a:r>
            <a:r>
              <a:rPr lang="ru-RU" altLang="en-US" sz="1800" b="0">
                <a:solidFill>
                  <a:schemeClr val="folHlink"/>
                </a:solidFill>
                <a:latin typeface="Engravers MT" panose="02090707080505020304" pitchFamily="18" charset="77"/>
              </a:rPr>
              <a:t>значительно сокращенное</a:t>
            </a:r>
            <a:endParaRPr lang="en-US" altLang="en-US" sz="1800" b="0">
              <a:solidFill>
                <a:schemeClr val="folHlink"/>
              </a:solidFill>
              <a:latin typeface="Engravers MT" panose="02090707080505020304" pitchFamily="18" charset="77"/>
            </a:endParaRPr>
          </a:p>
        </p:txBody>
      </p:sp>
      <p:sp>
        <p:nvSpPr>
          <p:cNvPr id="332875" name="Text Box 75">
            <a:extLst>
              <a:ext uri="{FF2B5EF4-FFF2-40B4-BE49-F238E27FC236}">
                <a16:creationId xmlns:a16="http://schemas.microsoft.com/office/drawing/2014/main" id="{EAF7769D-EF45-AB53-27A2-A900EB18E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0925" y="2339975"/>
            <a:ext cx="2217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i="1">
                <a:solidFill>
                  <a:srgbClr val="FF1E2A"/>
                </a:solidFill>
                <a:latin typeface="Times" panose="020F07020304040A0204" pitchFamily="34" charset="0"/>
              </a:rPr>
              <a:t>АВРААМ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332876" name="Text Box 76">
            <a:extLst>
              <a:ext uri="{FF2B5EF4-FFF2-40B4-BE49-F238E27FC236}">
                <a16:creationId xmlns:a16="http://schemas.microsoft.com/office/drawing/2014/main" id="{172A589E-642F-6F37-F2B3-D2A72380C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9963" y="1806575"/>
            <a:ext cx="1601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НОЙ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60" name="Text Box 48">
            <a:extLst>
              <a:ext uri="{FF2B5EF4-FFF2-40B4-BE49-F238E27FC236}">
                <a16:creationId xmlns:a16="http://schemas.microsoft.com/office/drawing/2014/main" id="{23B26A2E-8E22-1CD1-E81A-005269D75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575" y="1336675"/>
            <a:ext cx="4365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КАИН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АВЕЛЬ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СИФ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346119" name="Line 7">
            <a:extLst>
              <a:ext uri="{FF2B5EF4-FFF2-40B4-BE49-F238E27FC236}">
                <a16:creationId xmlns:a16="http://schemas.microsoft.com/office/drawing/2014/main" id="{EDD85A34-DC30-BC95-573A-B68AD38619EC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0300" y="31369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6121" name="Line 9">
            <a:extLst>
              <a:ext uri="{FF2B5EF4-FFF2-40B4-BE49-F238E27FC236}">
                <a16:creationId xmlns:a16="http://schemas.microsoft.com/office/drawing/2014/main" id="{811AFE9F-6888-F249-C9AF-0515B42F46E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6122" name="Line 10">
            <a:extLst>
              <a:ext uri="{FF2B5EF4-FFF2-40B4-BE49-F238E27FC236}">
                <a16:creationId xmlns:a16="http://schemas.microsoft.com/office/drawing/2014/main" id="{956D9DFA-8901-5F3D-F2FE-5218EAA56D4B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9200" y="1196975"/>
            <a:ext cx="1828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6123" name="Line 11">
            <a:extLst>
              <a:ext uri="{FF2B5EF4-FFF2-40B4-BE49-F238E27FC236}">
                <a16:creationId xmlns:a16="http://schemas.microsoft.com/office/drawing/2014/main" id="{8308C1EB-F186-FF6D-8C9C-02DD8B1832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6124" name="Line 12">
            <a:extLst>
              <a:ext uri="{FF2B5EF4-FFF2-40B4-BE49-F238E27FC236}">
                <a16:creationId xmlns:a16="http://schemas.microsoft.com/office/drawing/2014/main" id="{1E0F814D-D0A2-5E4C-979E-B01981EAC6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6125" name="Line 13">
            <a:extLst>
              <a:ext uri="{FF2B5EF4-FFF2-40B4-BE49-F238E27FC236}">
                <a16:creationId xmlns:a16="http://schemas.microsoft.com/office/drawing/2014/main" id="{1A388EA6-C963-3BCC-76AD-FC94E54835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6126" name="Line 14">
            <a:extLst>
              <a:ext uri="{FF2B5EF4-FFF2-40B4-BE49-F238E27FC236}">
                <a16:creationId xmlns:a16="http://schemas.microsoft.com/office/drawing/2014/main" id="{6643AC8C-842C-3ED0-1548-46D11CD18A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6127" name="Line 15">
            <a:extLst>
              <a:ext uri="{FF2B5EF4-FFF2-40B4-BE49-F238E27FC236}">
                <a16:creationId xmlns:a16="http://schemas.microsoft.com/office/drawing/2014/main" id="{9326D13E-1C17-B84A-F12E-D36D9FA74E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6128" name="Line 16">
            <a:extLst>
              <a:ext uri="{FF2B5EF4-FFF2-40B4-BE49-F238E27FC236}">
                <a16:creationId xmlns:a16="http://schemas.microsoft.com/office/drawing/2014/main" id="{EFFC6A4A-D8E7-8425-3433-C47B24B7DC8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6129" name="Line 17">
            <a:extLst>
              <a:ext uri="{FF2B5EF4-FFF2-40B4-BE49-F238E27FC236}">
                <a16:creationId xmlns:a16="http://schemas.microsoft.com/office/drawing/2014/main" id="{175B2C86-5DD6-5833-FD99-E55EB3C1E7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18000" y="1200150"/>
            <a:ext cx="0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6130" name="Line 18">
            <a:extLst>
              <a:ext uri="{FF2B5EF4-FFF2-40B4-BE49-F238E27FC236}">
                <a16:creationId xmlns:a16="http://schemas.microsoft.com/office/drawing/2014/main" id="{C30956E2-EB61-0903-DB34-B0CE02FD6D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6131" name="Line 19">
            <a:extLst>
              <a:ext uri="{FF2B5EF4-FFF2-40B4-BE49-F238E27FC236}">
                <a16:creationId xmlns:a16="http://schemas.microsoft.com/office/drawing/2014/main" id="{175ADBC6-75B5-F2A2-F5EB-E5C510FF614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6134" name="Line 22">
            <a:extLst>
              <a:ext uri="{FF2B5EF4-FFF2-40B4-BE49-F238E27FC236}">
                <a16:creationId xmlns:a16="http://schemas.microsoft.com/office/drawing/2014/main" id="{1E28C43A-E169-5A86-27E2-0AB39DF7BAB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5238" y="31337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6135" name="Line 23">
            <a:extLst>
              <a:ext uri="{FF2B5EF4-FFF2-40B4-BE49-F238E27FC236}">
                <a16:creationId xmlns:a16="http://schemas.microsoft.com/office/drawing/2014/main" id="{1EAFD9A0-AD14-C24A-4CB4-58BB37F3BFC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46588" y="3351213"/>
            <a:ext cx="1658937" cy="4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6136" name="Line 24">
            <a:extLst>
              <a:ext uri="{FF2B5EF4-FFF2-40B4-BE49-F238E27FC236}">
                <a16:creationId xmlns:a16="http://schemas.microsoft.com/office/drawing/2014/main" id="{8AF42E80-C367-7E81-F76E-1FC669DA6A68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1875" y="3357563"/>
            <a:ext cx="1588" cy="1682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6137" name="Line 25">
            <a:extLst>
              <a:ext uri="{FF2B5EF4-FFF2-40B4-BE49-F238E27FC236}">
                <a16:creationId xmlns:a16="http://schemas.microsoft.com/office/drawing/2014/main" id="{4B429E8D-9930-0FF8-66FF-5CED5017962F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4838" y="3352800"/>
            <a:ext cx="1587" cy="1682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6138" name="Line 26">
            <a:extLst>
              <a:ext uri="{FF2B5EF4-FFF2-40B4-BE49-F238E27FC236}">
                <a16:creationId xmlns:a16="http://schemas.microsoft.com/office/drawing/2014/main" id="{2996CDE5-4117-674C-8175-41A125BCEE6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734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6139" name="Line 27">
            <a:extLst>
              <a:ext uri="{FF2B5EF4-FFF2-40B4-BE49-F238E27FC236}">
                <a16:creationId xmlns:a16="http://schemas.microsoft.com/office/drawing/2014/main" id="{A97754AC-AFC5-72A9-5C12-2518A44A8F5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705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47125" name="Text Box 35">
            <a:extLst>
              <a:ext uri="{FF2B5EF4-FFF2-40B4-BE49-F238E27FC236}">
                <a16:creationId xmlns:a16="http://schemas.microsoft.com/office/drawing/2014/main" id="{CD8C74BD-366B-D921-1034-B67FD63AB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7126" name="Text Box 37">
            <a:extLst>
              <a:ext uri="{FF2B5EF4-FFF2-40B4-BE49-F238E27FC236}">
                <a16:creationId xmlns:a16="http://schemas.microsoft.com/office/drawing/2014/main" id="{416B7D45-86C5-4E09-6E04-9D88E5339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46150" name="Rectangle 38">
            <a:extLst>
              <a:ext uri="{FF2B5EF4-FFF2-40B4-BE49-F238E27FC236}">
                <a16:creationId xmlns:a16="http://schemas.microsoft.com/office/drawing/2014/main" id="{ED4FFE9B-9CE8-582D-6FA9-4B4BC4CE2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46154" name="Text Box 42">
            <a:extLst>
              <a:ext uri="{FF2B5EF4-FFF2-40B4-BE49-F238E27FC236}">
                <a16:creationId xmlns:a16="http://schemas.microsoft.com/office/drawing/2014/main" id="{B354ECE4-784A-D58F-CCCD-51D3BD309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00" y="776288"/>
            <a:ext cx="3349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600"/>
              <a:t>Место Писания</a:t>
            </a:r>
            <a:r>
              <a:rPr lang="en-US" altLang="en-US" sz="1600"/>
              <a:t>:</a:t>
            </a:r>
          </a:p>
        </p:txBody>
      </p:sp>
      <p:sp>
        <p:nvSpPr>
          <p:cNvPr id="346155" name="Text Box 43">
            <a:extLst>
              <a:ext uri="{FF2B5EF4-FFF2-40B4-BE49-F238E27FC236}">
                <a16:creationId xmlns:a16="http://schemas.microsoft.com/office/drawing/2014/main" id="{D6C957FA-D61D-A3D5-6E54-BB9C484E2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1425" y="1082675"/>
            <a:ext cx="3287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>
                <a:solidFill>
                  <a:schemeClr val="folHlink"/>
                </a:solidFill>
              </a:rPr>
              <a:t>2 </a:t>
            </a:r>
            <a:r>
              <a:rPr lang="ru-RU" altLang="en-US" sz="1600">
                <a:solidFill>
                  <a:schemeClr val="folHlink"/>
                </a:solidFill>
              </a:rPr>
              <a:t>Царств</a:t>
            </a:r>
            <a:r>
              <a:rPr lang="en-US" altLang="en-US" sz="1600">
                <a:solidFill>
                  <a:schemeClr val="folHlink"/>
                </a:solidFill>
              </a:rPr>
              <a:t> 5:14</a:t>
            </a:r>
          </a:p>
        </p:txBody>
      </p:sp>
      <p:sp>
        <p:nvSpPr>
          <p:cNvPr id="346156" name="Rectangle 44">
            <a:extLst>
              <a:ext uri="{FF2B5EF4-FFF2-40B4-BE49-F238E27FC236}">
                <a16:creationId xmlns:a16="http://schemas.microsoft.com/office/drawing/2014/main" id="{740C591D-DA14-EB7D-3379-E4C593C32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46157" name="Rectangle 45">
            <a:extLst>
              <a:ext uri="{FF2B5EF4-FFF2-40B4-BE49-F238E27FC236}">
                <a16:creationId xmlns:a16="http://schemas.microsoft.com/office/drawing/2014/main" id="{6E14E1C8-5EA9-7301-F8A7-0D4E022BB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30</a:t>
            </a:r>
          </a:p>
        </p:txBody>
      </p:sp>
      <p:sp>
        <p:nvSpPr>
          <p:cNvPr id="346159" name="Text Box 47">
            <a:extLst>
              <a:ext uri="{FF2B5EF4-FFF2-40B4-BE49-F238E27FC236}">
                <a16:creationId xmlns:a16="http://schemas.microsoft.com/office/drawing/2014/main" id="{0F76BFE4-068B-1A88-C315-329F92D85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АДАМ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  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ЕВА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346162" name="Text Box 50">
            <a:extLst>
              <a:ext uri="{FF2B5EF4-FFF2-40B4-BE49-F238E27FC236}">
                <a16:creationId xmlns:a16="http://schemas.microsoft.com/office/drawing/2014/main" id="{B64276D0-9C9A-7B25-0EB1-EF136EF72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388" y="2889250"/>
            <a:ext cx="3833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latin typeface="Times" panose="020F07020304040A0204" pitchFamily="34" charset="0"/>
              </a:rPr>
              <a:t>ДАВИД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 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ВИРСАВИЯ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346163" name="Rectangle 51">
            <a:extLst>
              <a:ext uri="{FF2B5EF4-FFF2-40B4-BE49-F238E27FC236}">
                <a16:creationId xmlns:a16="http://schemas.microsoft.com/office/drawing/2014/main" id="{A72F8B71-5D58-EE73-B5EA-5088BE591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800"/>
            <a:ext cx="9144000" cy="387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 New Roman" panose="02020603050405020304" pitchFamily="18" charset="0"/>
              </a:rPr>
              <a:t>ЛИНИЯ ДАВИДА</a:t>
            </a:r>
            <a:r>
              <a:rPr lang="en-US" altLang="en-US">
                <a:solidFill>
                  <a:schemeClr val="folHlink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1800">
                <a:solidFill>
                  <a:schemeClr val="folHlink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800">
                <a:solidFill>
                  <a:schemeClr val="folHlink"/>
                </a:solidFill>
                <a:latin typeface="Times New Roman" panose="02020603050405020304" pitchFamily="18" charset="0"/>
              </a:rPr>
              <a:t>царское родословие Иисуса Христа</a:t>
            </a:r>
            <a:r>
              <a:rPr lang="en-US" altLang="en-US">
                <a:solidFill>
                  <a:schemeClr val="folHlink"/>
                </a:solidFill>
                <a:latin typeface="Times New Roman" panose="02020603050405020304" pitchFamily="18" charset="0"/>
              </a:rPr>
              <a:t>*</a:t>
            </a:r>
            <a:endParaRPr lang="en-US" altLang="en-US" sz="1800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6164" name="Text Box 52">
            <a:extLst>
              <a:ext uri="{FF2B5EF4-FFF2-40B4-BE49-F238E27FC236}">
                <a16:creationId xmlns:a16="http://schemas.microsoft.com/office/drawing/2014/main" id="{11703EC7-C8FB-7673-A00B-DB25CD5BC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2895600"/>
            <a:ext cx="27416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0">
                <a:solidFill>
                  <a:schemeClr val="folHlink"/>
                </a:solidFill>
                <a:latin typeface="Engravers MT" panose="02090707080505020304" pitchFamily="18" charset="77"/>
              </a:rPr>
              <a:t>*</a:t>
            </a:r>
            <a:r>
              <a:rPr lang="ru-RU" altLang="en-US" sz="1800" b="0">
                <a:solidFill>
                  <a:schemeClr val="folHlink"/>
                </a:solidFill>
                <a:latin typeface="Engravers MT" panose="02090707080505020304" pitchFamily="18" charset="77"/>
              </a:rPr>
              <a:t>значительно сокращенное</a:t>
            </a:r>
            <a:endParaRPr lang="en-US" altLang="en-US" sz="1800" b="0">
              <a:solidFill>
                <a:schemeClr val="folHlink"/>
              </a:solidFill>
              <a:latin typeface="Engravers MT" panose="02090707080505020304" pitchFamily="18" charset="77"/>
            </a:endParaRPr>
          </a:p>
        </p:txBody>
      </p:sp>
      <p:sp>
        <p:nvSpPr>
          <p:cNvPr id="346165" name="Text Box 53">
            <a:extLst>
              <a:ext uri="{FF2B5EF4-FFF2-40B4-BE49-F238E27FC236}">
                <a16:creationId xmlns:a16="http://schemas.microsoft.com/office/drawing/2014/main" id="{B1606399-1C4F-D4BF-0DBD-52D61E7D2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4100" y="3475038"/>
            <a:ext cx="4456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НАФАН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СОЛОМОН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346166" name="Text Box 54">
            <a:extLst>
              <a:ext uri="{FF2B5EF4-FFF2-40B4-BE49-F238E27FC236}">
                <a16:creationId xmlns:a16="http://schemas.microsoft.com/office/drawing/2014/main" id="{5758B0C0-7410-A04B-0F1D-07CC2BBB2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0925" y="2339975"/>
            <a:ext cx="2217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i="1">
                <a:solidFill>
                  <a:srgbClr val="FF1E2A"/>
                </a:solidFill>
                <a:latin typeface="Times" panose="020F07020304040A0204" pitchFamily="34" charset="0"/>
              </a:rPr>
              <a:t>АВРААМ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346167" name="Text Box 55">
            <a:extLst>
              <a:ext uri="{FF2B5EF4-FFF2-40B4-BE49-F238E27FC236}">
                <a16:creationId xmlns:a16="http://schemas.microsoft.com/office/drawing/2014/main" id="{4DE78E29-2930-1293-2C63-76BD94DC9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9963" y="1806575"/>
            <a:ext cx="1601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НОЙ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Text Box 2">
            <a:extLst>
              <a:ext uri="{FF2B5EF4-FFF2-40B4-BE49-F238E27FC236}">
                <a16:creationId xmlns:a16="http://schemas.microsoft.com/office/drawing/2014/main" id="{BDBB5F02-055D-7113-238B-3169DBB8C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АДАМ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  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ЕВА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333827" name="Text Box 3">
            <a:extLst>
              <a:ext uri="{FF2B5EF4-FFF2-40B4-BE49-F238E27FC236}">
                <a16:creationId xmlns:a16="http://schemas.microsoft.com/office/drawing/2014/main" id="{78B8B474-B004-D455-C9B6-5BE87279F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575" y="1336675"/>
            <a:ext cx="4365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КАИН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АВЕЛЬ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СИФ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333830" name="Text Box 6">
            <a:extLst>
              <a:ext uri="{FF2B5EF4-FFF2-40B4-BE49-F238E27FC236}">
                <a16:creationId xmlns:a16="http://schemas.microsoft.com/office/drawing/2014/main" id="{7097484F-B6E6-86CA-303A-F7C3F4D6B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388" y="2889250"/>
            <a:ext cx="3833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ДАВИД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 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ВИРСАВИЯ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333831" name="Line 7">
            <a:extLst>
              <a:ext uri="{FF2B5EF4-FFF2-40B4-BE49-F238E27FC236}">
                <a16:creationId xmlns:a16="http://schemas.microsoft.com/office/drawing/2014/main" id="{3E599FC3-481A-0819-B541-1543D33E173B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0300" y="31369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3832" name="Rectangle 8">
            <a:extLst>
              <a:ext uri="{FF2B5EF4-FFF2-40B4-BE49-F238E27FC236}">
                <a16:creationId xmlns:a16="http://schemas.microsoft.com/office/drawing/2014/main" id="{EA0A4024-4472-4C87-DCCE-196B24D03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800"/>
            <a:ext cx="9144000" cy="387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 New Roman" panose="02020603050405020304" pitchFamily="18" charset="0"/>
              </a:rPr>
              <a:t>ЛИНИЯ ДАВИДА</a:t>
            </a:r>
            <a:r>
              <a:rPr lang="en-US" altLang="en-US">
                <a:solidFill>
                  <a:schemeClr val="folHlink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1800">
                <a:solidFill>
                  <a:schemeClr val="folHlink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800">
                <a:solidFill>
                  <a:schemeClr val="folHlink"/>
                </a:solidFill>
                <a:latin typeface="Times New Roman" panose="02020603050405020304" pitchFamily="18" charset="0"/>
              </a:rPr>
              <a:t>царское родословие Иисуса Христа</a:t>
            </a:r>
            <a:r>
              <a:rPr lang="en-US" altLang="en-US">
                <a:solidFill>
                  <a:schemeClr val="folHlink"/>
                </a:solidFill>
                <a:latin typeface="Times New Roman" panose="02020603050405020304" pitchFamily="18" charset="0"/>
              </a:rPr>
              <a:t>*</a:t>
            </a:r>
            <a:endParaRPr lang="en-US" altLang="en-US" sz="1800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3833" name="Line 9">
            <a:extLst>
              <a:ext uri="{FF2B5EF4-FFF2-40B4-BE49-F238E27FC236}">
                <a16:creationId xmlns:a16="http://schemas.microsoft.com/office/drawing/2014/main" id="{EF2D37FD-A00D-A96B-EE69-81032E9891D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3834" name="Line 10">
            <a:extLst>
              <a:ext uri="{FF2B5EF4-FFF2-40B4-BE49-F238E27FC236}">
                <a16:creationId xmlns:a16="http://schemas.microsoft.com/office/drawing/2014/main" id="{66AB88BB-B8FD-5DC7-97FC-7C2A458009BA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9200" y="1196975"/>
            <a:ext cx="1828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3835" name="Line 11">
            <a:extLst>
              <a:ext uri="{FF2B5EF4-FFF2-40B4-BE49-F238E27FC236}">
                <a16:creationId xmlns:a16="http://schemas.microsoft.com/office/drawing/2014/main" id="{BD4489F6-8FAB-28C2-D949-357E90BFB3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3836" name="Line 12">
            <a:extLst>
              <a:ext uri="{FF2B5EF4-FFF2-40B4-BE49-F238E27FC236}">
                <a16:creationId xmlns:a16="http://schemas.microsoft.com/office/drawing/2014/main" id="{1380C3EE-DDAB-8115-0126-E134897672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3837" name="Line 13">
            <a:extLst>
              <a:ext uri="{FF2B5EF4-FFF2-40B4-BE49-F238E27FC236}">
                <a16:creationId xmlns:a16="http://schemas.microsoft.com/office/drawing/2014/main" id="{2BE92B02-BB8C-47EE-F342-5DABA91B2C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3838" name="Line 14">
            <a:extLst>
              <a:ext uri="{FF2B5EF4-FFF2-40B4-BE49-F238E27FC236}">
                <a16:creationId xmlns:a16="http://schemas.microsoft.com/office/drawing/2014/main" id="{33423582-E4CD-C785-DAE4-2F78B4033F6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3839" name="Line 15">
            <a:extLst>
              <a:ext uri="{FF2B5EF4-FFF2-40B4-BE49-F238E27FC236}">
                <a16:creationId xmlns:a16="http://schemas.microsoft.com/office/drawing/2014/main" id="{A8B41875-44CA-F78B-6A00-1CA2B90BF2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3840" name="Line 16">
            <a:extLst>
              <a:ext uri="{FF2B5EF4-FFF2-40B4-BE49-F238E27FC236}">
                <a16:creationId xmlns:a16="http://schemas.microsoft.com/office/drawing/2014/main" id="{B0BA054C-DC71-FA1F-7854-D7CB907FD6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3841" name="Line 17">
            <a:extLst>
              <a:ext uri="{FF2B5EF4-FFF2-40B4-BE49-F238E27FC236}">
                <a16:creationId xmlns:a16="http://schemas.microsoft.com/office/drawing/2014/main" id="{ACB391C2-8453-5680-2515-109FB99528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18000" y="1200150"/>
            <a:ext cx="0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3842" name="Line 18">
            <a:extLst>
              <a:ext uri="{FF2B5EF4-FFF2-40B4-BE49-F238E27FC236}">
                <a16:creationId xmlns:a16="http://schemas.microsoft.com/office/drawing/2014/main" id="{319B85EC-C6A4-2EC3-B885-41308CB915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3843" name="Line 19">
            <a:extLst>
              <a:ext uri="{FF2B5EF4-FFF2-40B4-BE49-F238E27FC236}">
                <a16:creationId xmlns:a16="http://schemas.microsoft.com/office/drawing/2014/main" id="{8DFEC881-BC06-9D23-4AEF-9DFD7101A71D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3844" name="Text Box 20">
            <a:extLst>
              <a:ext uri="{FF2B5EF4-FFF2-40B4-BE49-F238E27FC236}">
                <a16:creationId xmlns:a16="http://schemas.microsoft.com/office/drawing/2014/main" id="{EFA2F70B-3E8A-8128-142B-0349DF11D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2895600"/>
            <a:ext cx="27416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0">
                <a:solidFill>
                  <a:schemeClr val="folHlink"/>
                </a:solidFill>
                <a:latin typeface="Engravers MT" panose="02090707080505020304" pitchFamily="18" charset="77"/>
              </a:rPr>
              <a:t>*</a:t>
            </a:r>
            <a:r>
              <a:rPr lang="ru-RU" altLang="en-US" sz="1800" b="0">
                <a:solidFill>
                  <a:schemeClr val="folHlink"/>
                </a:solidFill>
                <a:latin typeface="Engravers MT" panose="02090707080505020304" pitchFamily="18" charset="77"/>
              </a:rPr>
              <a:t>значительно сокращенное</a:t>
            </a:r>
            <a:endParaRPr lang="en-US" altLang="en-US" sz="1800" b="0">
              <a:solidFill>
                <a:schemeClr val="folHlink"/>
              </a:solidFill>
              <a:latin typeface="Engravers MT" panose="02090707080505020304" pitchFamily="18" charset="77"/>
            </a:endParaRPr>
          </a:p>
        </p:txBody>
      </p:sp>
      <p:sp>
        <p:nvSpPr>
          <p:cNvPr id="333845" name="Text Box 21">
            <a:extLst>
              <a:ext uri="{FF2B5EF4-FFF2-40B4-BE49-F238E27FC236}">
                <a16:creationId xmlns:a16="http://schemas.microsoft.com/office/drawing/2014/main" id="{F2BB4FAB-E99F-1FCE-A5D5-3C080FEE5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4100" y="3475038"/>
            <a:ext cx="4456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НАФАН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СОЛОМОН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333846" name="Line 22">
            <a:extLst>
              <a:ext uri="{FF2B5EF4-FFF2-40B4-BE49-F238E27FC236}">
                <a16:creationId xmlns:a16="http://schemas.microsoft.com/office/drawing/2014/main" id="{129B51C2-0928-881E-5316-58778A798E0A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5238" y="31337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3847" name="Line 23">
            <a:extLst>
              <a:ext uri="{FF2B5EF4-FFF2-40B4-BE49-F238E27FC236}">
                <a16:creationId xmlns:a16="http://schemas.microsoft.com/office/drawing/2014/main" id="{E2874CA5-FF71-3EAF-88D0-BB39C8A335E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46588" y="3351213"/>
            <a:ext cx="1665287" cy="4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3848" name="Line 24">
            <a:extLst>
              <a:ext uri="{FF2B5EF4-FFF2-40B4-BE49-F238E27FC236}">
                <a16:creationId xmlns:a16="http://schemas.microsoft.com/office/drawing/2014/main" id="{F20BCE61-5128-F826-FB73-08C7B0758F93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1875" y="3357563"/>
            <a:ext cx="1588" cy="1682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3849" name="Line 25">
            <a:extLst>
              <a:ext uri="{FF2B5EF4-FFF2-40B4-BE49-F238E27FC236}">
                <a16:creationId xmlns:a16="http://schemas.microsoft.com/office/drawing/2014/main" id="{C8E4AAC8-0DA0-9A7D-2A22-ACE55D9348FB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4838" y="3352800"/>
            <a:ext cx="1587" cy="1682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3850" name="Text Box 26">
            <a:extLst>
              <a:ext uri="{FF2B5EF4-FFF2-40B4-BE49-F238E27FC236}">
                <a16:creationId xmlns:a16="http://schemas.microsoft.com/office/drawing/2014/main" id="{3C095D2A-A9D3-B57F-B0FE-987B696D7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2700" y="5588000"/>
            <a:ext cx="4706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МАРИЯ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        </a:t>
            </a:r>
          </a:p>
        </p:txBody>
      </p:sp>
      <p:sp>
        <p:nvSpPr>
          <p:cNvPr id="333861" name="Line 37">
            <a:extLst>
              <a:ext uri="{FF2B5EF4-FFF2-40B4-BE49-F238E27FC236}">
                <a16:creationId xmlns:a16="http://schemas.microsoft.com/office/drawing/2014/main" id="{EAAF5C94-7B16-296D-4DB4-FB5361A9E11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9600" y="52816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3862" name="Line 38">
            <a:extLst>
              <a:ext uri="{FF2B5EF4-FFF2-40B4-BE49-F238E27FC236}">
                <a16:creationId xmlns:a16="http://schemas.microsoft.com/office/drawing/2014/main" id="{A80062E2-91D5-0955-541A-68268262DA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9600" y="3846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3864" name="Line 40">
            <a:extLst>
              <a:ext uri="{FF2B5EF4-FFF2-40B4-BE49-F238E27FC236}">
                <a16:creationId xmlns:a16="http://schemas.microsoft.com/office/drawing/2014/main" id="{B77B2F0D-3334-EC0F-630E-99797F080E6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734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3865" name="Line 41">
            <a:extLst>
              <a:ext uri="{FF2B5EF4-FFF2-40B4-BE49-F238E27FC236}">
                <a16:creationId xmlns:a16="http://schemas.microsoft.com/office/drawing/2014/main" id="{10BBAF32-E63E-B197-2CB5-7D88E954573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705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3874" name="AutoShape 50">
            <a:extLst>
              <a:ext uri="{FF2B5EF4-FFF2-40B4-BE49-F238E27FC236}">
                <a16:creationId xmlns:a16="http://schemas.microsoft.com/office/drawing/2014/main" id="{F4E1EBD6-2A21-C8AD-C840-C14C6F42E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3700" y="4254500"/>
            <a:ext cx="419100" cy="952500"/>
          </a:xfrm>
          <a:prstGeom prst="downArrow">
            <a:avLst>
              <a:gd name="adj1" fmla="val 50000"/>
              <a:gd name="adj2" fmla="val 56818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3879" name="Text Box 55">
            <a:extLst>
              <a:ext uri="{FF2B5EF4-FFF2-40B4-BE49-F238E27FC236}">
                <a16:creationId xmlns:a16="http://schemas.microsoft.com/office/drawing/2014/main" id="{69CD66B9-9892-C202-CE84-7F38AC661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3630613"/>
            <a:ext cx="5387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folHlink"/>
                </a:solidFill>
              </a:rPr>
              <a:t>Лука</a:t>
            </a:r>
            <a:r>
              <a:rPr lang="en-US" altLang="en-US" sz="1600">
                <a:solidFill>
                  <a:schemeClr val="folHlink"/>
                </a:solidFill>
              </a:rPr>
              <a:t> 3:23 (</a:t>
            </a:r>
            <a:r>
              <a:rPr lang="ru-RU" altLang="en-US" sz="1600">
                <a:solidFill>
                  <a:schemeClr val="folHlink"/>
                </a:solidFill>
              </a:rPr>
              <a:t>см. др. ссылки</a:t>
            </a:r>
            <a:r>
              <a:rPr lang="en-US" altLang="en-US" sz="1600">
                <a:solidFill>
                  <a:schemeClr val="folHlink"/>
                </a:solidFill>
              </a:rPr>
              <a:t>)</a:t>
            </a:r>
          </a:p>
        </p:txBody>
      </p:sp>
      <p:sp>
        <p:nvSpPr>
          <p:cNvPr id="333881" name="Text Box 57">
            <a:extLst>
              <a:ext uri="{FF2B5EF4-FFF2-40B4-BE49-F238E27FC236}">
                <a16:creationId xmlns:a16="http://schemas.microsoft.com/office/drawing/2014/main" id="{3D4B992D-CC71-4698-A4B7-84E56E556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0925" y="2339975"/>
            <a:ext cx="2217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i="1">
                <a:solidFill>
                  <a:srgbClr val="FF1E2A"/>
                </a:solidFill>
                <a:latin typeface="Times" panose="020F07020304040A0204" pitchFamily="34" charset="0"/>
              </a:rPr>
              <a:t>АВРААМ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8160" name="Text Box 58">
            <a:extLst>
              <a:ext uri="{FF2B5EF4-FFF2-40B4-BE49-F238E27FC236}">
                <a16:creationId xmlns:a16="http://schemas.microsoft.com/office/drawing/2014/main" id="{96C748AB-6F05-9FAE-25FE-508A96FD5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8161" name="Text Box 60">
            <a:extLst>
              <a:ext uri="{FF2B5EF4-FFF2-40B4-BE49-F238E27FC236}">
                <a16:creationId xmlns:a16="http://schemas.microsoft.com/office/drawing/2014/main" id="{76EAA76E-324F-1FFD-2940-7279180C9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33885" name="Rectangle 61">
            <a:extLst>
              <a:ext uri="{FF2B5EF4-FFF2-40B4-BE49-F238E27FC236}">
                <a16:creationId xmlns:a16="http://schemas.microsoft.com/office/drawing/2014/main" id="{7E432C8F-DD14-00B7-8EE7-4C3B5674C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3888" name="Rectangle 64">
            <a:extLst>
              <a:ext uri="{FF2B5EF4-FFF2-40B4-BE49-F238E27FC236}">
                <a16:creationId xmlns:a16="http://schemas.microsoft.com/office/drawing/2014/main" id="{FC8BE428-741E-C1D9-B8D4-AFFD49CAC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238" y="758825"/>
            <a:ext cx="2682875" cy="103187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33889" name="Text Box 65">
            <a:extLst>
              <a:ext uri="{FF2B5EF4-FFF2-40B4-BE49-F238E27FC236}">
                <a16:creationId xmlns:a16="http://schemas.microsoft.com/office/drawing/2014/main" id="{83863046-5DF3-45ED-C963-B845E4F03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00" y="776288"/>
            <a:ext cx="3349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600"/>
              <a:t>Места Писания</a:t>
            </a:r>
            <a:r>
              <a:rPr lang="en-US" altLang="en-US" sz="1600"/>
              <a:t>:</a:t>
            </a:r>
          </a:p>
        </p:txBody>
      </p:sp>
      <p:sp>
        <p:nvSpPr>
          <p:cNvPr id="333890" name="Text Box 66">
            <a:extLst>
              <a:ext uri="{FF2B5EF4-FFF2-40B4-BE49-F238E27FC236}">
                <a16:creationId xmlns:a16="http://schemas.microsoft.com/office/drawing/2014/main" id="{C14D880F-EB7E-E7EB-578C-C6B79B60F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1425" y="1082675"/>
            <a:ext cx="32877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600">
                <a:solidFill>
                  <a:schemeClr val="folHlink"/>
                </a:solidFill>
              </a:rPr>
              <a:t>Лука</a:t>
            </a:r>
            <a:r>
              <a:rPr lang="en-US" altLang="en-US" sz="1600">
                <a:solidFill>
                  <a:schemeClr val="folHlink"/>
                </a:solidFill>
              </a:rPr>
              <a:t> 3:23                       </a:t>
            </a:r>
            <a:r>
              <a:rPr lang="ru-RU" altLang="en-US" sz="1600">
                <a:solidFill>
                  <a:schemeClr val="folHlink"/>
                </a:solidFill>
              </a:rPr>
              <a:t>и другие</a:t>
            </a:r>
            <a:endParaRPr lang="en-US" altLang="en-US" sz="1600">
              <a:solidFill>
                <a:schemeClr val="folHlink"/>
              </a:solidFill>
            </a:endParaRPr>
          </a:p>
        </p:txBody>
      </p:sp>
      <p:sp>
        <p:nvSpPr>
          <p:cNvPr id="333891" name="Rectangle 67">
            <a:extLst>
              <a:ext uri="{FF2B5EF4-FFF2-40B4-BE49-F238E27FC236}">
                <a16:creationId xmlns:a16="http://schemas.microsoft.com/office/drawing/2014/main" id="{B6D67E9B-5FED-3C3E-CA7D-935740A11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138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31</a:t>
            </a:r>
          </a:p>
        </p:txBody>
      </p:sp>
      <p:sp>
        <p:nvSpPr>
          <p:cNvPr id="333893" name="Text Box 69">
            <a:extLst>
              <a:ext uri="{FF2B5EF4-FFF2-40B4-BE49-F238E27FC236}">
                <a16:creationId xmlns:a16="http://schemas.microsoft.com/office/drawing/2014/main" id="{A96961C3-3425-91B3-AC9A-C2D71605F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9963" y="1806575"/>
            <a:ext cx="1601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НОЙ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33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87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415" name="Text Box 31">
            <a:extLst>
              <a:ext uri="{FF2B5EF4-FFF2-40B4-BE49-F238E27FC236}">
                <a16:creationId xmlns:a16="http://schemas.microsoft.com/office/drawing/2014/main" id="{17F960F0-96D9-E48C-01F3-F0F9698A2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725" y="506413"/>
            <a:ext cx="5387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folHlink"/>
                </a:solidFill>
              </a:rPr>
              <a:t>ЛУКА</a:t>
            </a:r>
            <a:r>
              <a:rPr lang="en-US" altLang="en-US" sz="1600">
                <a:solidFill>
                  <a:schemeClr val="folHlink"/>
                </a:solidFill>
              </a:rPr>
              <a:t> 3:23 (</a:t>
            </a:r>
            <a:r>
              <a:rPr lang="ru-RU" altLang="en-US" sz="1600">
                <a:solidFill>
                  <a:schemeClr val="folHlink"/>
                </a:solidFill>
              </a:rPr>
              <a:t>см.др.ссылки</a:t>
            </a:r>
            <a:r>
              <a:rPr lang="en-US" altLang="en-US" sz="1600">
                <a:solidFill>
                  <a:schemeClr val="folHlink"/>
                </a:solidFill>
              </a:rPr>
              <a:t>)</a:t>
            </a:r>
          </a:p>
        </p:txBody>
      </p:sp>
      <p:sp>
        <p:nvSpPr>
          <p:cNvPr id="49155" name="Text Box 34">
            <a:extLst>
              <a:ext uri="{FF2B5EF4-FFF2-40B4-BE49-F238E27FC236}">
                <a16:creationId xmlns:a16="http://schemas.microsoft.com/office/drawing/2014/main" id="{B3AB56B6-3FEB-FBE4-63C9-7707B6929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9156" name="Text Box 35">
            <a:extLst>
              <a:ext uri="{FF2B5EF4-FFF2-40B4-BE49-F238E27FC236}">
                <a16:creationId xmlns:a16="http://schemas.microsoft.com/office/drawing/2014/main" id="{DB5100B4-1D94-4851-66A8-91EE722DA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2063" y="5507038"/>
            <a:ext cx="1841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528420" name="Text Box 36">
            <a:extLst>
              <a:ext uri="{FF2B5EF4-FFF2-40B4-BE49-F238E27FC236}">
                <a16:creationId xmlns:a16="http://schemas.microsoft.com/office/drawing/2014/main" id="{B66350FD-7E39-8BC1-2D6A-084C65436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563" y="1219200"/>
            <a:ext cx="75374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000">
                <a:solidFill>
                  <a:schemeClr val="folHlink"/>
                </a:solidFill>
              </a:rPr>
              <a:t>ЛУКА</a:t>
            </a:r>
            <a:r>
              <a:rPr lang="en-US" altLang="en-US" sz="2000">
                <a:solidFill>
                  <a:schemeClr val="folHlink"/>
                </a:solidFill>
              </a:rPr>
              <a:t> 3:23: </a:t>
            </a:r>
            <a:r>
              <a:rPr lang="ru-RU" altLang="en-US" sz="2000">
                <a:solidFill>
                  <a:schemeClr val="folHlink"/>
                </a:solidFill>
              </a:rPr>
              <a:t>«</a:t>
            </a:r>
            <a:r>
              <a:rPr lang="en-US" altLang="en-US" sz="2000">
                <a:solidFill>
                  <a:schemeClr val="folHlink"/>
                </a:solidFill>
              </a:rPr>
              <a:t>Иисус, начиная Свое служение, был лет тридцати, и был,</a:t>
            </a:r>
            <a:r>
              <a:rPr lang="en-US" altLang="en-US" sz="2000"/>
              <a:t> </a:t>
            </a:r>
            <a:r>
              <a:rPr lang="en-US" altLang="en-US" sz="2000">
                <a:solidFill>
                  <a:srgbClr val="00CCFF"/>
                </a:solidFill>
              </a:rPr>
              <a:t>как думали</a:t>
            </a:r>
            <a:r>
              <a:rPr lang="en-US" altLang="en-US" sz="2000"/>
              <a:t>, </a:t>
            </a:r>
            <a:r>
              <a:rPr lang="en-US" altLang="en-US" sz="2000">
                <a:solidFill>
                  <a:schemeClr val="folHlink"/>
                </a:solidFill>
              </a:rPr>
              <a:t>Сын Иосифов</a:t>
            </a:r>
            <a:r>
              <a:rPr lang="ru-RU" altLang="en-US" sz="2000"/>
              <a:t>.</a:t>
            </a:r>
            <a:r>
              <a:rPr lang="ru-RU" altLang="en-US" sz="2000">
                <a:solidFill>
                  <a:schemeClr val="folHlink"/>
                </a:solidFill>
              </a:rPr>
              <a:t>»</a:t>
            </a:r>
            <a:endParaRPr lang="en-US" altLang="en-US" sz="2000">
              <a:solidFill>
                <a:schemeClr val="folHlink"/>
              </a:solidFill>
            </a:endParaRPr>
          </a:p>
          <a:p>
            <a:endParaRPr lang="en-US" altLang="en-US" sz="2000">
              <a:solidFill>
                <a:schemeClr val="folHlink"/>
              </a:solidFill>
            </a:endParaRPr>
          </a:p>
        </p:txBody>
      </p:sp>
      <p:sp>
        <p:nvSpPr>
          <p:cNvPr id="528421" name="Line 37">
            <a:extLst>
              <a:ext uri="{FF2B5EF4-FFF2-40B4-BE49-F238E27FC236}">
                <a16:creationId xmlns:a16="http://schemas.microsoft.com/office/drawing/2014/main" id="{8386C065-B7D7-0173-4DA3-1A0BC0F34762}"/>
              </a:ext>
            </a:extLst>
          </p:cNvPr>
          <p:cNvSpPr>
            <a:spLocks noChangeShapeType="1"/>
          </p:cNvSpPr>
          <p:nvPr/>
        </p:nvSpPr>
        <p:spPr bwMode="auto">
          <a:xfrm>
            <a:off x="2616200" y="2344738"/>
            <a:ext cx="4319588" cy="0"/>
          </a:xfrm>
          <a:prstGeom prst="line">
            <a:avLst/>
          </a:prstGeom>
          <a:noFill/>
          <a:ln w="57150">
            <a:solidFill>
              <a:srgbClr val="FAF40C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28422" name="Text Box 38">
            <a:extLst>
              <a:ext uri="{FF2B5EF4-FFF2-40B4-BE49-F238E27FC236}">
                <a16:creationId xmlns:a16="http://schemas.microsoft.com/office/drawing/2014/main" id="{62492BFB-4B97-A8E6-BC10-3530F02B2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613" y="2719388"/>
            <a:ext cx="7727950" cy="283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chemeClr val="folHlink"/>
                </a:solidFill>
              </a:rPr>
              <a:t>“</a:t>
            </a:r>
            <a:r>
              <a:rPr lang="ru-RU" altLang="en-US" sz="2000">
                <a:solidFill>
                  <a:srgbClr val="00FFFF"/>
                </a:solidFill>
              </a:rPr>
              <a:t>Лука отметил линию Марии</a:t>
            </a:r>
            <a:r>
              <a:rPr lang="en-US" altLang="en-US" sz="2000">
                <a:solidFill>
                  <a:srgbClr val="00FFFF"/>
                </a:solidFill>
              </a:rPr>
              <a:t>.</a:t>
            </a:r>
            <a:r>
              <a:rPr lang="en-US" altLang="en-US" sz="2000">
                <a:solidFill>
                  <a:schemeClr val="folHlink"/>
                </a:solidFill>
              </a:rPr>
              <a:t>  </a:t>
            </a:r>
            <a:r>
              <a:rPr lang="ru-RU" altLang="en-US" sz="2000">
                <a:solidFill>
                  <a:schemeClr val="folHlink"/>
                </a:solidFill>
              </a:rPr>
              <a:t>Многие толкователи</a:t>
            </a:r>
            <a:r>
              <a:rPr lang="en-US" altLang="en-US" sz="2000">
                <a:solidFill>
                  <a:schemeClr val="folHlink"/>
                </a:solidFill>
              </a:rPr>
              <a:t> [</a:t>
            </a:r>
            <a:r>
              <a:rPr lang="ru-RU" altLang="en-US" sz="2000">
                <a:solidFill>
                  <a:schemeClr val="folHlink"/>
                </a:solidFill>
              </a:rPr>
              <a:t>разных взглядов</a:t>
            </a:r>
            <a:r>
              <a:rPr lang="en-US" altLang="en-US" sz="2000">
                <a:solidFill>
                  <a:schemeClr val="folHlink"/>
                </a:solidFill>
              </a:rPr>
              <a:t>…] </a:t>
            </a:r>
            <a:r>
              <a:rPr lang="ru-RU" altLang="en-US" sz="2000">
                <a:solidFill>
                  <a:schemeClr val="folHlink"/>
                </a:solidFill>
              </a:rPr>
              <a:t>доказывают, что Лука привел родословие Марии</a:t>
            </a:r>
            <a:r>
              <a:rPr lang="en-US" altLang="en-US" sz="2000">
                <a:solidFill>
                  <a:schemeClr val="folHlink"/>
                </a:solidFill>
              </a:rPr>
              <a:t>, </a:t>
            </a:r>
            <a:r>
              <a:rPr lang="ru-RU" altLang="en-US" sz="2000">
                <a:solidFill>
                  <a:schemeClr val="folHlink"/>
                </a:solidFill>
              </a:rPr>
              <a:t>показывая, что она тоже была из рода Давида, и что поэтому Иисус отвечал требованиям к Мессии не только по линии Иосифа</a:t>
            </a:r>
            <a:r>
              <a:rPr lang="en-US" altLang="en-US" sz="2000">
                <a:solidFill>
                  <a:schemeClr val="folHlink"/>
                </a:solidFill>
              </a:rPr>
              <a:t> (</a:t>
            </a:r>
            <a:r>
              <a:rPr lang="ru-RU" altLang="en-US" sz="2000">
                <a:solidFill>
                  <a:schemeClr val="folHlink"/>
                </a:solidFill>
              </a:rPr>
              <a:t>так как Он был старшим наследником</a:t>
            </a:r>
            <a:r>
              <a:rPr lang="en-US" altLang="en-US" sz="2000">
                <a:solidFill>
                  <a:schemeClr val="folHlink"/>
                </a:solidFill>
              </a:rPr>
              <a:t> </a:t>
            </a:r>
            <a:r>
              <a:rPr lang="ru-RU" altLang="en-US" sz="2000">
                <a:solidFill>
                  <a:srgbClr val="00FFFF"/>
                </a:solidFill>
              </a:rPr>
              <a:t>по закону</a:t>
            </a:r>
            <a:r>
              <a:rPr lang="en-US" altLang="en-US" sz="2000">
                <a:solidFill>
                  <a:schemeClr val="folHlink"/>
                </a:solidFill>
              </a:rPr>
              <a:t>)</a:t>
            </a:r>
            <a:r>
              <a:rPr lang="ru-RU" altLang="en-US" sz="2000">
                <a:solidFill>
                  <a:schemeClr val="folHlink"/>
                </a:solidFill>
              </a:rPr>
              <a:t>, но также и по линии Марии</a:t>
            </a:r>
            <a:r>
              <a:rPr lang="en-US" altLang="en-US" sz="2000">
                <a:solidFill>
                  <a:schemeClr val="folHlink"/>
                </a:solidFill>
              </a:rPr>
              <a:t>.”</a:t>
            </a:r>
          </a:p>
          <a:p>
            <a:pPr algn="r">
              <a:spcBef>
                <a:spcPct val="50000"/>
              </a:spcBef>
            </a:pPr>
            <a:r>
              <a:rPr lang="en-US" altLang="en-US" sz="1600">
                <a:solidFill>
                  <a:srgbClr val="00FFFF"/>
                </a:solidFill>
              </a:rPr>
              <a:t>              </a:t>
            </a:r>
            <a:r>
              <a:rPr lang="ru-RU" altLang="en-US" sz="1600" i="1">
                <a:solidFill>
                  <a:srgbClr val="00FFFF"/>
                </a:solidFill>
              </a:rPr>
              <a:t>Комментарий «Познание Библии»</a:t>
            </a:r>
            <a:r>
              <a:rPr lang="en-US" altLang="en-US" sz="1600" i="1">
                <a:solidFill>
                  <a:srgbClr val="00FFFF"/>
                </a:solidFill>
              </a:rPr>
              <a:t>, </a:t>
            </a:r>
            <a:r>
              <a:rPr lang="ru-RU" altLang="en-US" sz="1600" i="1">
                <a:solidFill>
                  <a:srgbClr val="00FFFF"/>
                </a:solidFill>
              </a:rPr>
              <a:t>Джон Волвурд и Рой Зук</a:t>
            </a:r>
            <a:r>
              <a:rPr lang="en-US" altLang="en-US" sz="1600" i="1">
                <a:solidFill>
                  <a:srgbClr val="00FFFF"/>
                </a:solidFill>
              </a:rPr>
              <a:t>, </a:t>
            </a:r>
            <a:r>
              <a:rPr lang="ru-RU" altLang="en-US" sz="1600" i="1">
                <a:solidFill>
                  <a:srgbClr val="00FFFF"/>
                </a:solidFill>
              </a:rPr>
              <a:t>редакторы</a:t>
            </a:r>
            <a:r>
              <a:rPr lang="en-US" altLang="en-US" sz="1600" i="1">
                <a:solidFill>
                  <a:srgbClr val="00FFFF"/>
                </a:solidFill>
              </a:rPr>
              <a:t>, </a:t>
            </a:r>
            <a:r>
              <a:rPr lang="ru-RU" altLang="en-US" sz="1600" i="1">
                <a:solidFill>
                  <a:srgbClr val="00FFFF"/>
                </a:solidFill>
              </a:rPr>
              <a:t>изд-во «Виктор Букс»</a:t>
            </a:r>
            <a:r>
              <a:rPr lang="en-US" altLang="en-US" sz="1600" i="1">
                <a:solidFill>
                  <a:srgbClr val="00FFFF"/>
                </a:solidFill>
              </a:rPr>
              <a:t>, 1983</a:t>
            </a:r>
            <a:r>
              <a:rPr lang="ru-RU" altLang="en-US" sz="1600" i="1">
                <a:solidFill>
                  <a:srgbClr val="00FFFF"/>
                </a:solidFill>
              </a:rPr>
              <a:t>,</a:t>
            </a:r>
            <a:r>
              <a:rPr lang="en-US" altLang="en-US" sz="1600" i="1">
                <a:solidFill>
                  <a:srgbClr val="00FFFF"/>
                </a:solidFill>
              </a:rPr>
              <a:t> </a:t>
            </a:r>
            <a:r>
              <a:rPr lang="ru-RU" altLang="en-US" sz="1600" i="1">
                <a:solidFill>
                  <a:srgbClr val="00FFFF"/>
                </a:solidFill>
              </a:rPr>
              <a:t>стр.</a:t>
            </a:r>
            <a:r>
              <a:rPr lang="en-US" altLang="en-US" sz="1600" i="1">
                <a:solidFill>
                  <a:srgbClr val="00FFFF"/>
                </a:solidFill>
              </a:rPr>
              <a:t> 212.</a:t>
            </a:r>
          </a:p>
        </p:txBody>
      </p:sp>
      <p:sp>
        <p:nvSpPr>
          <p:cNvPr id="49160" name="Text Box 40">
            <a:extLst>
              <a:ext uri="{FF2B5EF4-FFF2-40B4-BE49-F238E27FC236}">
                <a16:creationId xmlns:a16="http://schemas.microsoft.com/office/drawing/2014/main" id="{F15C0A2D-A4AC-AF44-9CF8-CB2EB25B4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28425" name="Rectangle 41">
            <a:extLst>
              <a:ext uri="{FF2B5EF4-FFF2-40B4-BE49-F238E27FC236}">
                <a16:creationId xmlns:a16="http://schemas.microsoft.com/office/drawing/2014/main" id="{F9359AD3-615C-F520-353E-4F1741010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28428" name="Rectangle 44">
            <a:extLst>
              <a:ext uri="{FF2B5EF4-FFF2-40B4-BE49-F238E27FC236}">
                <a16:creationId xmlns:a16="http://schemas.microsoft.com/office/drawing/2014/main" id="{5EA54D59-0837-16AB-E333-2B8023A77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13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32</a:t>
            </a:r>
          </a:p>
        </p:txBody>
      </p:sp>
      <p:sp>
        <p:nvSpPr>
          <p:cNvPr id="49163" name="Text Box 46">
            <a:extLst>
              <a:ext uri="{FF2B5EF4-FFF2-40B4-BE49-F238E27FC236}">
                <a16:creationId xmlns:a16="http://schemas.microsoft.com/office/drawing/2014/main" id="{5AFF374F-AC06-6655-4D44-73CA4FBE6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8850" y="6421438"/>
            <a:ext cx="298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528431" name="Rectangle 47">
            <a:extLst>
              <a:ext uri="{FF2B5EF4-FFF2-40B4-BE49-F238E27FC236}">
                <a16:creationId xmlns:a16="http://schemas.microsoft.com/office/drawing/2014/main" id="{6C88C863-880D-0EFF-DE11-E3B50B75B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800"/>
            <a:ext cx="9144000" cy="387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 New Roman" panose="02020603050405020304" pitchFamily="18" charset="0"/>
              </a:rPr>
              <a:t>ЛИНИЯ ДАВИДА</a:t>
            </a:r>
            <a:r>
              <a:rPr lang="en-US" altLang="en-US">
                <a:solidFill>
                  <a:schemeClr val="folHlink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1800">
                <a:solidFill>
                  <a:schemeClr val="folHlink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800">
                <a:solidFill>
                  <a:schemeClr val="folHlink"/>
                </a:solidFill>
                <a:latin typeface="Times New Roman" panose="02020603050405020304" pitchFamily="18" charset="0"/>
              </a:rPr>
              <a:t>царское родословие Иисуса Христа  </a:t>
            </a:r>
            <a:endParaRPr lang="en-US" altLang="en-US" sz="1800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8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8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8420" grpId="0"/>
      <p:bldP spid="528422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82" name="Text Box 58">
            <a:extLst>
              <a:ext uri="{FF2B5EF4-FFF2-40B4-BE49-F238E27FC236}">
                <a16:creationId xmlns:a16="http://schemas.microsoft.com/office/drawing/2014/main" id="{9AF67A3B-CC74-6F69-D013-C8C8BB671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575" y="1336675"/>
            <a:ext cx="4365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КАИН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АВЕЛЬ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СИФ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359431" name="Line 7">
            <a:extLst>
              <a:ext uri="{FF2B5EF4-FFF2-40B4-BE49-F238E27FC236}">
                <a16:creationId xmlns:a16="http://schemas.microsoft.com/office/drawing/2014/main" id="{AB6C9851-D89A-2D71-E177-7C3E29F648CC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0300" y="31369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9433" name="Line 9">
            <a:extLst>
              <a:ext uri="{FF2B5EF4-FFF2-40B4-BE49-F238E27FC236}">
                <a16:creationId xmlns:a16="http://schemas.microsoft.com/office/drawing/2014/main" id="{B81730F7-1884-CC8C-5552-3DACE16C928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9434" name="Line 10">
            <a:extLst>
              <a:ext uri="{FF2B5EF4-FFF2-40B4-BE49-F238E27FC236}">
                <a16:creationId xmlns:a16="http://schemas.microsoft.com/office/drawing/2014/main" id="{12735BEE-7C6C-5A3E-32E1-40DD997D3ED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9200" y="1196975"/>
            <a:ext cx="1828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9435" name="Line 11">
            <a:extLst>
              <a:ext uri="{FF2B5EF4-FFF2-40B4-BE49-F238E27FC236}">
                <a16:creationId xmlns:a16="http://schemas.microsoft.com/office/drawing/2014/main" id="{B7C17F72-F6F7-E2A9-3202-8EC98279406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9436" name="Line 12">
            <a:extLst>
              <a:ext uri="{FF2B5EF4-FFF2-40B4-BE49-F238E27FC236}">
                <a16:creationId xmlns:a16="http://schemas.microsoft.com/office/drawing/2014/main" id="{CEDDD775-D6B3-F301-0A92-140D80EF69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9437" name="Line 13">
            <a:extLst>
              <a:ext uri="{FF2B5EF4-FFF2-40B4-BE49-F238E27FC236}">
                <a16:creationId xmlns:a16="http://schemas.microsoft.com/office/drawing/2014/main" id="{C2DD6CCE-9631-8416-EB8A-E6F55FB1AF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9438" name="Line 14">
            <a:extLst>
              <a:ext uri="{FF2B5EF4-FFF2-40B4-BE49-F238E27FC236}">
                <a16:creationId xmlns:a16="http://schemas.microsoft.com/office/drawing/2014/main" id="{8577115B-08CF-F426-6F47-CD71EDF3399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9439" name="Line 15">
            <a:extLst>
              <a:ext uri="{FF2B5EF4-FFF2-40B4-BE49-F238E27FC236}">
                <a16:creationId xmlns:a16="http://schemas.microsoft.com/office/drawing/2014/main" id="{48C817F0-6376-1F5C-5076-53436EDE25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9440" name="Line 16">
            <a:extLst>
              <a:ext uri="{FF2B5EF4-FFF2-40B4-BE49-F238E27FC236}">
                <a16:creationId xmlns:a16="http://schemas.microsoft.com/office/drawing/2014/main" id="{66D0029B-91C1-276B-4F75-AAB486AAF9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9441" name="Line 17">
            <a:extLst>
              <a:ext uri="{FF2B5EF4-FFF2-40B4-BE49-F238E27FC236}">
                <a16:creationId xmlns:a16="http://schemas.microsoft.com/office/drawing/2014/main" id="{5346F4E5-6791-CB8C-EDA3-E0E53F9C44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18000" y="1200150"/>
            <a:ext cx="0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9442" name="Line 18">
            <a:extLst>
              <a:ext uri="{FF2B5EF4-FFF2-40B4-BE49-F238E27FC236}">
                <a16:creationId xmlns:a16="http://schemas.microsoft.com/office/drawing/2014/main" id="{49234C6F-5465-ED27-374C-10BDCD2C2D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9443" name="Line 19">
            <a:extLst>
              <a:ext uri="{FF2B5EF4-FFF2-40B4-BE49-F238E27FC236}">
                <a16:creationId xmlns:a16="http://schemas.microsoft.com/office/drawing/2014/main" id="{5324D825-C8E7-E1D7-715B-F47BA420EB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9446" name="Line 22">
            <a:extLst>
              <a:ext uri="{FF2B5EF4-FFF2-40B4-BE49-F238E27FC236}">
                <a16:creationId xmlns:a16="http://schemas.microsoft.com/office/drawing/2014/main" id="{C266C6A1-7804-9DAB-0163-F41A83045074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5238" y="31337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9447" name="Line 23">
            <a:extLst>
              <a:ext uri="{FF2B5EF4-FFF2-40B4-BE49-F238E27FC236}">
                <a16:creationId xmlns:a16="http://schemas.microsoft.com/office/drawing/2014/main" id="{597B8183-A9C7-BC08-E883-528908C5F69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46588" y="3355975"/>
            <a:ext cx="1665287" cy="158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9448" name="Line 24">
            <a:extLst>
              <a:ext uri="{FF2B5EF4-FFF2-40B4-BE49-F238E27FC236}">
                <a16:creationId xmlns:a16="http://schemas.microsoft.com/office/drawing/2014/main" id="{B726A138-5B1A-0152-89F3-2F7DBEA9DF67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1875" y="3357563"/>
            <a:ext cx="1588" cy="1682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9449" name="Line 25">
            <a:extLst>
              <a:ext uri="{FF2B5EF4-FFF2-40B4-BE49-F238E27FC236}">
                <a16:creationId xmlns:a16="http://schemas.microsoft.com/office/drawing/2014/main" id="{E348F09C-65F7-D92D-155B-533DE858B2DE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4838" y="3352800"/>
            <a:ext cx="1587" cy="1682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9453" name="Line 29">
            <a:extLst>
              <a:ext uri="{FF2B5EF4-FFF2-40B4-BE49-F238E27FC236}">
                <a16:creationId xmlns:a16="http://schemas.microsoft.com/office/drawing/2014/main" id="{17BD6573-122A-CC19-6759-3E4902A47ED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9600" y="52816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9454" name="Line 30">
            <a:extLst>
              <a:ext uri="{FF2B5EF4-FFF2-40B4-BE49-F238E27FC236}">
                <a16:creationId xmlns:a16="http://schemas.microsoft.com/office/drawing/2014/main" id="{75E449BE-CD6D-F817-A5E6-64BFB86BB48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9600" y="3846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9455" name="Line 31">
            <a:extLst>
              <a:ext uri="{FF2B5EF4-FFF2-40B4-BE49-F238E27FC236}">
                <a16:creationId xmlns:a16="http://schemas.microsoft.com/office/drawing/2014/main" id="{E7E53FBD-1155-CE96-52C2-F093BB7737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08700" y="38719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9456" name="Line 32">
            <a:extLst>
              <a:ext uri="{FF2B5EF4-FFF2-40B4-BE49-F238E27FC236}">
                <a16:creationId xmlns:a16="http://schemas.microsoft.com/office/drawing/2014/main" id="{55B67BDD-2400-9ED5-891C-634D09F6FC3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734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9457" name="Line 33">
            <a:extLst>
              <a:ext uri="{FF2B5EF4-FFF2-40B4-BE49-F238E27FC236}">
                <a16:creationId xmlns:a16="http://schemas.microsoft.com/office/drawing/2014/main" id="{B8585B7D-9658-37C6-0E4A-6042C0ABC6D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705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9459" name="AutoShape 35">
            <a:extLst>
              <a:ext uri="{FF2B5EF4-FFF2-40B4-BE49-F238E27FC236}">
                <a16:creationId xmlns:a16="http://schemas.microsoft.com/office/drawing/2014/main" id="{EF06CA88-9596-E6D9-682E-196766A7DD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4267200"/>
            <a:ext cx="419100" cy="952500"/>
          </a:xfrm>
          <a:prstGeom prst="downArrow">
            <a:avLst>
              <a:gd name="adj1" fmla="val 50000"/>
              <a:gd name="adj2" fmla="val 56818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9462" name="Line 38">
            <a:extLst>
              <a:ext uri="{FF2B5EF4-FFF2-40B4-BE49-F238E27FC236}">
                <a16:creationId xmlns:a16="http://schemas.microsoft.com/office/drawing/2014/main" id="{4400F712-42E4-82E0-7134-3F2EF0F68D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46800" y="52943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9466" name="Text Box 42">
            <a:extLst>
              <a:ext uri="{FF2B5EF4-FFF2-40B4-BE49-F238E27FC236}">
                <a16:creationId xmlns:a16="http://schemas.microsoft.com/office/drawing/2014/main" id="{CBD3AB0B-9DBC-99B5-2985-5D2DC9EB9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2055813"/>
            <a:ext cx="538797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 sz="1600">
              <a:solidFill>
                <a:schemeClr val="folHlink"/>
              </a:solidFill>
              <a:latin typeface="Comic Sans MS" charset="0"/>
              <a:ea typeface="+mn-ea"/>
            </a:endParaRPr>
          </a:p>
        </p:txBody>
      </p:sp>
      <p:sp>
        <p:nvSpPr>
          <p:cNvPr id="50203" name="Text Box 45">
            <a:extLst>
              <a:ext uri="{FF2B5EF4-FFF2-40B4-BE49-F238E27FC236}">
                <a16:creationId xmlns:a16="http://schemas.microsoft.com/office/drawing/2014/main" id="{8644F283-4AAC-B6CE-DE65-513AD68EE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0204" name="Text Box 47">
            <a:extLst>
              <a:ext uri="{FF2B5EF4-FFF2-40B4-BE49-F238E27FC236}">
                <a16:creationId xmlns:a16="http://schemas.microsoft.com/office/drawing/2014/main" id="{288F3633-497B-931C-7136-F8C455A93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59472" name="Rectangle 48">
            <a:extLst>
              <a:ext uri="{FF2B5EF4-FFF2-40B4-BE49-F238E27FC236}">
                <a16:creationId xmlns:a16="http://schemas.microsoft.com/office/drawing/2014/main" id="{52D8AF1B-E492-EEBD-0340-1FB1D2332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59477" name="Text Box 53">
            <a:extLst>
              <a:ext uri="{FF2B5EF4-FFF2-40B4-BE49-F238E27FC236}">
                <a16:creationId xmlns:a16="http://schemas.microsoft.com/office/drawing/2014/main" id="{CE8F06EA-A2E4-4FF8-4B4E-DF90A7605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1425" y="1082675"/>
            <a:ext cx="3287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600">
                <a:solidFill>
                  <a:schemeClr val="folHlink"/>
                </a:solidFill>
              </a:rPr>
              <a:t>Матфея</a:t>
            </a:r>
            <a:r>
              <a:rPr lang="en-US" altLang="en-US" sz="1600">
                <a:solidFill>
                  <a:schemeClr val="folHlink"/>
                </a:solidFill>
              </a:rPr>
              <a:t> 1:16</a:t>
            </a:r>
          </a:p>
        </p:txBody>
      </p:sp>
      <p:sp>
        <p:nvSpPr>
          <p:cNvPr id="359478" name="Rectangle 54">
            <a:extLst>
              <a:ext uri="{FF2B5EF4-FFF2-40B4-BE49-F238E27FC236}">
                <a16:creationId xmlns:a16="http://schemas.microsoft.com/office/drawing/2014/main" id="{CCAD85DE-E0ED-2C89-4D59-5D2D2319B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9479" name="Rectangle 55">
            <a:extLst>
              <a:ext uri="{FF2B5EF4-FFF2-40B4-BE49-F238E27FC236}">
                <a16:creationId xmlns:a16="http://schemas.microsoft.com/office/drawing/2014/main" id="{3AFEE985-5D25-FA09-A590-BB941460E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33</a:t>
            </a:r>
          </a:p>
        </p:txBody>
      </p:sp>
      <p:sp>
        <p:nvSpPr>
          <p:cNvPr id="359481" name="Text Box 57">
            <a:extLst>
              <a:ext uri="{FF2B5EF4-FFF2-40B4-BE49-F238E27FC236}">
                <a16:creationId xmlns:a16="http://schemas.microsoft.com/office/drawing/2014/main" id="{02663810-C467-5BD2-300E-7BB493573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АДАМ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  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ЕВА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359484" name="Text Box 60">
            <a:extLst>
              <a:ext uri="{FF2B5EF4-FFF2-40B4-BE49-F238E27FC236}">
                <a16:creationId xmlns:a16="http://schemas.microsoft.com/office/drawing/2014/main" id="{788AE40C-1EA7-CB67-C852-6731A057A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388" y="2889250"/>
            <a:ext cx="3833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ДАВИД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 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ВИРСАВИЯ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359485" name="Rectangle 61">
            <a:extLst>
              <a:ext uri="{FF2B5EF4-FFF2-40B4-BE49-F238E27FC236}">
                <a16:creationId xmlns:a16="http://schemas.microsoft.com/office/drawing/2014/main" id="{64FADE61-3BDB-8C2E-5713-5DE530D28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800"/>
            <a:ext cx="9144000" cy="387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 New Roman" panose="02020603050405020304" pitchFamily="18" charset="0"/>
              </a:rPr>
              <a:t>ЛИНИЯ ДАВИДА</a:t>
            </a:r>
            <a:r>
              <a:rPr lang="en-US" altLang="en-US">
                <a:solidFill>
                  <a:schemeClr val="folHlink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1800">
                <a:solidFill>
                  <a:schemeClr val="folHlink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800">
                <a:solidFill>
                  <a:schemeClr val="folHlink"/>
                </a:solidFill>
                <a:latin typeface="Times New Roman" panose="02020603050405020304" pitchFamily="18" charset="0"/>
              </a:rPr>
              <a:t>царское родословие Иисуса Христа</a:t>
            </a:r>
            <a:r>
              <a:rPr lang="en-US" altLang="en-US">
                <a:solidFill>
                  <a:schemeClr val="folHlink"/>
                </a:solidFill>
                <a:latin typeface="Times New Roman" panose="02020603050405020304" pitchFamily="18" charset="0"/>
              </a:rPr>
              <a:t>*</a:t>
            </a:r>
            <a:endParaRPr lang="en-US" altLang="en-US" sz="1800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9486" name="Text Box 62">
            <a:extLst>
              <a:ext uri="{FF2B5EF4-FFF2-40B4-BE49-F238E27FC236}">
                <a16:creationId xmlns:a16="http://schemas.microsoft.com/office/drawing/2014/main" id="{F7BE5F58-1DC3-3F58-7C97-1F6897B87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2895600"/>
            <a:ext cx="27416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0">
                <a:solidFill>
                  <a:schemeClr val="folHlink"/>
                </a:solidFill>
                <a:latin typeface="Engravers MT" panose="02090707080505020304" pitchFamily="18" charset="77"/>
              </a:rPr>
              <a:t>*</a:t>
            </a:r>
            <a:r>
              <a:rPr lang="ru-RU" altLang="en-US" sz="1800" b="0">
                <a:solidFill>
                  <a:schemeClr val="folHlink"/>
                </a:solidFill>
                <a:latin typeface="Engravers MT" panose="02090707080505020304" pitchFamily="18" charset="77"/>
              </a:rPr>
              <a:t>значительно сокращенное</a:t>
            </a:r>
            <a:endParaRPr lang="en-US" altLang="en-US" sz="1800" b="0">
              <a:solidFill>
                <a:schemeClr val="folHlink"/>
              </a:solidFill>
              <a:latin typeface="Engravers MT" panose="02090707080505020304" pitchFamily="18" charset="77"/>
            </a:endParaRPr>
          </a:p>
        </p:txBody>
      </p:sp>
      <p:sp>
        <p:nvSpPr>
          <p:cNvPr id="359487" name="Text Box 63">
            <a:extLst>
              <a:ext uri="{FF2B5EF4-FFF2-40B4-BE49-F238E27FC236}">
                <a16:creationId xmlns:a16="http://schemas.microsoft.com/office/drawing/2014/main" id="{94B1D558-6773-9F57-5A71-997264C23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4100" y="3475038"/>
            <a:ext cx="4456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НАФАН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СОЛОМОН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359489" name="AutoShape 65">
            <a:extLst>
              <a:ext uri="{FF2B5EF4-FFF2-40B4-BE49-F238E27FC236}">
                <a16:creationId xmlns:a16="http://schemas.microsoft.com/office/drawing/2014/main" id="{2B46E5F0-11BB-B4E1-BC5B-308049251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3700" y="4254500"/>
            <a:ext cx="419100" cy="952500"/>
          </a:xfrm>
          <a:prstGeom prst="downArrow">
            <a:avLst>
              <a:gd name="adj1" fmla="val 50000"/>
              <a:gd name="adj2" fmla="val 56818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9490" name="Text Box 66">
            <a:extLst>
              <a:ext uri="{FF2B5EF4-FFF2-40B4-BE49-F238E27FC236}">
                <a16:creationId xmlns:a16="http://schemas.microsoft.com/office/drawing/2014/main" id="{70999EE3-D2C4-0532-AFDB-A87070BD0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0925" y="2339975"/>
            <a:ext cx="2217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i="1">
                <a:solidFill>
                  <a:srgbClr val="FF1E2A"/>
                </a:solidFill>
                <a:latin typeface="Times" panose="020F07020304040A0204" pitchFamily="34" charset="0"/>
              </a:rPr>
              <a:t>АВРААМ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359491" name="Text Box 67">
            <a:extLst>
              <a:ext uri="{FF2B5EF4-FFF2-40B4-BE49-F238E27FC236}">
                <a16:creationId xmlns:a16="http://schemas.microsoft.com/office/drawing/2014/main" id="{08795186-5F1A-BC55-3C53-1D5E4F643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00" y="776288"/>
            <a:ext cx="3349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600"/>
              <a:t>Место Писания</a:t>
            </a:r>
            <a:r>
              <a:rPr lang="en-US" altLang="en-US" sz="1600"/>
              <a:t>:</a:t>
            </a:r>
          </a:p>
        </p:txBody>
      </p:sp>
      <p:sp>
        <p:nvSpPr>
          <p:cNvPr id="359492" name="Text Box 68">
            <a:extLst>
              <a:ext uri="{FF2B5EF4-FFF2-40B4-BE49-F238E27FC236}">
                <a16:creationId xmlns:a16="http://schemas.microsoft.com/office/drawing/2014/main" id="{447B2FDC-CC3E-7722-1665-FE1D94D33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650" y="5564188"/>
            <a:ext cx="4706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МАРИЯ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   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ИОСИФ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</a:t>
            </a:r>
          </a:p>
        </p:txBody>
      </p:sp>
      <p:sp>
        <p:nvSpPr>
          <p:cNvPr id="359493" name="Text Box 69">
            <a:extLst>
              <a:ext uri="{FF2B5EF4-FFF2-40B4-BE49-F238E27FC236}">
                <a16:creationId xmlns:a16="http://schemas.microsoft.com/office/drawing/2014/main" id="{2BA64324-D2C6-CAA5-3BA4-3D99FB418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9963" y="1806575"/>
            <a:ext cx="1601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НОЙ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45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115" name="Text Box 59">
            <a:extLst>
              <a:ext uri="{FF2B5EF4-FFF2-40B4-BE49-F238E27FC236}">
                <a16:creationId xmlns:a16="http://schemas.microsoft.com/office/drawing/2014/main" id="{E4D0C2D7-8267-8322-3E28-D6791F434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575" y="1336675"/>
            <a:ext cx="4365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КАИН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АВЕЛЬ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СИФ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29063" name="Line 7">
            <a:extLst>
              <a:ext uri="{FF2B5EF4-FFF2-40B4-BE49-F238E27FC236}">
                <a16:creationId xmlns:a16="http://schemas.microsoft.com/office/drawing/2014/main" id="{E9700EEF-9A74-9817-0B8F-2880F58364F5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0300" y="31369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429065" name="Line 9">
            <a:extLst>
              <a:ext uri="{FF2B5EF4-FFF2-40B4-BE49-F238E27FC236}">
                <a16:creationId xmlns:a16="http://schemas.microsoft.com/office/drawing/2014/main" id="{3A787C5F-8A55-8486-D38B-7169A437732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429066" name="Line 10">
            <a:extLst>
              <a:ext uri="{FF2B5EF4-FFF2-40B4-BE49-F238E27FC236}">
                <a16:creationId xmlns:a16="http://schemas.microsoft.com/office/drawing/2014/main" id="{8775BB8A-7312-7DE8-54B9-29EFFB011D89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9200" y="1196975"/>
            <a:ext cx="1828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429067" name="Line 11">
            <a:extLst>
              <a:ext uri="{FF2B5EF4-FFF2-40B4-BE49-F238E27FC236}">
                <a16:creationId xmlns:a16="http://schemas.microsoft.com/office/drawing/2014/main" id="{66F2706D-BAE8-4BA4-4738-60CA620BD04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429068" name="Line 12">
            <a:extLst>
              <a:ext uri="{FF2B5EF4-FFF2-40B4-BE49-F238E27FC236}">
                <a16:creationId xmlns:a16="http://schemas.microsoft.com/office/drawing/2014/main" id="{EB4697CF-EB0D-F413-0D6B-A172B51C48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429069" name="Line 13">
            <a:extLst>
              <a:ext uri="{FF2B5EF4-FFF2-40B4-BE49-F238E27FC236}">
                <a16:creationId xmlns:a16="http://schemas.microsoft.com/office/drawing/2014/main" id="{FCB7719E-86E7-6D91-A633-9B00BE5719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429070" name="Line 14">
            <a:extLst>
              <a:ext uri="{FF2B5EF4-FFF2-40B4-BE49-F238E27FC236}">
                <a16:creationId xmlns:a16="http://schemas.microsoft.com/office/drawing/2014/main" id="{97B81B3C-B90A-41EF-0AB8-3F746D17FE7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429071" name="Line 15">
            <a:extLst>
              <a:ext uri="{FF2B5EF4-FFF2-40B4-BE49-F238E27FC236}">
                <a16:creationId xmlns:a16="http://schemas.microsoft.com/office/drawing/2014/main" id="{1308D504-5A15-3EB0-7653-5E01E80D4E2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429072" name="Line 16">
            <a:extLst>
              <a:ext uri="{FF2B5EF4-FFF2-40B4-BE49-F238E27FC236}">
                <a16:creationId xmlns:a16="http://schemas.microsoft.com/office/drawing/2014/main" id="{FD5C941B-AD3C-3382-4D89-4187A8C5E8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429073" name="Line 17">
            <a:extLst>
              <a:ext uri="{FF2B5EF4-FFF2-40B4-BE49-F238E27FC236}">
                <a16:creationId xmlns:a16="http://schemas.microsoft.com/office/drawing/2014/main" id="{87BCB135-7884-0DD6-8236-DFF99F16C3E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18000" y="1200150"/>
            <a:ext cx="0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429074" name="Line 18">
            <a:extLst>
              <a:ext uri="{FF2B5EF4-FFF2-40B4-BE49-F238E27FC236}">
                <a16:creationId xmlns:a16="http://schemas.microsoft.com/office/drawing/2014/main" id="{4FC9D3CF-B09D-995E-54C6-6B6CEB555C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429075" name="Line 19">
            <a:extLst>
              <a:ext uri="{FF2B5EF4-FFF2-40B4-BE49-F238E27FC236}">
                <a16:creationId xmlns:a16="http://schemas.microsoft.com/office/drawing/2014/main" id="{D5C0A126-B4D9-DDF8-BE70-3A89131E34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429078" name="Line 22">
            <a:extLst>
              <a:ext uri="{FF2B5EF4-FFF2-40B4-BE49-F238E27FC236}">
                <a16:creationId xmlns:a16="http://schemas.microsoft.com/office/drawing/2014/main" id="{298D351F-EEB8-6C69-F3D5-3932571C38F4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5238" y="31337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429079" name="Line 23">
            <a:extLst>
              <a:ext uri="{FF2B5EF4-FFF2-40B4-BE49-F238E27FC236}">
                <a16:creationId xmlns:a16="http://schemas.microsoft.com/office/drawing/2014/main" id="{DDC05C19-47EA-0C89-0D2C-0F761A269B4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46588" y="3355975"/>
            <a:ext cx="1665287" cy="158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429080" name="Line 24">
            <a:extLst>
              <a:ext uri="{FF2B5EF4-FFF2-40B4-BE49-F238E27FC236}">
                <a16:creationId xmlns:a16="http://schemas.microsoft.com/office/drawing/2014/main" id="{F01C6B93-07F6-D8FA-B2E0-CC4CD6BFEDD7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1875" y="3357563"/>
            <a:ext cx="1588" cy="1682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429081" name="Line 25">
            <a:extLst>
              <a:ext uri="{FF2B5EF4-FFF2-40B4-BE49-F238E27FC236}">
                <a16:creationId xmlns:a16="http://schemas.microsoft.com/office/drawing/2014/main" id="{E670E4AE-C710-64EE-4DF0-BEFCF9CB2955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4838" y="3352800"/>
            <a:ext cx="1587" cy="1682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429085" name="Line 29">
            <a:extLst>
              <a:ext uri="{FF2B5EF4-FFF2-40B4-BE49-F238E27FC236}">
                <a16:creationId xmlns:a16="http://schemas.microsoft.com/office/drawing/2014/main" id="{192FD732-47BE-B0D5-F543-B8178738E23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9600" y="3846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429086" name="Line 30">
            <a:extLst>
              <a:ext uri="{FF2B5EF4-FFF2-40B4-BE49-F238E27FC236}">
                <a16:creationId xmlns:a16="http://schemas.microsoft.com/office/drawing/2014/main" id="{BAC9D984-6D7A-A3F9-AD6A-C50EE3F638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08700" y="38719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429087" name="Line 31">
            <a:extLst>
              <a:ext uri="{FF2B5EF4-FFF2-40B4-BE49-F238E27FC236}">
                <a16:creationId xmlns:a16="http://schemas.microsoft.com/office/drawing/2014/main" id="{46853149-5DF1-FF9A-AA4C-5C48EB1C116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734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429088" name="Line 32">
            <a:extLst>
              <a:ext uri="{FF2B5EF4-FFF2-40B4-BE49-F238E27FC236}">
                <a16:creationId xmlns:a16="http://schemas.microsoft.com/office/drawing/2014/main" id="{1428E472-0DC7-09B5-3235-AA654F26DB4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705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429090" name="AutoShape 34">
            <a:extLst>
              <a:ext uri="{FF2B5EF4-FFF2-40B4-BE49-F238E27FC236}">
                <a16:creationId xmlns:a16="http://schemas.microsoft.com/office/drawing/2014/main" id="{DB888228-FDD4-360C-89C7-09C6FABAC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4267200"/>
            <a:ext cx="419100" cy="952500"/>
          </a:xfrm>
          <a:prstGeom prst="downArrow">
            <a:avLst>
              <a:gd name="adj1" fmla="val 50000"/>
              <a:gd name="adj2" fmla="val 56818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429097" name="Text Box 41">
            <a:extLst>
              <a:ext uri="{FF2B5EF4-FFF2-40B4-BE49-F238E27FC236}">
                <a16:creationId xmlns:a16="http://schemas.microsoft.com/office/drawing/2014/main" id="{ABE6C27C-764D-2BC4-A213-798CE325F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725" y="2030413"/>
            <a:ext cx="538797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 sz="1600">
              <a:solidFill>
                <a:schemeClr val="folHlink"/>
              </a:solidFill>
              <a:latin typeface="Comic Sans MS" charset="0"/>
              <a:ea typeface="+mn-ea"/>
            </a:endParaRPr>
          </a:p>
        </p:txBody>
      </p:sp>
      <p:sp>
        <p:nvSpPr>
          <p:cNvPr id="51225" name="Text Box 45">
            <a:extLst>
              <a:ext uri="{FF2B5EF4-FFF2-40B4-BE49-F238E27FC236}">
                <a16:creationId xmlns:a16="http://schemas.microsoft.com/office/drawing/2014/main" id="{25A68A0D-4F4C-6617-3B6B-8DAF488E9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1226" name="Text Box 46">
            <a:extLst>
              <a:ext uri="{FF2B5EF4-FFF2-40B4-BE49-F238E27FC236}">
                <a16:creationId xmlns:a16="http://schemas.microsoft.com/office/drawing/2014/main" id="{BC5576C0-E879-59A0-D842-2B1397EB7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2700" y="4567238"/>
            <a:ext cx="1841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51227" name="Text Box 47">
            <a:extLst>
              <a:ext uri="{FF2B5EF4-FFF2-40B4-BE49-F238E27FC236}">
                <a16:creationId xmlns:a16="http://schemas.microsoft.com/office/drawing/2014/main" id="{C8154467-34EA-BD96-3E48-2DFB45ACA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29104" name="Rectangle 48">
            <a:extLst>
              <a:ext uri="{FF2B5EF4-FFF2-40B4-BE49-F238E27FC236}">
                <a16:creationId xmlns:a16="http://schemas.microsoft.com/office/drawing/2014/main" id="{2C37C1A0-5BDA-AA9C-7D4E-9F82EB09B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9109" name="Text Box 53">
            <a:extLst>
              <a:ext uri="{FF2B5EF4-FFF2-40B4-BE49-F238E27FC236}">
                <a16:creationId xmlns:a16="http://schemas.microsoft.com/office/drawing/2014/main" id="{83D8D5DF-9215-F830-3E47-33F94B6B1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1425" y="1082675"/>
            <a:ext cx="3287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600">
                <a:solidFill>
                  <a:schemeClr val="folHlink"/>
                </a:solidFill>
              </a:rPr>
              <a:t>Матфея</a:t>
            </a:r>
            <a:r>
              <a:rPr lang="en-US" altLang="en-US" sz="1600">
                <a:solidFill>
                  <a:schemeClr val="folHlink"/>
                </a:solidFill>
              </a:rPr>
              <a:t> 1:16</a:t>
            </a:r>
          </a:p>
        </p:txBody>
      </p:sp>
      <p:sp>
        <p:nvSpPr>
          <p:cNvPr id="429110" name="Rectangle 54">
            <a:extLst>
              <a:ext uri="{FF2B5EF4-FFF2-40B4-BE49-F238E27FC236}">
                <a16:creationId xmlns:a16="http://schemas.microsoft.com/office/drawing/2014/main" id="{75E69F97-CA93-9E72-1165-D3336E33F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429111" name="Rectangle 55">
            <a:extLst>
              <a:ext uri="{FF2B5EF4-FFF2-40B4-BE49-F238E27FC236}">
                <a16:creationId xmlns:a16="http://schemas.microsoft.com/office/drawing/2014/main" id="{7DF9A57A-36E6-6E38-0508-713D804E2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34</a:t>
            </a:r>
          </a:p>
        </p:txBody>
      </p:sp>
      <p:sp>
        <p:nvSpPr>
          <p:cNvPr id="51232" name="Text Box 57">
            <a:extLst>
              <a:ext uri="{FF2B5EF4-FFF2-40B4-BE49-F238E27FC236}">
                <a16:creationId xmlns:a16="http://schemas.microsoft.com/office/drawing/2014/main" id="{0B60C652-7B1F-F4F2-069D-A4A10B10E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1100" y="6403975"/>
            <a:ext cx="1841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ru-RU" altLang="en-US" sz="1800">
              <a:solidFill>
                <a:srgbClr val="FFFFFF"/>
              </a:solidFill>
            </a:endParaRPr>
          </a:p>
        </p:txBody>
      </p:sp>
      <p:sp>
        <p:nvSpPr>
          <p:cNvPr id="429114" name="Text Box 58">
            <a:extLst>
              <a:ext uri="{FF2B5EF4-FFF2-40B4-BE49-F238E27FC236}">
                <a16:creationId xmlns:a16="http://schemas.microsoft.com/office/drawing/2014/main" id="{09F25157-1D23-C188-B230-B0233A60B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АДАМ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  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ЕВА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29117" name="Text Box 61">
            <a:extLst>
              <a:ext uri="{FF2B5EF4-FFF2-40B4-BE49-F238E27FC236}">
                <a16:creationId xmlns:a16="http://schemas.microsoft.com/office/drawing/2014/main" id="{5CAA3C44-456D-3FE6-862D-25445ECF6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388" y="2889250"/>
            <a:ext cx="3833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ДАВИД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 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ВИРСАВИЯ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29118" name="Rectangle 62">
            <a:extLst>
              <a:ext uri="{FF2B5EF4-FFF2-40B4-BE49-F238E27FC236}">
                <a16:creationId xmlns:a16="http://schemas.microsoft.com/office/drawing/2014/main" id="{982552CB-3BC9-9F3B-D754-360CF14CB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800"/>
            <a:ext cx="9144000" cy="387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 New Roman" panose="02020603050405020304" pitchFamily="18" charset="0"/>
              </a:rPr>
              <a:t>ЛИНИЯ ДАВИДА</a:t>
            </a:r>
            <a:r>
              <a:rPr lang="en-US" altLang="en-US">
                <a:solidFill>
                  <a:schemeClr val="folHlink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1800">
                <a:solidFill>
                  <a:schemeClr val="folHlink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800">
                <a:solidFill>
                  <a:schemeClr val="folHlink"/>
                </a:solidFill>
                <a:latin typeface="Times New Roman" panose="02020603050405020304" pitchFamily="18" charset="0"/>
              </a:rPr>
              <a:t>царское родословие Иисуса Христа</a:t>
            </a:r>
            <a:r>
              <a:rPr lang="en-US" altLang="en-US">
                <a:solidFill>
                  <a:schemeClr val="folHlink"/>
                </a:solidFill>
                <a:latin typeface="Times New Roman" panose="02020603050405020304" pitchFamily="18" charset="0"/>
              </a:rPr>
              <a:t>*</a:t>
            </a:r>
            <a:endParaRPr lang="en-US" altLang="en-US" sz="1800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9119" name="Text Box 63">
            <a:extLst>
              <a:ext uri="{FF2B5EF4-FFF2-40B4-BE49-F238E27FC236}">
                <a16:creationId xmlns:a16="http://schemas.microsoft.com/office/drawing/2014/main" id="{91672546-310C-2CDE-741E-73F824D7B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2895600"/>
            <a:ext cx="27416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0">
                <a:solidFill>
                  <a:schemeClr val="folHlink"/>
                </a:solidFill>
                <a:latin typeface="Engravers MT" panose="02090707080505020304" pitchFamily="18" charset="77"/>
              </a:rPr>
              <a:t>*</a:t>
            </a:r>
            <a:r>
              <a:rPr lang="ru-RU" altLang="en-US" sz="1800" b="0">
                <a:solidFill>
                  <a:schemeClr val="folHlink"/>
                </a:solidFill>
                <a:latin typeface="Engravers MT" panose="02090707080505020304" pitchFamily="18" charset="77"/>
              </a:rPr>
              <a:t>значительно сокращенное</a:t>
            </a:r>
            <a:endParaRPr lang="en-US" altLang="en-US" sz="1800" b="0">
              <a:solidFill>
                <a:schemeClr val="folHlink"/>
              </a:solidFill>
              <a:latin typeface="Engravers MT" panose="02090707080505020304" pitchFamily="18" charset="77"/>
            </a:endParaRPr>
          </a:p>
        </p:txBody>
      </p:sp>
      <p:sp>
        <p:nvSpPr>
          <p:cNvPr id="429120" name="Text Box 64">
            <a:extLst>
              <a:ext uri="{FF2B5EF4-FFF2-40B4-BE49-F238E27FC236}">
                <a16:creationId xmlns:a16="http://schemas.microsoft.com/office/drawing/2014/main" id="{527F1064-2847-93CE-47D8-7818E4339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4100" y="3475038"/>
            <a:ext cx="4456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НАФАН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СОЛОМОН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29121" name="Text Box 65">
            <a:extLst>
              <a:ext uri="{FF2B5EF4-FFF2-40B4-BE49-F238E27FC236}">
                <a16:creationId xmlns:a16="http://schemas.microsoft.com/office/drawing/2014/main" id="{15EBBFB7-3BD2-87C5-B367-A53B0CC7E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650" y="5564188"/>
            <a:ext cx="4706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МАРИЯ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   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ИОСИФ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</a:t>
            </a:r>
          </a:p>
        </p:txBody>
      </p:sp>
      <p:sp>
        <p:nvSpPr>
          <p:cNvPr id="429122" name="AutoShape 66">
            <a:extLst>
              <a:ext uri="{FF2B5EF4-FFF2-40B4-BE49-F238E27FC236}">
                <a16:creationId xmlns:a16="http://schemas.microsoft.com/office/drawing/2014/main" id="{998E110E-13B2-5C64-14CD-8F65769788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3700" y="4254500"/>
            <a:ext cx="419100" cy="952500"/>
          </a:xfrm>
          <a:prstGeom prst="downArrow">
            <a:avLst>
              <a:gd name="adj1" fmla="val 50000"/>
              <a:gd name="adj2" fmla="val 56818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429123" name="Text Box 67">
            <a:extLst>
              <a:ext uri="{FF2B5EF4-FFF2-40B4-BE49-F238E27FC236}">
                <a16:creationId xmlns:a16="http://schemas.microsoft.com/office/drawing/2014/main" id="{C8357790-1157-2071-3718-945DF3D2E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0925" y="2339975"/>
            <a:ext cx="2217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i="1">
                <a:solidFill>
                  <a:srgbClr val="FF1E2A"/>
                </a:solidFill>
                <a:latin typeface="Times" panose="020F07020304040A0204" pitchFamily="34" charset="0"/>
              </a:rPr>
              <a:t>АВРААМ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29124" name="Text Box 68">
            <a:extLst>
              <a:ext uri="{FF2B5EF4-FFF2-40B4-BE49-F238E27FC236}">
                <a16:creationId xmlns:a16="http://schemas.microsoft.com/office/drawing/2014/main" id="{13B3ED8A-E0FF-B802-AF88-CB46A8E7A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00" y="776288"/>
            <a:ext cx="3349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600"/>
              <a:t>Место Писания</a:t>
            </a:r>
            <a:r>
              <a:rPr lang="en-US" altLang="en-US" sz="1600"/>
              <a:t>:</a:t>
            </a:r>
          </a:p>
        </p:txBody>
      </p:sp>
      <p:sp>
        <p:nvSpPr>
          <p:cNvPr id="429130" name="Line 74">
            <a:extLst>
              <a:ext uri="{FF2B5EF4-FFF2-40B4-BE49-F238E27FC236}">
                <a16:creationId xmlns:a16="http://schemas.microsoft.com/office/drawing/2014/main" id="{7CF74064-1A32-AC64-13C8-2F1AB447666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9600" y="52816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429134" name="Line 78">
            <a:extLst>
              <a:ext uri="{FF2B5EF4-FFF2-40B4-BE49-F238E27FC236}">
                <a16:creationId xmlns:a16="http://schemas.microsoft.com/office/drawing/2014/main" id="{D2EBB8D2-0C0A-DB77-4706-51446EA76D3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46800" y="52943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grpSp>
        <p:nvGrpSpPr>
          <p:cNvPr id="51244" name="Group 81">
            <a:extLst>
              <a:ext uri="{FF2B5EF4-FFF2-40B4-BE49-F238E27FC236}">
                <a16:creationId xmlns:a16="http://schemas.microsoft.com/office/drawing/2014/main" id="{F6D0587B-4FFB-F8AF-682B-425DE77A9387}"/>
              </a:ext>
            </a:extLst>
          </p:cNvPr>
          <p:cNvGrpSpPr>
            <a:grpSpLocks/>
          </p:cNvGrpSpPr>
          <p:nvPr/>
        </p:nvGrpSpPr>
        <p:grpSpPr bwMode="auto">
          <a:xfrm>
            <a:off x="3543300" y="5811838"/>
            <a:ext cx="3429000" cy="931862"/>
            <a:chOff x="2216" y="3733"/>
            <a:chExt cx="2160" cy="587"/>
          </a:xfrm>
        </p:grpSpPr>
        <p:sp>
          <p:nvSpPr>
            <p:cNvPr id="429132" name="Line 76">
              <a:extLst>
                <a:ext uri="{FF2B5EF4-FFF2-40B4-BE49-F238E27FC236}">
                  <a16:creationId xmlns:a16="http://schemas.microsoft.com/office/drawing/2014/main" id="{84910DCA-AEAC-66D1-3BE8-97829EA3C0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03" y="3743"/>
              <a:ext cx="0" cy="3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429133" name="Text Box 77">
              <a:extLst>
                <a:ext uri="{FF2B5EF4-FFF2-40B4-BE49-F238E27FC236}">
                  <a16:creationId xmlns:a16="http://schemas.microsoft.com/office/drawing/2014/main" id="{CFF8962B-2B0A-E84C-2F30-B88BDE4C53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16" y="3993"/>
              <a:ext cx="216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en-US" sz="2800">
                  <a:latin typeface="Times" panose="020F07020304040A0204" pitchFamily="34" charset="0"/>
                </a:rPr>
                <a:t>ИИСУС ХРИСТОС</a:t>
              </a:r>
              <a:endParaRPr lang="en-US" altLang="en-US" sz="2800">
                <a:solidFill>
                  <a:schemeClr val="folHlink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429135" name="Line 79">
              <a:extLst>
                <a:ext uri="{FF2B5EF4-FFF2-40B4-BE49-F238E27FC236}">
                  <a16:creationId xmlns:a16="http://schemas.microsoft.com/office/drawing/2014/main" id="{867149FD-91A8-8967-015C-3A71B20E21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0" y="3733"/>
              <a:ext cx="296" cy="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</p:grpSp>
      <p:sp>
        <p:nvSpPr>
          <p:cNvPr id="429138" name="Text Box 82">
            <a:extLst>
              <a:ext uri="{FF2B5EF4-FFF2-40B4-BE49-F238E27FC236}">
                <a16:creationId xmlns:a16="http://schemas.microsoft.com/office/drawing/2014/main" id="{A3424045-84F3-CA87-05F1-7C4B1C44F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9963" y="1806575"/>
            <a:ext cx="1601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НОЙ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60" name="Text Box 60">
            <a:extLst>
              <a:ext uri="{FF2B5EF4-FFF2-40B4-BE49-F238E27FC236}">
                <a16:creationId xmlns:a16="http://schemas.microsoft.com/office/drawing/2014/main" id="{603BD397-3A67-28FE-0ECF-E08A18A0C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575" y="1336675"/>
            <a:ext cx="4365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КАИН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АВЕЛЬ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СИФ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358407" name="Line 7">
            <a:extLst>
              <a:ext uri="{FF2B5EF4-FFF2-40B4-BE49-F238E27FC236}">
                <a16:creationId xmlns:a16="http://schemas.microsoft.com/office/drawing/2014/main" id="{BC55E4AE-86DD-9767-E697-6750E62E8A66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0300" y="31369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8409" name="Line 9">
            <a:extLst>
              <a:ext uri="{FF2B5EF4-FFF2-40B4-BE49-F238E27FC236}">
                <a16:creationId xmlns:a16="http://schemas.microsoft.com/office/drawing/2014/main" id="{6AAD88A7-E161-A2CA-6714-A3A57F7CB18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8410" name="Line 10">
            <a:extLst>
              <a:ext uri="{FF2B5EF4-FFF2-40B4-BE49-F238E27FC236}">
                <a16:creationId xmlns:a16="http://schemas.microsoft.com/office/drawing/2014/main" id="{A7758FE2-40FC-3EBD-E500-4ED29AF0CA59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9200" y="1196975"/>
            <a:ext cx="1828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8411" name="Line 11">
            <a:extLst>
              <a:ext uri="{FF2B5EF4-FFF2-40B4-BE49-F238E27FC236}">
                <a16:creationId xmlns:a16="http://schemas.microsoft.com/office/drawing/2014/main" id="{2C8B18AC-5214-A888-47F1-AF1303C546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8412" name="Line 12">
            <a:extLst>
              <a:ext uri="{FF2B5EF4-FFF2-40B4-BE49-F238E27FC236}">
                <a16:creationId xmlns:a16="http://schemas.microsoft.com/office/drawing/2014/main" id="{B464C54B-B1CD-6BE6-10C1-5B6B8EA81B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8413" name="Line 13">
            <a:extLst>
              <a:ext uri="{FF2B5EF4-FFF2-40B4-BE49-F238E27FC236}">
                <a16:creationId xmlns:a16="http://schemas.microsoft.com/office/drawing/2014/main" id="{F4025DD0-D81F-32F6-993D-2460C368CE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8414" name="Line 14">
            <a:extLst>
              <a:ext uri="{FF2B5EF4-FFF2-40B4-BE49-F238E27FC236}">
                <a16:creationId xmlns:a16="http://schemas.microsoft.com/office/drawing/2014/main" id="{49A6E7C9-9F87-A185-1724-D308AC175C7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8415" name="Line 15">
            <a:extLst>
              <a:ext uri="{FF2B5EF4-FFF2-40B4-BE49-F238E27FC236}">
                <a16:creationId xmlns:a16="http://schemas.microsoft.com/office/drawing/2014/main" id="{CC3074ED-53E1-B6FB-67DE-E3E71FBD893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8416" name="Line 16">
            <a:extLst>
              <a:ext uri="{FF2B5EF4-FFF2-40B4-BE49-F238E27FC236}">
                <a16:creationId xmlns:a16="http://schemas.microsoft.com/office/drawing/2014/main" id="{F9B9E5F5-1A0E-4098-AB23-E403D70631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8417" name="Line 17">
            <a:extLst>
              <a:ext uri="{FF2B5EF4-FFF2-40B4-BE49-F238E27FC236}">
                <a16:creationId xmlns:a16="http://schemas.microsoft.com/office/drawing/2014/main" id="{5AF8EB4A-2B3D-A071-FCF5-A49471920F0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18000" y="1200150"/>
            <a:ext cx="0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8418" name="Line 18">
            <a:extLst>
              <a:ext uri="{FF2B5EF4-FFF2-40B4-BE49-F238E27FC236}">
                <a16:creationId xmlns:a16="http://schemas.microsoft.com/office/drawing/2014/main" id="{E2D33E1D-3E98-96A8-5A64-0BBA54FB446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8419" name="Line 19">
            <a:extLst>
              <a:ext uri="{FF2B5EF4-FFF2-40B4-BE49-F238E27FC236}">
                <a16:creationId xmlns:a16="http://schemas.microsoft.com/office/drawing/2014/main" id="{B9DCD4E9-B83E-15B6-F955-5CCAD2B9DA0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8422" name="Line 22">
            <a:extLst>
              <a:ext uri="{FF2B5EF4-FFF2-40B4-BE49-F238E27FC236}">
                <a16:creationId xmlns:a16="http://schemas.microsoft.com/office/drawing/2014/main" id="{6491D351-7A7C-7DE3-D40D-24ABDB97733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5238" y="31337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8423" name="Line 23">
            <a:extLst>
              <a:ext uri="{FF2B5EF4-FFF2-40B4-BE49-F238E27FC236}">
                <a16:creationId xmlns:a16="http://schemas.microsoft.com/office/drawing/2014/main" id="{ABF1ECAC-F2DE-1268-7835-8A9281E8BBC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46588" y="3355975"/>
            <a:ext cx="1665287" cy="158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8424" name="Line 24">
            <a:extLst>
              <a:ext uri="{FF2B5EF4-FFF2-40B4-BE49-F238E27FC236}">
                <a16:creationId xmlns:a16="http://schemas.microsoft.com/office/drawing/2014/main" id="{BE47BE64-B8D4-69ED-0F5B-AF8F7C7ADE7D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1875" y="3357563"/>
            <a:ext cx="1588" cy="1682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8425" name="Line 25">
            <a:extLst>
              <a:ext uri="{FF2B5EF4-FFF2-40B4-BE49-F238E27FC236}">
                <a16:creationId xmlns:a16="http://schemas.microsoft.com/office/drawing/2014/main" id="{144E94B0-4BC0-4209-8B9C-30D30F29BB40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4838" y="3352800"/>
            <a:ext cx="1587" cy="1682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grpSp>
        <p:nvGrpSpPr>
          <p:cNvPr id="2" name="Group 43">
            <a:extLst>
              <a:ext uri="{FF2B5EF4-FFF2-40B4-BE49-F238E27FC236}">
                <a16:creationId xmlns:a16="http://schemas.microsoft.com/office/drawing/2014/main" id="{106D7ABD-6F67-6BF3-9D4E-12111103C13C}"/>
              </a:ext>
            </a:extLst>
          </p:cNvPr>
          <p:cNvGrpSpPr>
            <a:grpSpLocks/>
          </p:cNvGrpSpPr>
          <p:nvPr/>
        </p:nvGrpSpPr>
        <p:grpSpPr bwMode="auto">
          <a:xfrm>
            <a:off x="2043113" y="4287838"/>
            <a:ext cx="3138487" cy="847725"/>
            <a:chOff x="1287" y="2701"/>
            <a:chExt cx="1977" cy="534"/>
          </a:xfrm>
        </p:grpSpPr>
        <p:sp>
          <p:nvSpPr>
            <p:cNvPr id="358427" name="Text Box 27">
              <a:extLst>
                <a:ext uri="{FF2B5EF4-FFF2-40B4-BE49-F238E27FC236}">
                  <a16:creationId xmlns:a16="http://schemas.microsoft.com/office/drawing/2014/main" id="{1C982B11-4E59-3829-CB24-D9B3E6F5B3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7" y="2793"/>
              <a:ext cx="1977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ru-RU" altLang="en-US">
                  <a:solidFill>
                    <a:srgbClr val="FF0F07"/>
                  </a:solidFill>
                  <a:latin typeface="Times" panose="020F07020304040A0204" pitchFamily="34" charset="0"/>
                </a:rPr>
                <a:t>СЕМЕЙНОЕ право</a:t>
              </a:r>
              <a:endParaRPr lang="en-US" altLang="en-US">
                <a:solidFill>
                  <a:srgbClr val="FF0F07"/>
                </a:solidFill>
                <a:latin typeface="Times" panose="020F07020304040A0204" pitchFamily="34" charset="0"/>
              </a:endParaRPr>
            </a:p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ru-RU" altLang="en-US">
                  <a:solidFill>
                    <a:srgbClr val="FF0F07"/>
                  </a:solidFill>
                  <a:latin typeface="Times" panose="020F07020304040A0204" pitchFamily="34" charset="0"/>
                </a:rPr>
                <a:t>Лука</a:t>
              </a:r>
              <a:r>
                <a:rPr lang="en-US" altLang="en-US">
                  <a:solidFill>
                    <a:srgbClr val="FF0F07"/>
                  </a:solidFill>
                  <a:latin typeface="Times" panose="020F07020304040A0204" pitchFamily="34" charset="0"/>
                </a:rPr>
                <a:t> 3: 23-38</a:t>
              </a:r>
              <a:endParaRPr lang="en-US" altLang="en-US">
                <a:solidFill>
                  <a:schemeClr val="folHlink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358429" name="Rectangle 29">
              <a:extLst>
                <a:ext uri="{FF2B5EF4-FFF2-40B4-BE49-F238E27FC236}">
                  <a16:creationId xmlns:a16="http://schemas.microsoft.com/office/drawing/2014/main" id="{F26A7DC5-17CF-63DF-A898-E21B6CBAB3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3" y="2701"/>
              <a:ext cx="1867" cy="534"/>
            </a:xfrm>
            <a:prstGeom prst="rect">
              <a:avLst/>
            </a:prstGeom>
            <a:noFill/>
            <a:ln w="57150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ru-RU" sz="1600" b="0">
                <a:latin typeface="Times New Roman" charset="0"/>
                <a:ea typeface="+mn-ea"/>
              </a:endParaRPr>
            </a:p>
          </p:txBody>
        </p:sp>
      </p:grpSp>
      <p:grpSp>
        <p:nvGrpSpPr>
          <p:cNvPr id="3" name="Group 44">
            <a:extLst>
              <a:ext uri="{FF2B5EF4-FFF2-40B4-BE49-F238E27FC236}">
                <a16:creationId xmlns:a16="http://schemas.microsoft.com/office/drawing/2014/main" id="{EF3FB351-80A0-6CBA-84B2-33C2AF766EAD}"/>
              </a:ext>
            </a:extLst>
          </p:cNvPr>
          <p:cNvGrpSpPr>
            <a:grpSpLocks/>
          </p:cNvGrpSpPr>
          <p:nvPr/>
        </p:nvGrpSpPr>
        <p:grpSpPr bwMode="auto">
          <a:xfrm>
            <a:off x="5214938" y="4287838"/>
            <a:ext cx="2925762" cy="847725"/>
            <a:chOff x="3285" y="2701"/>
            <a:chExt cx="1843" cy="534"/>
          </a:xfrm>
        </p:grpSpPr>
        <p:sp>
          <p:nvSpPr>
            <p:cNvPr id="358428" name="Text Box 28">
              <a:extLst>
                <a:ext uri="{FF2B5EF4-FFF2-40B4-BE49-F238E27FC236}">
                  <a16:creationId xmlns:a16="http://schemas.microsoft.com/office/drawing/2014/main" id="{B11F6CC7-180E-FC90-E0E3-A3456FC7F8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8" y="2792"/>
              <a:ext cx="1729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ru-RU" altLang="en-US" sz="2000">
                  <a:solidFill>
                    <a:srgbClr val="66FF78"/>
                  </a:solidFill>
                  <a:latin typeface="Times" panose="020F07020304040A0204" pitchFamily="34" charset="0"/>
                </a:rPr>
                <a:t>Право</a:t>
              </a:r>
              <a:r>
                <a:rPr lang="ru-RU" altLang="en-US">
                  <a:solidFill>
                    <a:srgbClr val="66FF78"/>
                  </a:solidFill>
                  <a:latin typeface="Times" panose="020F07020304040A0204" pitchFamily="34" charset="0"/>
                </a:rPr>
                <a:t> </a:t>
              </a:r>
              <a:r>
                <a:rPr lang="ru-RU" altLang="en-US" sz="1800">
                  <a:solidFill>
                    <a:srgbClr val="66FF78"/>
                  </a:solidFill>
                  <a:latin typeface="Times" panose="020F07020304040A0204" pitchFamily="34" charset="0"/>
                </a:rPr>
                <a:t>по</a:t>
              </a:r>
              <a:r>
                <a:rPr lang="ru-RU" altLang="en-US">
                  <a:solidFill>
                    <a:srgbClr val="66FF78"/>
                  </a:solidFill>
                  <a:latin typeface="Times" panose="020F07020304040A0204" pitchFamily="34" charset="0"/>
                </a:rPr>
                <a:t> ЗАКОНУ</a:t>
              </a:r>
              <a:endParaRPr lang="en-US" altLang="en-US">
                <a:solidFill>
                  <a:srgbClr val="66FF78"/>
                </a:solidFill>
                <a:latin typeface="Times" panose="020F07020304040A0204" pitchFamily="34" charset="0"/>
              </a:endParaRPr>
            </a:p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ru-RU" altLang="en-US">
                  <a:solidFill>
                    <a:srgbClr val="66FF78"/>
                  </a:solidFill>
                  <a:latin typeface="Times" panose="020F07020304040A0204" pitchFamily="34" charset="0"/>
                </a:rPr>
                <a:t>Матф.</a:t>
              </a:r>
              <a:r>
                <a:rPr lang="en-US" altLang="en-US">
                  <a:solidFill>
                    <a:srgbClr val="66FF78"/>
                  </a:solidFill>
                  <a:latin typeface="Times" panose="020F07020304040A0204" pitchFamily="34" charset="0"/>
                </a:rPr>
                <a:t> 1: 1-17</a:t>
              </a:r>
              <a:endParaRPr lang="en-US" altLang="en-US">
                <a:solidFill>
                  <a:schemeClr val="folHlink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358432" name="Rectangle 32">
              <a:extLst>
                <a:ext uri="{FF2B5EF4-FFF2-40B4-BE49-F238E27FC236}">
                  <a16:creationId xmlns:a16="http://schemas.microsoft.com/office/drawing/2014/main" id="{7F23300B-CB0A-4B28-437C-8D69F793F3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2701"/>
              <a:ext cx="1843" cy="534"/>
            </a:xfrm>
            <a:prstGeom prst="rect">
              <a:avLst/>
            </a:prstGeom>
            <a:noFill/>
            <a:ln w="57150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</p:grpSp>
      <p:sp>
        <p:nvSpPr>
          <p:cNvPr id="358434" name="Line 34">
            <a:extLst>
              <a:ext uri="{FF2B5EF4-FFF2-40B4-BE49-F238E27FC236}">
                <a16:creationId xmlns:a16="http://schemas.microsoft.com/office/drawing/2014/main" id="{56E3202D-99E8-C828-044F-627F4174AE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9600" y="3846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8435" name="Line 35">
            <a:extLst>
              <a:ext uri="{FF2B5EF4-FFF2-40B4-BE49-F238E27FC236}">
                <a16:creationId xmlns:a16="http://schemas.microsoft.com/office/drawing/2014/main" id="{3B6640D0-50C9-5DA0-9755-22095C78DD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08700" y="38719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8436" name="Line 36">
            <a:extLst>
              <a:ext uri="{FF2B5EF4-FFF2-40B4-BE49-F238E27FC236}">
                <a16:creationId xmlns:a16="http://schemas.microsoft.com/office/drawing/2014/main" id="{0914D272-A04F-B8B2-A105-1B14FF64986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734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8437" name="Line 37">
            <a:extLst>
              <a:ext uri="{FF2B5EF4-FFF2-40B4-BE49-F238E27FC236}">
                <a16:creationId xmlns:a16="http://schemas.microsoft.com/office/drawing/2014/main" id="{6C29050E-9036-39AA-BAC3-DB074C65967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705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8445" name="Text Box 45">
            <a:extLst>
              <a:ext uri="{FF2B5EF4-FFF2-40B4-BE49-F238E27FC236}">
                <a16:creationId xmlns:a16="http://schemas.microsoft.com/office/drawing/2014/main" id="{5E3ED8AB-610E-D9B6-9646-E36957746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" y="3840163"/>
            <a:ext cx="3762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ru-RU" altLang="en-US" sz="1600">
                <a:solidFill>
                  <a:srgbClr val="99CCFF"/>
                </a:solidFill>
              </a:rPr>
              <a:t>РЯД ПО КРОВИ</a:t>
            </a:r>
            <a:endParaRPr lang="en-US" altLang="en-US" sz="1600">
              <a:solidFill>
                <a:srgbClr val="99CCFF"/>
              </a:solidFill>
            </a:endParaRPr>
          </a:p>
        </p:txBody>
      </p:sp>
      <p:sp>
        <p:nvSpPr>
          <p:cNvPr id="358446" name="Text Box 46">
            <a:extLst>
              <a:ext uri="{FF2B5EF4-FFF2-40B4-BE49-F238E27FC236}">
                <a16:creationId xmlns:a16="http://schemas.microsoft.com/office/drawing/2014/main" id="{0901C66B-DEB3-53DC-FCFD-062DFD388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6513" y="3833813"/>
            <a:ext cx="23129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rgbClr val="99CCFF"/>
                </a:solidFill>
              </a:rPr>
              <a:t>РЯД ПО ЗАКОНУ</a:t>
            </a:r>
            <a:endParaRPr lang="en-US" altLang="en-US" sz="1600">
              <a:solidFill>
                <a:srgbClr val="99CCFF"/>
              </a:solidFill>
            </a:endParaRPr>
          </a:p>
        </p:txBody>
      </p:sp>
      <p:sp>
        <p:nvSpPr>
          <p:cNvPr id="52251" name="Text Box 49">
            <a:extLst>
              <a:ext uri="{FF2B5EF4-FFF2-40B4-BE49-F238E27FC236}">
                <a16:creationId xmlns:a16="http://schemas.microsoft.com/office/drawing/2014/main" id="{D0D64CF2-8CDF-C762-1AF6-045A286F7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2252" name="Text Box 50">
            <a:extLst>
              <a:ext uri="{FF2B5EF4-FFF2-40B4-BE49-F238E27FC236}">
                <a16:creationId xmlns:a16="http://schemas.microsoft.com/office/drawing/2014/main" id="{A042416B-0691-00BB-6F40-CE0A89B1C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2063" y="4414838"/>
            <a:ext cx="1841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52253" name="Text Box 51">
            <a:extLst>
              <a:ext uri="{FF2B5EF4-FFF2-40B4-BE49-F238E27FC236}">
                <a16:creationId xmlns:a16="http://schemas.microsoft.com/office/drawing/2014/main" id="{5B2C3A4F-07FF-A760-4A6A-091FF571C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58452" name="Rectangle 52">
            <a:extLst>
              <a:ext uri="{FF2B5EF4-FFF2-40B4-BE49-F238E27FC236}">
                <a16:creationId xmlns:a16="http://schemas.microsoft.com/office/drawing/2014/main" id="{026C14E9-10F3-EEAA-F884-1DE1D5123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58457" name="Rectangle 57">
            <a:extLst>
              <a:ext uri="{FF2B5EF4-FFF2-40B4-BE49-F238E27FC236}">
                <a16:creationId xmlns:a16="http://schemas.microsoft.com/office/drawing/2014/main" id="{2D750B58-7D88-5E21-7656-27D378635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138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35</a:t>
            </a:r>
          </a:p>
        </p:txBody>
      </p:sp>
      <p:sp>
        <p:nvSpPr>
          <p:cNvPr id="52256" name="Text Box 59">
            <a:extLst>
              <a:ext uri="{FF2B5EF4-FFF2-40B4-BE49-F238E27FC236}">
                <a16:creationId xmlns:a16="http://schemas.microsoft.com/office/drawing/2014/main" id="{477DBF41-E3A6-626E-F8F6-B820481EE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7263" y="6418263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358464" name="Text Box 64">
            <a:extLst>
              <a:ext uri="{FF2B5EF4-FFF2-40B4-BE49-F238E27FC236}">
                <a16:creationId xmlns:a16="http://schemas.microsoft.com/office/drawing/2014/main" id="{329C3B10-D083-AFD3-7013-D19DAC78F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АДАМ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  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ЕВА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358466" name="Text Box 66">
            <a:extLst>
              <a:ext uri="{FF2B5EF4-FFF2-40B4-BE49-F238E27FC236}">
                <a16:creationId xmlns:a16="http://schemas.microsoft.com/office/drawing/2014/main" id="{E3038729-DF91-AB90-66D5-EAC08CB35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388" y="2889250"/>
            <a:ext cx="3833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ДАВИД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 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ВИРСАВИЯ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358467" name="Rectangle 67">
            <a:extLst>
              <a:ext uri="{FF2B5EF4-FFF2-40B4-BE49-F238E27FC236}">
                <a16:creationId xmlns:a16="http://schemas.microsoft.com/office/drawing/2014/main" id="{2C8BCBD5-3CBA-7B67-34F3-DD803D007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800"/>
            <a:ext cx="9144000" cy="387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 New Roman" panose="02020603050405020304" pitchFamily="18" charset="0"/>
              </a:rPr>
              <a:t>ЛИНИЯ ДАВИДА</a:t>
            </a:r>
            <a:r>
              <a:rPr lang="en-US" altLang="en-US">
                <a:solidFill>
                  <a:schemeClr val="folHlink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1800">
                <a:solidFill>
                  <a:schemeClr val="folHlink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800">
                <a:solidFill>
                  <a:schemeClr val="folHlink"/>
                </a:solidFill>
                <a:latin typeface="Times New Roman" panose="02020603050405020304" pitchFamily="18" charset="0"/>
              </a:rPr>
              <a:t>царское родословие Иисуса Христа</a:t>
            </a:r>
            <a:endParaRPr lang="en-US" altLang="en-US" sz="1800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469" name="Text Box 69">
            <a:extLst>
              <a:ext uri="{FF2B5EF4-FFF2-40B4-BE49-F238E27FC236}">
                <a16:creationId xmlns:a16="http://schemas.microsoft.com/office/drawing/2014/main" id="{5321CC2B-6381-97DB-3E13-DBA9E6C0B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4100" y="3475038"/>
            <a:ext cx="4456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НАФАН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СОЛОМОН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358471" name="Text Box 71">
            <a:extLst>
              <a:ext uri="{FF2B5EF4-FFF2-40B4-BE49-F238E27FC236}">
                <a16:creationId xmlns:a16="http://schemas.microsoft.com/office/drawing/2014/main" id="{33878572-1315-0017-2741-1B19D1CCD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0925" y="2339975"/>
            <a:ext cx="2217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i="1">
                <a:solidFill>
                  <a:srgbClr val="FF1E2A"/>
                </a:solidFill>
                <a:latin typeface="Times" panose="020F07020304040A0204" pitchFamily="34" charset="0"/>
              </a:rPr>
              <a:t>АВРААМ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358472" name="Line 72">
            <a:extLst>
              <a:ext uri="{FF2B5EF4-FFF2-40B4-BE49-F238E27FC236}">
                <a16:creationId xmlns:a16="http://schemas.microsoft.com/office/drawing/2014/main" id="{8DF4D3A7-87DB-6A79-3B68-0D92E72670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9600" y="52816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8473" name="Line 73">
            <a:extLst>
              <a:ext uri="{FF2B5EF4-FFF2-40B4-BE49-F238E27FC236}">
                <a16:creationId xmlns:a16="http://schemas.microsoft.com/office/drawing/2014/main" id="{019E1BDB-3E94-0622-3A54-4076282122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46800" y="52943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grpSp>
        <p:nvGrpSpPr>
          <p:cNvPr id="52264" name="Group 74">
            <a:extLst>
              <a:ext uri="{FF2B5EF4-FFF2-40B4-BE49-F238E27FC236}">
                <a16:creationId xmlns:a16="http://schemas.microsoft.com/office/drawing/2014/main" id="{ED322689-74EB-C6AC-7670-DBFE1A3391DF}"/>
              </a:ext>
            </a:extLst>
          </p:cNvPr>
          <p:cNvGrpSpPr>
            <a:grpSpLocks/>
          </p:cNvGrpSpPr>
          <p:nvPr/>
        </p:nvGrpSpPr>
        <p:grpSpPr bwMode="auto">
          <a:xfrm>
            <a:off x="3543300" y="5811838"/>
            <a:ext cx="3429000" cy="931862"/>
            <a:chOff x="2216" y="3733"/>
            <a:chExt cx="2160" cy="587"/>
          </a:xfrm>
        </p:grpSpPr>
        <p:sp>
          <p:nvSpPr>
            <p:cNvPr id="358475" name="Line 75">
              <a:extLst>
                <a:ext uri="{FF2B5EF4-FFF2-40B4-BE49-F238E27FC236}">
                  <a16:creationId xmlns:a16="http://schemas.microsoft.com/office/drawing/2014/main" id="{8CEA917F-E160-7295-BBFF-B5A6C840C6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03" y="3743"/>
              <a:ext cx="0" cy="3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358476" name="Text Box 76">
              <a:extLst>
                <a:ext uri="{FF2B5EF4-FFF2-40B4-BE49-F238E27FC236}">
                  <a16:creationId xmlns:a16="http://schemas.microsoft.com/office/drawing/2014/main" id="{7DFE6635-20D0-EDE3-6487-DFE94101B0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16" y="3993"/>
              <a:ext cx="216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en-US" sz="2800">
                  <a:latin typeface="Times" panose="020F07020304040A0204" pitchFamily="34" charset="0"/>
                </a:rPr>
                <a:t>ИИСУС ХРИСТОС</a:t>
              </a:r>
              <a:endParaRPr lang="en-US" altLang="en-US" sz="2800">
                <a:solidFill>
                  <a:schemeClr val="folHlink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358477" name="Line 77">
              <a:extLst>
                <a:ext uri="{FF2B5EF4-FFF2-40B4-BE49-F238E27FC236}">
                  <a16:creationId xmlns:a16="http://schemas.microsoft.com/office/drawing/2014/main" id="{3BE091F7-C232-11B7-6AE1-BA67D6297D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0" y="3733"/>
              <a:ext cx="296" cy="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</p:grpSp>
      <p:sp>
        <p:nvSpPr>
          <p:cNvPr id="358478" name="Text Box 78">
            <a:extLst>
              <a:ext uri="{FF2B5EF4-FFF2-40B4-BE49-F238E27FC236}">
                <a16:creationId xmlns:a16="http://schemas.microsoft.com/office/drawing/2014/main" id="{0279C0E6-31C9-31DB-DE86-0C276DAB0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650" y="5564188"/>
            <a:ext cx="4706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МАРИЯ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   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ИОСИФ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</a:t>
            </a:r>
          </a:p>
        </p:txBody>
      </p:sp>
      <p:sp>
        <p:nvSpPr>
          <p:cNvPr id="358479" name="Text Box 79">
            <a:extLst>
              <a:ext uri="{FF2B5EF4-FFF2-40B4-BE49-F238E27FC236}">
                <a16:creationId xmlns:a16="http://schemas.microsoft.com/office/drawing/2014/main" id="{EE0C099A-C571-0253-95F7-B963D7490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9963" y="1806575"/>
            <a:ext cx="1601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НОЙ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5" grpId="0" autoUpdateAnimBg="0"/>
      <p:bldP spid="358446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63">
            <a:extLst>
              <a:ext uri="{FF2B5EF4-FFF2-40B4-BE49-F238E27FC236}">
                <a16:creationId xmlns:a16="http://schemas.microsoft.com/office/drawing/2014/main" id="{FFC03A57-19F6-A54A-EC26-25F5A4C882B6}"/>
              </a:ext>
            </a:extLst>
          </p:cNvPr>
          <p:cNvGrpSpPr>
            <a:grpSpLocks/>
          </p:cNvGrpSpPr>
          <p:nvPr/>
        </p:nvGrpSpPr>
        <p:grpSpPr bwMode="auto">
          <a:xfrm>
            <a:off x="2043113" y="4287838"/>
            <a:ext cx="3138487" cy="847725"/>
            <a:chOff x="1287" y="2701"/>
            <a:chExt cx="1977" cy="534"/>
          </a:xfrm>
        </p:grpSpPr>
        <p:sp>
          <p:nvSpPr>
            <p:cNvPr id="353344" name="Text Box 64">
              <a:extLst>
                <a:ext uri="{FF2B5EF4-FFF2-40B4-BE49-F238E27FC236}">
                  <a16:creationId xmlns:a16="http://schemas.microsoft.com/office/drawing/2014/main" id="{4BC17956-07A1-B1E0-C7CB-72CBD6A49C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7" y="2793"/>
              <a:ext cx="1977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ru-RU" altLang="en-US">
                  <a:solidFill>
                    <a:srgbClr val="FF0F07"/>
                  </a:solidFill>
                  <a:latin typeface="Times" panose="020F07020304040A0204" pitchFamily="34" charset="0"/>
                </a:rPr>
                <a:t>СЕМЕЙНОЕ право</a:t>
              </a:r>
              <a:endParaRPr lang="en-US" altLang="en-US">
                <a:solidFill>
                  <a:srgbClr val="FF0F07"/>
                </a:solidFill>
                <a:latin typeface="Times" panose="020F07020304040A0204" pitchFamily="34" charset="0"/>
              </a:endParaRPr>
            </a:p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ru-RU" altLang="en-US">
                  <a:solidFill>
                    <a:srgbClr val="FF0F07"/>
                  </a:solidFill>
                  <a:latin typeface="Times" panose="020F07020304040A0204" pitchFamily="34" charset="0"/>
                </a:rPr>
                <a:t>Лука</a:t>
              </a:r>
              <a:r>
                <a:rPr lang="en-US" altLang="en-US">
                  <a:solidFill>
                    <a:srgbClr val="FF0F07"/>
                  </a:solidFill>
                  <a:latin typeface="Times" panose="020F07020304040A0204" pitchFamily="34" charset="0"/>
                </a:rPr>
                <a:t> 3: 23-38</a:t>
              </a:r>
              <a:endParaRPr lang="en-US" altLang="en-US">
                <a:solidFill>
                  <a:schemeClr val="folHlink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353345" name="Rectangle 65">
              <a:extLst>
                <a:ext uri="{FF2B5EF4-FFF2-40B4-BE49-F238E27FC236}">
                  <a16:creationId xmlns:a16="http://schemas.microsoft.com/office/drawing/2014/main" id="{E521E628-C226-9F3E-19AE-264EAD87ED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3" y="2701"/>
              <a:ext cx="1867" cy="534"/>
            </a:xfrm>
            <a:prstGeom prst="rect">
              <a:avLst/>
            </a:prstGeom>
            <a:noFill/>
            <a:ln w="57150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ru-RU" sz="1600" b="0">
                <a:latin typeface="Times New Roman" charset="0"/>
                <a:ea typeface="+mn-ea"/>
              </a:endParaRPr>
            </a:p>
          </p:txBody>
        </p:sp>
      </p:grpSp>
      <p:sp>
        <p:nvSpPr>
          <p:cNvPr id="353342" name="Text Box 62">
            <a:extLst>
              <a:ext uri="{FF2B5EF4-FFF2-40B4-BE49-F238E27FC236}">
                <a16:creationId xmlns:a16="http://schemas.microsoft.com/office/drawing/2014/main" id="{661338B9-F5EE-1EAA-6B31-AB4BC9765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575" y="1336675"/>
            <a:ext cx="4365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КАИН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АВЕЛЬ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СИФ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353287" name="Line 7">
            <a:extLst>
              <a:ext uri="{FF2B5EF4-FFF2-40B4-BE49-F238E27FC236}">
                <a16:creationId xmlns:a16="http://schemas.microsoft.com/office/drawing/2014/main" id="{EAD9061A-7DF9-D706-8066-6CA268A93BE0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0300" y="31369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3289" name="Line 9">
            <a:extLst>
              <a:ext uri="{FF2B5EF4-FFF2-40B4-BE49-F238E27FC236}">
                <a16:creationId xmlns:a16="http://schemas.microsoft.com/office/drawing/2014/main" id="{19A03FC1-0172-1846-FBEB-63F5F4CFAE3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3290" name="Line 10">
            <a:extLst>
              <a:ext uri="{FF2B5EF4-FFF2-40B4-BE49-F238E27FC236}">
                <a16:creationId xmlns:a16="http://schemas.microsoft.com/office/drawing/2014/main" id="{EC86E3DE-BD6D-2DC7-DFB7-3D0EC3F71F58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9200" y="1196975"/>
            <a:ext cx="1828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3291" name="Line 11">
            <a:extLst>
              <a:ext uri="{FF2B5EF4-FFF2-40B4-BE49-F238E27FC236}">
                <a16:creationId xmlns:a16="http://schemas.microsoft.com/office/drawing/2014/main" id="{CFE9E871-ED6F-5674-0B05-C79591EE99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3292" name="Line 12">
            <a:extLst>
              <a:ext uri="{FF2B5EF4-FFF2-40B4-BE49-F238E27FC236}">
                <a16:creationId xmlns:a16="http://schemas.microsoft.com/office/drawing/2014/main" id="{DD0D4F03-C388-0C24-10C7-D84A11931B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3293" name="Line 13">
            <a:extLst>
              <a:ext uri="{FF2B5EF4-FFF2-40B4-BE49-F238E27FC236}">
                <a16:creationId xmlns:a16="http://schemas.microsoft.com/office/drawing/2014/main" id="{E1EE3724-3D66-1DDE-28A9-5904024E13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3294" name="Line 14">
            <a:extLst>
              <a:ext uri="{FF2B5EF4-FFF2-40B4-BE49-F238E27FC236}">
                <a16:creationId xmlns:a16="http://schemas.microsoft.com/office/drawing/2014/main" id="{F15796F6-29A8-C3A6-BF24-04497A6BD9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3295" name="Line 15">
            <a:extLst>
              <a:ext uri="{FF2B5EF4-FFF2-40B4-BE49-F238E27FC236}">
                <a16:creationId xmlns:a16="http://schemas.microsoft.com/office/drawing/2014/main" id="{A91936FE-7E37-1A0E-EBDE-5BED182F3E3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3296" name="Line 16">
            <a:extLst>
              <a:ext uri="{FF2B5EF4-FFF2-40B4-BE49-F238E27FC236}">
                <a16:creationId xmlns:a16="http://schemas.microsoft.com/office/drawing/2014/main" id="{55D45F23-311F-B0EA-4551-FAB795DAF7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3297" name="Line 17">
            <a:extLst>
              <a:ext uri="{FF2B5EF4-FFF2-40B4-BE49-F238E27FC236}">
                <a16:creationId xmlns:a16="http://schemas.microsoft.com/office/drawing/2014/main" id="{BA6B8E0D-E4D2-67B2-9E19-715BA8028D3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18000" y="1200150"/>
            <a:ext cx="0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3298" name="Line 18">
            <a:extLst>
              <a:ext uri="{FF2B5EF4-FFF2-40B4-BE49-F238E27FC236}">
                <a16:creationId xmlns:a16="http://schemas.microsoft.com/office/drawing/2014/main" id="{80C43B14-B078-AC89-BABE-F4763FD533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3299" name="Line 19">
            <a:extLst>
              <a:ext uri="{FF2B5EF4-FFF2-40B4-BE49-F238E27FC236}">
                <a16:creationId xmlns:a16="http://schemas.microsoft.com/office/drawing/2014/main" id="{4CE8C170-6EAC-C78D-2643-33E9F708469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3302" name="Line 22">
            <a:extLst>
              <a:ext uri="{FF2B5EF4-FFF2-40B4-BE49-F238E27FC236}">
                <a16:creationId xmlns:a16="http://schemas.microsoft.com/office/drawing/2014/main" id="{28DB6637-51E8-6EDF-C214-6CDEA684D6C1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5238" y="31337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3303" name="Line 23">
            <a:extLst>
              <a:ext uri="{FF2B5EF4-FFF2-40B4-BE49-F238E27FC236}">
                <a16:creationId xmlns:a16="http://schemas.microsoft.com/office/drawing/2014/main" id="{14C9441F-852A-751E-F02F-28DF3E9FBBE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46588" y="3355975"/>
            <a:ext cx="1665287" cy="158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3304" name="Line 24">
            <a:extLst>
              <a:ext uri="{FF2B5EF4-FFF2-40B4-BE49-F238E27FC236}">
                <a16:creationId xmlns:a16="http://schemas.microsoft.com/office/drawing/2014/main" id="{D4E789D0-B990-8FF3-C5EC-1FE897D91321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1875" y="3357563"/>
            <a:ext cx="1588" cy="1682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3305" name="Line 25">
            <a:extLst>
              <a:ext uri="{FF2B5EF4-FFF2-40B4-BE49-F238E27FC236}">
                <a16:creationId xmlns:a16="http://schemas.microsoft.com/office/drawing/2014/main" id="{6C9A50B9-1A26-D18E-EB4C-5B9262F44F4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4838" y="3352800"/>
            <a:ext cx="1587" cy="1682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3313" name="Text Box 33">
            <a:extLst>
              <a:ext uri="{FF2B5EF4-FFF2-40B4-BE49-F238E27FC236}">
                <a16:creationId xmlns:a16="http://schemas.microsoft.com/office/drawing/2014/main" id="{60166362-B005-3500-2FD2-788A6D01D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5292725"/>
            <a:ext cx="18065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ru-RU" altLang="en-US" sz="2000">
                <a:solidFill>
                  <a:srgbClr val="7ED87E"/>
                </a:solidFill>
                <a:latin typeface="Engravers MT" panose="02090707080505020304" pitchFamily="18" charset="77"/>
              </a:rPr>
              <a:t>ПРАВО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ru-RU" altLang="en-US" sz="2000">
                <a:solidFill>
                  <a:srgbClr val="7ED87E"/>
                </a:solidFill>
                <a:latin typeface="Engravers MT" panose="02090707080505020304" pitchFamily="18" charset="77"/>
              </a:rPr>
              <a:t> КРОВИ</a:t>
            </a:r>
            <a:endParaRPr lang="en-US" altLang="en-US" sz="2000">
              <a:solidFill>
                <a:srgbClr val="7ED87E"/>
              </a:solidFill>
              <a:latin typeface="Engravers MT" panose="02090707080505020304" pitchFamily="18" charset="77"/>
            </a:endParaRPr>
          </a:p>
        </p:txBody>
      </p:sp>
      <p:sp>
        <p:nvSpPr>
          <p:cNvPr id="353318" name="Line 38">
            <a:extLst>
              <a:ext uri="{FF2B5EF4-FFF2-40B4-BE49-F238E27FC236}">
                <a16:creationId xmlns:a16="http://schemas.microsoft.com/office/drawing/2014/main" id="{602055E9-2C16-0953-205C-2D5CE478F9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9600" y="3846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3319" name="Line 39">
            <a:extLst>
              <a:ext uri="{FF2B5EF4-FFF2-40B4-BE49-F238E27FC236}">
                <a16:creationId xmlns:a16="http://schemas.microsoft.com/office/drawing/2014/main" id="{E8E1D5A4-8911-F023-87A9-45C7074552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08700" y="38719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3320" name="Line 40">
            <a:extLst>
              <a:ext uri="{FF2B5EF4-FFF2-40B4-BE49-F238E27FC236}">
                <a16:creationId xmlns:a16="http://schemas.microsoft.com/office/drawing/2014/main" id="{F0AE83AC-3D2C-BD39-314C-7B7ADEA57F3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734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3321" name="Line 41">
            <a:extLst>
              <a:ext uri="{FF2B5EF4-FFF2-40B4-BE49-F238E27FC236}">
                <a16:creationId xmlns:a16="http://schemas.microsoft.com/office/drawing/2014/main" id="{05D94A26-C1D0-58AE-99A4-EA417835F9D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705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3273" name="Text Box 54">
            <a:extLst>
              <a:ext uri="{FF2B5EF4-FFF2-40B4-BE49-F238E27FC236}">
                <a16:creationId xmlns:a16="http://schemas.microsoft.com/office/drawing/2014/main" id="{7F915F9A-8354-9A00-3518-262267CA0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3274" name="Text Box 56">
            <a:extLst>
              <a:ext uri="{FF2B5EF4-FFF2-40B4-BE49-F238E27FC236}">
                <a16:creationId xmlns:a16="http://schemas.microsoft.com/office/drawing/2014/main" id="{F58C6654-B8BF-5551-8C41-765DBDD9B0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53337" name="Rectangle 57">
            <a:extLst>
              <a:ext uri="{FF2B5EF4-FFF2-40B4-BE49-F238E27FC236}">
                <a16:creationId xmlns:a16="http://schemas.microsoft.com/office/drawing/2014/main" id="{FAF7C18C-588A-AAA9-9A19-F629EA695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53340" name="Rectangle 60">
            <a:extLst>
              <a:ext uri="{FF2B5EF4-FFF2-40B4-BE49-F238E27FC236}">
                <a16:creationId xmlns:a16="http://schemas.microsoft.com/office/drawing/2014/main" id="{BD37599C-AC53-5448-A63F-CD24C25A6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138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36</a:t>
            </a:r>
          </a:p>
        </p:txBody>
      </p:sp>
      <p:grpSp>
        <p:nvGrpSpPr>
          <p:cNvPr id="53277" name="Group 66">
            <a:extLst>
              <a:ext uri="{FF2B5EF4-FFF2-40B4-BE49-F238E27FC236}">
                <a16:creationId xmlns:a16="http://schemas.microsoft.com/office/drawing/2014/main" id="{01FAA054-7955-4DB6-901F-F6A6BE04A2E7}"/>
              </a:ext>
            </a:extLst>
          </p:cNvPr>
          <p:cNvGrpSpPr>
            <a:grpSpLocks/>
          </p:cNvGrpSpPr>
          <p:nvPr/>
        </p:nvGrpSpPr>
        <p:grpSpPr bwMode="auto">
          <a:xfrm>
            <a:off x="5214938" y="4287838"/>
            <a:ext cx="2925762" cy="847725"/>
            <a:chOff x="3285" y="2701"/>
            <a:chExt cx="1843" cy="534"/>
          </a:xfrm>
        </p:grpSpPr>
        <p:sp>
          <p:nvSpPr>
            <p:cNvPr id="353347" name="Text Box 67">
              <a:extLst>
                <a:ext uri="{FF2B5EF4-FFF2-40B4-BE49-F238E27FC236}">
                  <a16:creationId xmlns:a16="http://schemas.microsoft.com/office/drawing/2014/main" id="{E4BD02A8-E2AC-EAD7-C4B1-BEFA69FFBA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8" y="2792"/>
              <a:ext cx="1729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ru-RU" altLang="en-US" sz="2000">
                  <a:solidFill>
                    <a:srgbClr val="66FF78"/>
                  </a:solidFill>
                  <a:latin typeface="Times" panose="020F07020304040A0204" pitchFamily="34" charset="0"/>
                </a:rPr>
                <a:t>Право</a:t>
              </a:r>
              <a:r>
                <a:rPr lang="ru-RU" altLang="en-US">
                  <a:solidFill>
                    <a:srgbClr val="66FF78"/>
                  </a:solidFill>
                  <a:latin typeface="Times" panose="020F07020304040A0204" pitchFamily="34" charset="0"/>
                </a:rPr>
                <a:t> </a:t>
              </a:r>
              <a:r>
                <a:rPr lang="ru-RU" altLang="en-US" sz="1800">
                  <a:solidFill>
                    <a:srgbClr val="66FF78"/>
                  </a:solidFill>
                  <a:latin typeface="Times" panose="020F07020304040A0204" pitchFamily="34" charset="0"/>
                </a:rPr>
                <a:t>по</a:t>
              </a:r>
              <a:r>
                <a:rPr lang="ru-RU" altLang="en-US">
                  <a:solidFill>
                    <a:srgbClr val="66FF78"/>
                  </a:solidFill>
                  <a:latin typeface="Times" panose="020F07020304040A0204" pitchFamily="34" charset="0"/>
                </a:rPr>
                <a:t> ЗАКОНУ</a:t>
              </a:r>
              <a:endParaRPr lang="en-US" altLang="en-US">
                <a:solidFill>
                  <a:srgbClr val="66FF78"/>
                </a:solidFill>
                <a:latin typeface="Times" panose="020F07020304040A0204" pitchFamily="34" charset="0"/>
              </a:endParaRPr>
            </a:p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ru-RU" altLang="en-US">
                  <a:solidFill>
                    <a:srgbClr val="66FF78"/>
                  </a:solidFill>
                  <a:latin typeface="Times" panose="020F07020304040A0204" pitchFamily="34" charset="0"/>
                </a:rPr>
                <a:t>Матф.</a:t>
              </a:r>
              <a:r>
                <a:rPr lang="en-US" altLang="en-US">
                  <a:solidFill>
                    <a:srgbClr val="66FF78"/>
                  </a:solidFill>
                  <a:latin typeface="Times" panose="020F07020304040A0204" pitchFamily="34" charset="0"/>
                </a:rPr>
                <a:t> 1: 1-17</a:t>
              </a:r>
              <a:endParaRPr lang="en-US" altLang="en-US">
                <a:solidFill>
                  <a:schemeClr val="folHlink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353348" name="Rectangle 68">
              <a:extLst>
                <a:ext uri="{FF2B5EF4-FFF2-40B4-BE49-F238E27FC236}">
                  <a16:creationId xmlns:a16="http://schemas.microsoft.com/office/drawing/2014/main" id="{595A0AEB-1B80-B959-3EED-EDF53B7A19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2701"/>
              <a:ext cx="1843" cy="534"/>
            </a:xfrm>
            <a:prstGeom prst="rect">
              <a:avLst/>
            </a:prstGeom>
            <a:noFill/>
            <a:ln w="57150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</p:grpSp>
      <p:sp>
        <p:nvSpPr>
          <p:cNvPr id="353354" name="Text Box 74">
            <a:extLst>
              <a:ext uri="{FF2B5EF4-FFF2-40B4-BE49-F238E27FC236}">
                <a16:creationId xmlns:a16="http://schemas.microsoft.com/office/drawing/2014/main" id="{A345E397-6EA2-36AC-395F-CAF138E4A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АДАМ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  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ЕВА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353356" name="Text Box 76">
            <a:extLst>
              <a:ext uri="{FF2B5EF4-FFF2-40B4-BE49-F238E27FC236}">
                <a16:creationId xmlns:a16="http://schemas.microsoft.com/office/drawing/2014/main" id="{DC586C8D-4A2C-AD44-36D7-9FA007BC8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388" y="2889250"/>
            <a:ext cx="3833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ДАВИД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 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ВИРСАВИЯ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353357" name="Rectangle 77">
            <a:extLst>
              <a:ext uri="{FF2B5EF4-FFF2-40B4-BE49-F238E27FC236}">
                <a16:creationId xmlns:a16="http://schemas.microsoft.com/office/drawing/2014/main" id="{B401C228-B311-EC83-6853-93674B6A9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800"/>
            <a:ext cx="9144000" cy="387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 New Roman" panose="02020603050405020304" pitchFamily="18" charset="0"/>
              </a:rPr>
              <a:t>ЛИНИЯ ДАВИДА</a:t>
            </a:r>
            <a:r>
              <a:rPr lang="en-US" altLang="en-US">
                <a:solidFill>
                  <a:schemeClr val="folHlink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1800">
                <a:solidFill>
                  <a:schemeClr val="folHlink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800">
                <a:solidFill>
                  <a:schemeClr val="folHlink"/>
                </a:solidFill>
                <a:latin typeface="Times New Roman" panose="02020603050405020304" pitchFamily="18" charset="0"/>
              </a:rPr>
              <a:t>царское родословие Иисуса Христа</a:t>
            </a:r>
            <a:endParaRPr lang="en-US" altLang="en-US" sz="1800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3358" name="Text Box 78">
            <a:extLst>
              <a:ext uri="{FF2B5EF4-FFF2-40B4-BE49-F238E27FC236}">
                <a16:creationId xmlns:a16="http://schemas.microsoft.com/office/drawing/2014/main" id="{14EF1F2C-9DD2-C646-02FD-374E2171A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4100" y="3475038"/>
            <a:ext cx="4456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НАФАН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СОЛОМОН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353360" name="Text Box 80">
            <a:extLst>
              <a:ext uri="{FF2B5EF4-FFF2-40B4-BE49-F238E27FC236}">
                <a16:creationId xmlns:a16="http://schemas.microsoft.com/office/drawing/2014/main" id="{E6EFA35A-6AE1-60C5-268E-A4525A3F5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0925" y="2339975"/>
            <a:ext cx="2217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i="1">
                <a:solidFill>
                  <a:srgbClr val="FF1E2A"/>
                </a:solidFill>
                <a:latin typeface="Times" panose="020F07020304040A0204" pitchFamily="34" charset="0"/>
              </a:rPr>
              <a:t>АВРААМ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353361" name="Line 81">
            <a:extLst>
              <a:ext uri="{FF2B5EF4-FFF2-40B4-BE49-F238E27FC236}">
                <a16:creationId xmlns:a16="http://schemas.microsoft.com/office/drawing/2014/main" id="{79F77CE4-BEB3-5A1C-91F0-FB9F1367607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9600" y="52816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3362" name="Line 82">
            <a:extLst>
              <a:ext uri="{FF2B5EF4-FFF2-40B4-BE49-F238E27FC236}">
                <a16:creationId xmlns:a16="http://schemas.microsoft.com/office/drawing/2014/main" id="{B66764BE-325B-266B-F1ED-444789BC23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46800" y="52943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grpSp>
        <p:nvGrpSpPr>
          <p:cNvPr id="53285" name="Group 83">
            <a:extLst>
              <a:ext uri="{FF2B5EF4-FFF2-40B4-BE49-F238E27FC236}">
                <a16:creationId xmlns:a16="http://schemas.microsoft.com/office/drawing/2014/main" id="{4D8F982F-1218-6626-1967-92859B417FD4}"/>
              </a:ext>
            </a:extLst>
          </p:cNvPr>
          <p:cNvGrpSpPr>
            <a:grpSpLocks/>
          </p:cNvGrpSpPr>
          <p:nvPr/>
        </p:nvGrpSpPr>
        <p:grpSpPr bwMode="auto">
          <a:xfrm>
            <a:off x="3543300" y="5811838"/>
            <a:ext cx="3429000" cy="931862"/>
            <a:chOff x="2216" y="3733"/>
            <a:chExt cx="2160" cy="587"/>
          </a:xfrm>
        </p:grpSpPr>
        <p:sp>
          <p:nvSpPr>
            <p:cNvPr id="353364" name="Line 84">
              <a:extLst>
                <a:ext uri="{FF2B5EF4-FFF2-40B4-BE49-F238E27FC236}">
                  <a16:creationId xmlns:a16="http://schemas.microsoft.com/office/drawing/2014/main" id="{3F73EBDA-F2C9-E8AB-911B-E32EDCA42C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03" y="3743"/>
              <a:ext cx="0" cy="3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353365" name="Text Box 85">
              <a:extLst>
                <a:ext uri="{FF2B5EF4-FFF2-40B4-BE49-F238E27FC236}">
                  <a16:creationId xmlns:a16="http://schemas.microsoft.com/office/drawing/2014/main" id="{EA6816D5-2D27-E10E-9FB1-A6EB489193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16" y="3993"/>
              <a:ext cx="216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en-US" sz="2800">
                  <a:latin typeface="Times" panose="020F07020304040A0204" pitchFamily="34" charset="0"/>
                </a:rPr>
                <a:t>ИИСУС ХРИСТОС</a:t>
              </a:r>
              <a:endParaRPr lang="en-US" altLang="en-US" sz="2800">
                <a:solidFill>
                  <a:schemeClr val="folHlink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353366" name="Line 86">
              <a:extLst>
                <a:ext uri="{FF2B5EF4-FFF2-40B4-BE49-F238E27FC236}">
                  <a16:creationId xmlns:a16="http://schemas.microsoft.com/office/drawing/2014/main" id="{64E03D2A-5C13-642E-6381-0C915F1655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0" y="3733"/>
              <a:ext cx="296" cy="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</p:grpSp>
      <p:sp>
        <p:nvSpPr>
          <p:cNvPr id="353367" name="Text Box 87">
            <a:extLst>
              <a:ext uri="{FF2B5EF4-FFF2-40B4-BE49-F238E27FC236}">
                <a16:creationId xmlns:a16="http://schemas.microsoft.com/office/drawing/2014/main" id="{E5F91A34-0A2D-A8C0-E12C-1B51D6947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650" y="5564188"/>
            <a:ext cx="4706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МАРИЯ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   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ИОСИФ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</a:t>
            </a:r>
          </a:p>
        </p:txBody>
      </p:sp>
      <p:grpSp>
        <p:nvGrpSpPr>
          <p:cNvPr id="53287" name="Group 42">
            <a:extLst>
              <a:ext uri="{FF2B5EF4-FFF2-40B4-BE49-F238E27FC236}">
                <a16:creationId xmlns:a16="http://schemas.microsoft.com/office/drawing/2014/main" id="{48ECB4E0-B3D5-261E-C8B5-6D6883195068}"/>
              </a:ext>
            </a:extLst>
          </p:cNvPr>
          <p:cNvGrpSpPr>
            <a:grpSpLocks/>
          </p:cNvGrpSpPr>
          <p:nvPr/>
        </p:nvGrpSpPr>
        <p:grpSpPr bwMode="auto">
          <a:xfrm>
            <a:off x="1079500" y="4889500"/>
            <a:ext cx="4064000" cy="1295400"/>
            <a:chOff x="824" y="3152"/>
            <a:chExt cx="2416" cy="816"/>
          </a:xfrm>
        </p:grpSpPr>
        <p:sp>
          <p:nvSpPr>
            <p:cNvPr id="353323" name="Oval 43">
              <a:extLst>
                <a:ext uri="{FF2B5EF4-FFF2-40B4-BE49-F238E27FC236}">
                  <a16:creationId xmlns:a16="http://schemas.microsoft.com/office/drawing/2014/main" id="{8EC6CA7A-B280-4E39-FD3F-1C8EF11071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4" y="3152"/>
              <a:ext cx="944" cy="816"/>
            </a:xfrm>
            <a:prstGeom prst="ellipse">
              <a:avLst/>
            </a:prstGeom>
            <a:noFill/>
            <a:ln w="57150">
              <a:solidFill>
                <a:srgbClr val="E8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353324" name="Oval 44">
              <a:extLst>
                <a:ext uri="{FF2B5EF4-FFF2-40B4-BE49-F238E27FC236}">
                  <a16:creationId xmlns:a16="http://schemas.microsoft.com/office/drawing/2014/main" id="{81A96BD7-AD56-504E-6A00-BFBC28C8D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8" y="3480"/>
              <a:ext cx="992" cy="472"/>
            </a:xfrm>
            <a:prstGeom prst="ellipse">
              <a:avLst/>
            </a:prstGeom>
            <a:noFill/>
            <a:ln w="57150">
              <a:solidFill>
                <a:srgbClr val="E8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353325" name="Line 45">
              <a:extLst>
                <a:ext uri="{FF2B5EF4-FFF2-40B4-BE49-F238E27FC236}">
                  <a16:creationId xmlns:a16="http://schemas.microsoft.com/office/drawing/2014/main" id="{217F7700-BF1B-4802-568E-558774FC8B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3" y="3613"/>
              <a:ext cx="510" cy="79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</p:grpSp>
      <p:sp>
        <p:nvSpPr>
          <p:cNvPr id="353368" name="Text Box 88">
            <a:extLst>
              <a:ext uri="{FF2B5EF4-FFF2-40B4-BE49-F238E27FC236}">
                <a16:creationId xmlns:a16="http://schemas.microsoft.com/office/drawing/2014/main" id="{BA8766C3-B5BB-3D96-67A3-EEA377BF5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9963" y="1806575"/>
            <a:ext cx="1601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НОЙ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70" name="Text Box 66">
            <a:extLst>
              <a:ext uri="{FF2B5EF4-FFF2-40B4-BE49-F238E27FC236}">
                <a16:creationId xmlns:a16="http://schemas.microsoft.com/office/drawing/2014/main" id="{F2DC9FC9-A1D3-F38E-0AFB-1FECFD08D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575" y="1336675"/>
            <a:ext cx="4365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КАИН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АВЕЛЬ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СИФ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grpSp>
        <p:nvGrpSpPr>
          <p:cNvPr id="54275" name="Group 67">
            <a:extLst>
              <a:ext uri="{FF2B5EF4-FFF2-40B4-BE49-F238E27FC236}">
                <a16:creationId xmlns:a16="http://schemas.microsoft.com/office/drawing/2014/main" id="{6871F31A-D21D-8CFF-D25A-CEA51C57ECAB}"/>
              </a:ext>
            </a:extLst>
          </p:cNvPr>
          <p:cNvGrpSpPr>
            <a:grpSpLocks/>
          </p:cNvGrpSpPr>
          <p:nvPr/>
        </p:nvGrpSpPr>
        <p:grpSpPr bwMode="auto">
          <a:xfrm>
            <a:off x="2043113" y="4287838"/>
            <a:ext cx="3138487" cy="847725"/>
            <a:chOff x="1287" y="2701"/>
            <a:chExt cx="1977" cy="534"/>
          </a:xfrm>
        </p:grpSpPr>
        <p:sp>
          <p:nvSpPr>
            <p:cNvPr id="354372" name="Text Box 68">
              <a:extLst>
                <a:ext uri="{FF2B5EF4-FFF2-40B4-BE49-F238E27FC236}">
                  <a16:creationId xmlns:a16="http://schemas.microsoft.com/office/drawing/2014/main" id="{91862F70-EFC8-683F-3C89-C95C5159D3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7" y="2793"/>
              <a:ext cx="1977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ru-RU" altLang="en-US">
                  <a:solidFill>
                    <a:srgbClr val="FF0F07"/>
                  </a:solidFill>
                  <a:latin typeface="Times" panose="020F07020304040A0204" pitchFamily="34" charset="0"/>
                </a:rPr>
                <a:t>СЕМЕЙНОЕ право</a:t>
              </a:r>
              <a:endParaRPr lang="en-US" altLang="en-US">
                <a:solidFill>
                  <a:srgbClr val="FF0F07"/>
                </a:solidFill>
                <a:latin typeface="Times" panose="020F07020304040A0204" pitchFamily="34" charset="0"/>
              </a:endParaRPr>
            </a:p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ru-RU" altLang="en-US">
                  <a:solidFill>
                    <a:srgbClr val="FF0F07"/>
                  </a:solidFill>
                  <a:latin typeface="Times" panose="020F07020304040A0204" pitchFamily="34" charset="0"/>
                </a:rPr>
                <a:t>Лука</a:t>
              </a:r>
              <a:r>
                <a:rPr lang="en-US" altLang="en-US">
                  <a:solidFill>
                    <a:srgbClr val="FF0F07"/>
                  </a:solidFill>
                  <a:latin typeface="Times" panose="020F07020304040A0204" pitchFamily="34" charset="0"/>
                </a:rPr>
                <a:t> 3: 23-38</a:t>
              </a:r>
              <a:endParaRPr lang="en-US" altLang="en-US">
                <a:solidFill>
                  <a:schemeClr val="folHlink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354373" name="Rectangle 69">
              <a:extLst>
                <a:ext uri="{FF2B5EF4-FFF2-40B4-BE49-F238E27FC236}">
                  <a16:creationId xmlns:a16="http://schemas.microsoft.com/office/drawing/2014/main" id="{CFE438F8-A54A-0CEE-07D7-79B644838E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3" y="2701"/>
              <a:ext cx="1867" cy="534"/>
            </a:xfrm>
            <a:prstGeom prst="rect">
              <a:avLst/>
            </a:prstGeom>
            <a:noFill/>
            <a:ln w="57150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ru-RU" sz="1600" b="0">
                <a:latin typeface="Times New Roman" charset="0"/>
                <a:ea typeface="+mn-ea"/>
              </a:endParaRPr>
            </a:p>
          </p:txBody>
        </p:sp>
      </p:grpSp>
      <p:sp>
        <p:nvSpPr>
          <p:cNvPr id="354311" name="Line 7">
            <a:extLst>
              <a:ext uri="{FF2B5EF4-FFF2-40B4-BE49-F238E27FC236}">
                <a16:creationId xmlns:a16="http://schemas.microsoft.com/office/drawing/2014/main" id="{B96FBF4D-70B3-9C04-1BC0-6D72E9CEAEE6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0300" y="31369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4313" name="Line 9">
            <a:extLst>
              <a:ext uri="{FF2B5EF4-FFF2-40B4-BE49-F238E27FC236}">
                <a16:creationId xmlns:a16="http://schemas.microsoft.com/office/drawing/2014/main" id="{CA252CD5-1ABF-7AAD-7B33-BAC7BC2260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4314" name="Line 10">
            <a:extLst>
              <a:ext uri="{FF2B5EF4-FFF2-40B4-BE49-F238E27FC236}">
                <a16:creationId xmlns:a16="http://schemas.microsoft.com/office/drawing/2014/main" id="{0F8B0B2A-5132-C306-869F-D547A712D262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9200" y="1196975"/>
            <a:ext cx="1828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4315" name="Line 11">
            <a:extLst>
              <a:ext uri="{FF2B5EF4-FFF2-40B4-BE49-F238E27FC236}">
                <a16:creationId xmlns:a16="http://schemas.microsoft.com/office/drawing/2014/main" id="{BE2A9916-F048-922C-9291-8160C06FBC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4316" name="Line 12">
            <a:extLst>
              <a:ext uri="{FF2B5EF4-FFF2-40B4-BE49-F238E27FC236}">
                <a16:creationId xmlns:a16="http://schemas.microsoft.com/office/drawing/2014/main" id="{09BECA5D-E225-6753-BAD4-2866C22DF7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4317" name="Line 13">
            <a:extLst>
              <a:ext uri="{FF2B5EF4-FFF2-40B4-BE49-F238E27FC236}">
                <a16:creationId xmlns:a16="http://schemas.microsoft.com/office/drawing/2014/main" id="{BD6238E9-5740-CCD3-3B79-49281016D65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4318" name="Line 14">
            <a:extLst>
              <a:ext uri="{FF2B5EF4-FFF2-40B4-BE49-F238E27FC236}">
                <a16:creationId xmlns:a16="http://schemas.microsoft.com/office/drawing/2014/main" id="{C5E4ECED-A4A9-8554-88AF-D7A4B69746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4319" name="Line 15">
            <a:extLst>
              <a:ext uri="{FF2B5EF4-FFF2-40B4-BE49-F238E27FC236}">
                <a16:creationId xmlns:a16="http://schemas.microsoft.com/office/drawing/2014/main" id="{C65F2A22-16CC-5010-141C-F489A402E2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4320" name="Line 16">
            <a:extLst>
              <a:ext uri="{FF2B5EF4-FFF2-40B4-BE49-F238E27FC236}">
                <a16:creationId xmlns:a16="http://schemas.microsoft.com/office/drawing/2014/main" id="{672E065D-14E9-4DBD-64CA-3DC671783F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4321" name="Line 17">
            <a:extLst>
              <a:ext uri="{FF2B5EF4-FFF2-40B4-BE49-F238E27FC236}">
                <a16:creationId xmlns:a16="http://schemas.microsoft.com/office/drawing/2014/main" id="{3EB5C744-9C2B-DD18-0FDC-E3A0813BF6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18000" y="1200150"/>
            <a:ext cx="0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4322" name="Line 18">
            <a:extLst>
              <a:ext uri="{FF2B5EF4-FFF2-40B4-BE49-F238E27FC236}">
                <a16:creationId xmlns:a16="http://schemas.microsoft.com/office/drawing/2014/main" id="{62A8687F-F312-5563-6F72-06C138CD1EC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4323" name="Line 19">
            <a:extLst>
              <a:ext uri="{FF2B5EF4-FFF2-40B4-BE49-F238E27FC236}">
                <a16:creationId xmlns:a16="http://schemas.microsoft.com/office/drawing/2014/main" id="{FB18D26E-BF40-9AC9-8569-D59489AC342D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4326" name="Line 22">
            <a:extLst>
              <a:ext uri="{FF2B5EF4-FFF2-40B4-BE49-F238E27FC236}">
                <a16:creationId xmlns:a16="http://schemas.microsoft.com/office/drawing/2014/main" id="{73402AD6-EB10-2282-4871-E7A2D3086388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5238" y="31337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4327" name="Line 23">
            <a:extLst>
              <a:ext uri="{FF2B5EF4-FFF2-40B4-BE49-F238E27FC236}">
                <a16:creationId xmlns:a16="http://schemas.microsoft.com/office/drawing/2014/main" id="{92A5D401-5122-09CC-283B-8C816BBC61C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46588" y="3355975"/>
            <a:ext cx="1665287" cy="158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4328" name="Line 24">
            <a:extLst>
              <a:ext uri="{FF2B5EF4-FFF2-40B4-BE49-F238E27FC236}">
                <a16:creationId xmlns:a16="http://schemas.microsoft.com/office/drawing/2014/main" id="{DE248C40-253D-1974-3F2B-D42E3E902F4C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1875" y="3357563"/>
            <a:ext cx="1588" cy="1682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4329" name="Line 25">
            <a:extLst>
              <a:ext uri="{FF2B5EF4-FFF2-40B4-BE49-F238E27FC236}">
                <a16:creationId xmlns:a16="http://schemas.microsoft.com/office/drawing/2014/main" id="{91E8EAF4-6666-EC3E-92B3-A9E254FBFC59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4838" y="3352800"/>
            <a:ext cx="1587" cy="1682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4338" name="Text Box 34">
            <a:extLst>
              <a:ext uri="{FF2B5EF4-FFF2-40B4-BE49-F238E27FC236}">
                <a16:creationId xmlns:a16="http://schemas.microsoft.com/office/drawing/2014/main" id="{095EFC70-E4E8-B892-B8FE-063C16F76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1875" y="5348288"/>
            <a:ext cx="14525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ru-RU" altLang="en-US" sz="2000">
                <a:solidFill>
                  <a:srgbClr val="7ED87E"/>
                </a:solidFill>
                <a:latin typeface="Engravers MT" panose="02090707080505020304" pitchFamily="18" charset="77"/>
              </a:rPr>
              <a:t>ПРАВО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ru-RU" altLang="en-US" sz="2000">
                <a:solidFill>
                  <a:srgbClr val="7ED87E"/>
                </a:solidFill>
                <a:latin typeface="Engravers MT" panose="02090707080505020304" pitchFamily="18" charset="77"/>
              </a:rPr>
              <a:t>ЗАКОНА</a:t>
            </a:r>
            <a:endParaRPr lang="en-US" altLang="en-US" sz="2000">
              <a:solidFill>
                <a:srgbClr val="7ED87E"/>
              </a:solidFill>
              <a:latin typeface="Engravers MT" panose="02090707080505020304" pitchFamily="18" charset="77"/>
            </a:endParaRPr>
          </a:p>
        </p:txBody>
      </p:sp>
      <p:sp>
        <p:nvSpPr>
          <p:cNvPr id="354341" name="Line 37">
            <a:extLst>
              <a:ext uri="{FF2B5EF4-FFF2-40B4-BE49-F238E27FC236}">
                <a16:creationId xmlns:a16="http://schemas.microsoft.com/office/drawing/2014/main" id="{7C0AF513-9FFC-8439-FCF8-14A32E51D9E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9600" y="52816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4342" name="Line 38">
            <a:extLst>
              <a:ext uri="{FF2B5EF4-FFF2-40B4-BE49-F238E27FC236}">
                <a16:creationId xmlns:a16="http://schemas.microsoft.com/office/drawing/2014/main" id="{B215CF01-123C-C7A7-5CAF-2E5E9C0613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9600" y="3846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4343" name="Line 39">
            <a:extLst>
              <a:ext uri="{FF2B5EF4-FFF2-40B4-BE49-F238E27FC236}">
                <a16:creationId xmlns:a16="http://schemas.microsoft.com/office/drawing/2014/main" id="{497DE66E-FA40-7019-BC49-CCF173468A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08700" y="38719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4344" name="Line 40">
            <a:extLst>
              <a:ext uri="{FF2B5EF4-FFF2-40B4-BE49-F238E27FC236}">
                <a16:creationId xmlns:a16="http://schemas.microsoft.com/office/drawing/2014/main" id="{43CF9270-0E4E-29CB-20F0-8DB703D6A04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734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4345" name="Line 41">
            <a:extLst>
              <a:ext uri="{FF2B5EF4-FFF2-40B4-BE49-F238E27FC236}">
                <a16:creationId xmlns:a16="http://schemas.microsoft.com/office/drawing/2014/main" id="{FEB6FD98-92C7-FFC7-0420-C13CB148191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705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4354" name="Line 50">
            <a:extLst>
              <a:ext uri="{FF2B5EF4-FFF2-40B4-BE49-F238E27FC236}">
                <a16:creationId xmlns:a16="http://schemas.microsoft.com/office/drawing/2014/main" id="{59EE5D42-F61F-F077-176D-7D5815268AE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46800" y="5243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4299" name="Text Box 54">
            <a:extLst>
              <a:ext uri="{FF2B5EF4-FFF2-40B4-BE49-F238E27FC236}">
                <a16:creationId xmlns:a16="http://schemas.microsoft.com/office/drawing/2014/main" id="{0A64CF48-97B9-3FA7-3BC4-7D03FBF60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4300" name="Text Box 56">
            <a:extLst>
              <a:ext uri="{FF2B5EF4-FFF2-40B4-BE49-F238E27FC236}">
                <a16:creationId xmlns:a16="http://schemas.microsoft.com/office/drawing/2014/main" id="{934AAFD2-C3FC-4148-CC6C-57B90FFBA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54364" name="Rectangle 60">
            <a:extLst>
              <a:ext uri="{FF2B5EF4-FFF2-40B4-BE49-F238E27FC236}">
                <a16:creationId xmlns:a16="http://schemas.microsoft.com/office/drawing/2014/main" id="{DAC88B3D-6025-0432-1BCB-84CE266DC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138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37</a:t>
            </a:r>
          </a:p>
        </p:txBody>
      </p:sp>
      <p:grpSp>
        <p:nvGrpSpPr>
          <p:cNvPr id="54302" name="Group 70">
            <a:extLst>
              <a:ext uri="{FF2B5EF4-FFF2-40B4-BE49-F238E27FC236}">
                <a16:creationId xmlns:a16="http://schemas.microsoft.com/office/drawing/2014/main" id="{178EB25E-C519-C268-E506-A2CA6A127343}"/>
              </a:ext>
            </a:extLst>
          </p:cNvPr>
          <p:cNvGrpSpPr>
            <a:grpSpLocks/>
          </p:cNvGrpSpPr>
          <p:nvPr/>
        </p:nvGrpSpPr>
        <p:grpSpPr bwMode="auto">
          <a:xfrm>
            <a:off x="5214938" y="4287838"/>
            <a:ext cx="2925762" cy="847725"/>
            <a:chOff x="3285" y="2701"/>
            <a:chExt cx="1843" cy="534"/>
          </a:xfrm>
        </p:grpSpPr>
        <p:sp>
          <p:nvSpPr>
            <p:cNvPr id="354375" name="Text Box 71">
              <a:extLst>
                <a:ext uri="{FF2B5EF4-FFF2-40B4-BE49-F238E27FC236}">
                  <a16:creationId xmlns:a16="http://schemas.microsoft.com/office/drawing/2014/main" id="{7BF872BD-36CB-F926-602E-9FA95E29E4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8" y="2792"/>
              <a:ext cx="1729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ru-RU" altLang="en-US" sz="2000">
                  <a:solidFill>
                    <a:srgbClr val="66FF78"/>
                  </a:solidFill>
                  <a:latin typeface="Times" panose="020F07020304040A0204" pitchFamily="34" charset="0"/>
                </a:rPr>
                <a:t>Право</a:t>
              </a:r>
              <a:r>
                <a:rPr lang="ru-RU" altLang="en-US">
                  <a:solidFill>
                    <a:srgbClr val="66FF78"/>
                  </a:solidFill>
                  <a:latin typeface="Times" panose="020F07020304040A0204" pitchFamily="34" charset="0"/>
                </a:rPr>
                <a:t> </a:t>
              </a:r>
              <a:r>
                <a:rPr lang="ru-RU" altLang="en-US" sz="1800">
                  <a:solidFill>
                    <a:srgbClr val="66FF78"/>
                  </a:solidFill>
                  <a:latin typeface="Times" panose="020F07020304040A0204" pitchFamily="34" charset="0"/>
                </a:rPr>
                <a:t>по</a:t>
              </a:r>
              <a:r>
                <a:rPr lang="ru-RU" altLang="en-US">
                  <a:solidFill>
                    <a:srgbClr val="66FF78"/>
                  </a:solidFill>
                  <a:latin typeface="Times" panose="020F07020304040A0204" pitchFamily="34" charset="0"/>
                </a:rPr>
                <a:t> ЗАКОНУ</a:t>
              </a:r>
              <a:endParaRPr lang="en-US" altLang="en-US">
                <a:solidFill>
                  <a:srgbClr val="66FF78"/>
                </a:solidFill>
                <a:latin typeface="Times" panose="020F07020304040A0204" pitchFamily="34" charset="0"/>
              </a:endParaRPr>
            </a:p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ru-RU" altLang="en-US">
                  <a:solidFill>
                    <a:srgbClr val="66FF78"/>
                  </a:solidFill>
                  <a:latin typeface="Times" panose="020F07020304040A0204" pitchFamily="34" charset="0"/>
                </a:rPr>
                <a:t>Матф.</a:t>
              </a:r>
              <a:r>
                <a:rPr lang="en-US" altLang="en-US">
                  <a:solidFill>
                    <a:srgbClr val="66FF78"/>
                  </a:solidFill>
                  <a:latin typeface="Times" panose="020F07020304040A0204" pitchFamily="34" charset="0"/>
                </a:rPr>
                <a:t> 1: 1-17</a:t>
              </a:r>
              <a:endParaRPr lang="en-US" altLang="en-US">
                <a:solidFill>
                  <a:schemeClr val="folHlink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354376" name="Rectangle 72">
              <a:extLst>
                <a:ext uri="{FF2B5EF4-FFF2-40B4-BE49-F238E27FC236}">
                  <a16:creationId xmlns:a16="http://schemas.microsoft.com/office/drawing/2014/main" id="{6A8DCB8E-D799-5A3F-8A64-6232B2E2B2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2701"/>
              <a:ext cx="1843" cy="534"/>
            </a:xfrm>
            <a:prstGeom prst="rect">
              <a:avLst/>
            </a:prstGeom>
            <a:noFill/>
            <a:ln w="57150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</p:grpSp>
      <p:sp>
        <p:nvSpPr>
          <p:cNvPr id="354382" name="Text Box 78">
            <a:extLst>
              <a:ext uri="{FF2B5EF4-FFF2-40B4-BE49-F238E27FC236}">
                <a16:creationId xmlns:a16="http://schemas.microsoft.com/office/drawing/2014/main" id="{84498DF1-7D0A-D1F4-8266-8BFD4D52C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АДАМ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  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ЕВА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354384" name="Text Box 80">
            <a:extLst>
              <a:ext uri="{FF2B5EF4-FFF2-40B4-BE49-F238E27FC236}">
                <a16:creationId xmlns:a16="http://schemas.microsoft.com/office/drawing/2014/main" id="{D0BD7353-DE43-45A7-CACC-EED364FBD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388" y="2889250"/>
            <a:ext cx="3833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ДАВИД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 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ВИРСАВИЯ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354385" name="Rectangle 81">
            <a:extLst>
              <a:ext uri="{FF2B5EF4-FFF2-40B4-BE49-F238E27FC236}">
                <a16:creationId xmlns:a16="http://schemas.microsoft.com/office/drawing/2014/main" id="{B00B2FDD-7FA4-F82A-EFD3-067697C9F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800"/>
            <a:ext cx="9144000" cy="387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 New Roman" panose="02020603050405020304" pitchFamily="18" charset="0"/>
              </a:rPr>
              <a:t>ЛИНИЯ ДАВИДА</a:t>
            </a:r>
            <a:r>
              <a:rPr lang="en-US" altLang="en-US">
                <a:solidFill>
                  <a:schemeClr val="folHlink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1800">
                <a:solidFill>
                  <a:schemeClr val="folHlink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800">
                <a:solidFill>
                  <a:schemeClr val="folHlink"/>
                </a:solidFill>
                <a:latin typeface="Times New Roman" panose="02020603050405020304" pitchFamily="18" charset="0"/>
              </a:rPr>
              <a:t>царское родословие Иисуса Христа</a:t>
            </a:r>
            <a:endParaRPr lang="en-US" altLang="en-US" sz="1800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4386" name="Text Box 82">
            <a:extLst>
              <a:ext uri="{FF2B5EF4-FFF2-40B4-BE49-F238E27FC236}">
                <a16:creationId xmlns:a16="http://schemas.microsoft.com/office/drawing/2014/main" id="{0A15CAEB-D0ED-22DE-E174-8678BE953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4100" y="3475038"/>
            <a:ext cx="4456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НАФАН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СОЛОМОН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354388" name="Text Box 84">
            <a:extLst>
              <a:ext uri="{FF2B5EF4-FFF2-40B4-BE49-F238E27FC236}">
                <a16:creationId xmlns:a16="http://schemas.microsoft.com/office/drawing/2014/main" id="{5E26BDA5-180C-626D-755F-8759B6C9F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0925" y="2339975"/>
            <a:ext cx="2217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i="1">
                <a:solidFill>
                  <a:srgbClr val="FF1E2A"/>
                </a:solidFill>
                <a:latin typeface="Times" panose="020F07020304040A0204" pitchFamily="34" charset="0"/>
              </a:rPr>
              <a:t>АВРААМ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354390" name="Line 86">
            <a:extLst>
              <a:ext uri="{FF2B5EF4-FFF2-40B4-BE49-F238E27FC236}">
                <a16:creationId xmlns:a16="http://schemas.microsoft.com/office/drawing/2014/main" id="{28B18D9B-8BAF-9C7A-609F-319FFD4BA3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9600" y="52816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354391" name="Line 87">
            <a:extLst>
              <a:ext uri="{FF2B5EF4-FFF2-40B4-BE49-F238E27FC236}">
                <a16:creationId xmlns:a16="http://schemas.microsoft.com/office/drawing/2014/main" id="{C6F75899-1F45-A9A5-A92A-BD09CCC3A1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46800" y="52943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grpSp>
        <p:nvGrpSpPr>
          <p:cNvPr id="54310" name="Group 88">
            <a:extLst>
              <a:ext uri="{FF2B5EF4-FFF2-40B4-BE49-F238E27FC236}">
                <a16:creationId xmlns:a16="http://schemas.microsoft.com/office/drawing/2014/main" id="{CF8BA06F-1EFD-6AED-7A65-60C2010182D7}"/>
              </a:ext>
            </a:extLst>
          </p:cNvPr>
          <p:cNvGrpSpPr>
            <a:grpSpLocks/>
          </p:cNvGrpSpPr>
          <p:nvPr/>
        </p:nvGrpSpPr>
        <p:grpSpPr bwMode="auto">
          <a:xfrm>
            <a:off x="3543300" y="5811838"/>
            <a:ext cx="3429000" cy="931862"/>
            <a:chOff x="2216" y="3733"/>
            <a:chExt cx="2160" cy="587"/>
          </a:xfrm>
        </p:grpSpPr>
        <p:sp>
          <p:nvSpPr>
            <p:cNvPr id="354393" name="Line 89">
              <a:extLst>
                <a:ext uri="{FF2B5EF4-FFF2-40B4-BE49-F238E27FC236}">
                  <a16:creationId xmlns:a16="http://schemas.microsoft.com/office/drawing/2014/main" id="{10146805-FC4F-648F-D36C-7DC621E1B0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03" y="3743"/>
              <a:ext cx="0" cy="3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354394" name="Text Box 90">
              <a:extLst>
                <a:ext uri="{FF2B5EF4-FFF2-40B4-BE49-F238E27FC236}">
                  <a16:creationId xmlns:a16="http://schemas.microsoft.com/office/drawing/2014/main" id="{DC3C1593-2FA5-D3B8-7750-BC7D75AB8B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16" y="3993"/>
              <a:ext cx="216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en-US" sz="2800">
                  <a:latin typeface="Times" panose="020F07020304040A0204" pitchFamily="34" charset="0"/>
                </a:rPr>
                <a:t>ИИСУС ХРИСТОС</a:t>
              </a:r>
              <a:endParaRPr lang="en-US" altLang="en-US" sz="2800">
                <a:solidFill>
                  <a:schemeClr val="folHlink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354395" name="Line 91">
              <a:extLst>
                <a:ext uri="{FF2B5EF4-FFF2-40B4-BE49-F238E27FC236}">
                  <a16:creationId xmlns:a16="http://schemas.microsoft.com/office/drawing/2014/main" id="{42A15305-4734-34DA-E24E-7383F1B8DE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0" y="3733"/>
              <a:ext cx="296" cy="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</p:grpSp>
      <p:sp>
        <p:nvSpPr>
          <p:cNvPr id="354396" name="Text Box 92">
            <a:extLst>
              <a:ext uri="{FF2B5EF4-FFF2-40B4-BE49-F238E27FC236}">
                <a16:creationId xmlns:a16="http://schemas.microsoft.com/office/drawing/2014/main" id="{85A8CC87-4FD2-92A9-7A1A-A1B8A8657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650" y="5564188"/>
            <a:ext cx="4706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МАРИЯ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     </a:t>
            </a: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ИОСИФ</a:t>
            </a:r>
            <a:r>
              <a:rPr lang="en-US" altLang="en-US">
                <a:solidFill>
                  <a:schemeClr val="folHlink"/>
                </a:solidFill>
                <a:latin typeface="Times" panose="020F07020304040A0204" pitchFamily="34" charset="0"/>
              </a:rPr>
              <a:t>  </a:t>
            </a:r>
          </a:p>
        </p:txBody>
      </p:sp>
      <p:grpSp>
        <p:nvGrpSpPr>
          <p:cNvPr id="54312" name="Group 46">
            <a:extLst>
              <a:ext uri="{FF2B5EF4-FFF2-40B4-BE49-F238E27FC236}">
                <a16:creationId xmlns:a16="http://schemas.microsoft.com/office/drawing/2014/main" id="{1DD2E3C0-24E4-D843-C00E-5775A54723A1}"/>
              </a:ext>
            </a:extLst>
          </p:cNvPr>
          <p:cNvGrpSpPr>
            <a:grpSpLocks/>
          </p:cNvGrpSpPr>
          <p:nvPr/>
        </p:nvGrpSpPr>
        <p:grpSpPr bwMode="auto">
          <a:xfrm>
            <a:off x="5435600" y="5029200"/>
            <a:ext cx="3187700" cy="1117600"/>
            <a:chOff x="3432" y="3160"/>
            <a:chExt cx="2216" cy="816"/>
          </a:xfrm>
        </p:grpSpPr>
        <p:sp>
          <p:nvSpPr>
            <p:cNvPr id="354351" name="Oval 47">
              <a:extLst>
                <a:ext uri="{FF2B5EF4-FFF2-40B4-BE49-F238E27FC236}">
                  <a16:creationId xmlns:a16="http://schemas.microsoft.com/office/drawing/2014/main" id="{09CD5EAD-3C72-5B73-EBBF-699E58BB4D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3160"/>
              <a:ext cx="944" cy="816"/>
            </a:xfrm>
            <a:prstGeom prst="ellipse">
              <a:avLst/>
            </a:prstGeom>
            <a:noFill/>
            <a:ln w="57150">
              <a:solidFill>
                <a:srgbClr val="E8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354352" name="Oval 48">
              <a:extLst>
                <a:ext uri="{FF2B5EF4-FFF2-40B4-BE49-F238E27FC236}">
                  <a16:creationId xmlns:a16="http://schemas.microsoft.com/office/drawing/2014/main" id="{D375237C-0C79-EB56-0387-22F6D3897A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2" y="3488"/>
              <a:ext cx="992" cy="472"/>
            </a:xfrm>
            <a:prstGeom prst="ellipse">
              <a:avLst/>
            </a:prstGeom>
            <a:noFill/>
            <a:ln w="57150">
              <a:solidFill>
                <a:srgbClr val="E8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354353" name="Line 49">
              <a:extLst>
                <a:ext uri="{FF2B5EF4-FFF2-40B4-BE49-F238E27FC236}">
                  <a16:creationId xmlns:a16="http://schemas.microsoft.com/office/drawing/2014/main" id="{BB9602F2-FA65-9EF9-79AE-5CA4A64BD9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13" y="3651"/>
              <a:ext cx="277" cy="58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</p:grpSp>
      <p:grpSp>
        <p:nvGrpSpPr>
          <p:cNvPr id="54313" name="Group 62">
            <a:extLst>
              <a:ext uri="{FF2B5EF4-FFF2-40B4-BE49-F238E27FC236}">
                <a16:creationId xmlns:a16="http://schemas.microsoft.com/office/drawing/2014/main" id="{7106BD8B-BF69-BD60-ADD3-13E2E98661E9}"/>
              </a:ext>
            </a:extLst>
          </p:cNvPr>
          <p:cNvGrpSpPr>
            <a:grpSpLocks/>
          </p:cNvGrpSpPr>
          <p:nvPr/>
        </p:nvGrpSpPr>
        <p:grpSpPr bwMode="auto">
          <a:xfrm>
            <a:off x="1079500" y="4889500"/>
            <a:ext cx="4064000" cy="1295400"/>
            <a:chOff x="824" y="3152"/>
            <a:chExt cx="2416" cy="816"/>
          </a:xfrm>
        </p:grpSpPr>
        <p:sp>
          <p:nvSpPr>
            <p:cNvPr id="354367" name="Oval 63">
              <a:extLst>
                <a:ext uri="{FF2B5EF4-FFF2-40B4-BE49-F238E27FC236}">
                  <a16:creationId xmlns:a16="http://schemas.microsoft.com/office/drawing/2014/main" id="{310D3772-991B-616B-0143-ECD03B63C8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4" y="3152"/>
              <a:ext cx="944" cy="816"/>
            </a:xfrm>
            <a:prstGeom prst="ellipse">
              <a:avLst/>
            </a:prstGeom>
            <a:noFill/>
            <a:ln w="57150">
              <a:solidFill>
                <a:srgbClr val="E8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354368" name="Oval 64">
              <a:extLst>
                <a:ext uri="{FF2B5EF4-FFF2-40B4-BE49-F238E27FC236}">
                  <a16:creationId xmlns:a16="http://schemas.microsoft.com/office/drawing/2014/main" id="{42E37FC1-1AD9-D572-54EA-3B00255B4E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8" y="3480"/>
              <a:ext cx="992" cy="472"/>
            </a:xfrm>
            <a:prstGeom prst="ellipse">
              <a:avLst/>
            </a:prstGeom>
            <a:noFill/>
            <a:ln w="57150">
              <a:solidFill>
                <a:srgbClr val="E8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354369" name="Line 65">
              <a:extLst>
                <a:ext uri="{FF2B5EF4-FFF2-40B4-BE49-F238E27FC236}">
                  <a16:creationId xmlns:a16="http://schemas.microsoft.com/office/drawing/2014/main" id="{E1F4D409-8253-A565-A856-F978C5C57D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3" y="3613"/>
              <a:ext cx="510" cy="79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</p:grpSp>
      <p:sp>
        <p:nvSpPr>
          <p:cNvPr id="354397" name="Text Box 93">
            <a:extLst>
              <a:ext uri="{FF2B5EF4-FFF2-40B4-BE49-F238E27FC236}">
                <a16:creationId xmlns:a16="http://schemas.microsoft.com/office/drawing/2014/main" id="{5834E726-2B68-6671-1232-70B85C8CA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5292725"/>
            <a:ext cx="18065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ru-RU" altLang="en-US" sz="2000">
                <a:solidFill>
                  <a:srgbClr val="7ED87E"/>
                </a:solidFill>
                <a:latin typeface="Engravers MT" panose="02090707080505020304" pitchFamily="18" charset="77"/>
              </a:rPr>
              <a:t>ПРАВО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ru-RU" altLang="en-US" sz="2000">
                <a:solidFill>
                  <a:srgbClr val="7ED87E"/>
                </a:solidFill>
                <a:latin typeface="Engravers MT" panose="02090707080505020304" pitchFamily="18" charset="77"/>
              </a:rPr>
              <a:t> КРОВИ</a:t>
            </a:r>
            <a:endParaRPr lang="en-US" altLang="en-US" sz="2000">
              <a:solidFill>
                <a:srgbClr val="7ED87E"/>
              </a:solidFill>
              <a:latin typeface="Engravers MT" panose="02090707080505020304" pitchFamily="18" charset="77"/>
            </a:endParaRPr>
          </a:p>
        </p:txBody>
      </p:sp>
      <p:sp>
        <p:nvSpPr>
          <p:cNvPr id="354398" name="Text Box 94">
            <a:extLst>
              <a:ext uri="{FF2B5EF4-FFF2-40B4-BE49-F238E27FC236}">
                <a16:creationId xmlns:a16="http://schemas.microsoft.com/office/drawing/2014/main" id="{0FE5AD34-D03D-C5AF-381F-0318C39A1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9963" y="1806575"/>
            <a:ext cx="1601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" panose="020F07020304040A0204" pitchFamily="34" charset="0"/>
              </a:rPr>
              <a:t>НОЙ</a:t>
            </a:r>
            <a:endParaRPr lang="en-US" altLang="en-US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2" descr="Slide1">
            <a:extLst>
              <a:ext uri="{FF2B5EF4-FFF2-40B4-BE49-F238E27FC236}">
                <a16:creationId xmlns:a16="http://schemas.microsoft.com/office/drawing/2014/main" id="{495F020F-3721-A50B-668C-EC01E5E58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5301" name="Rectangle 53">
            <a:extLst>
              <a:ext uri="{FF2B5EF4-FFF2-40B4-BE49-F238E27FC236}">
                <a16:creationId xmlns:a16="http://schemas.microsoft.com/office/drawing/2014/main" id="{47A43035-A2D9-00F1-86D2-3EC1B23FC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00" y="-12700"/>
            <a:ext cx="91440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65256" name="Line 8">
            <a:extLst>
              <a:ext uri="{FF2B5EF4-FFF2-40B4-BE49-F238E27FC236}">
                <a16:creationId xmlns:a16="http://schemas.microsoft.com/office/drawing/2014/main" id="{918DC50A-4C4A-BE0B-8AEC-A2EEAC56856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65257" name="Line 9">
            <a:extLst>
              <a:ext uri="{FF2B5EF4-FFF2-40B4-BE49-F238E27FC236}">
                <a16:creationId xmlns:a16="http://schemas.microsoft.com/office/drawing/2014/main" id="{97A3A82E-0A94-3407-1524-E3E606EE2E6E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65258" name="Line 10">
            <a:extLst>
              <a:ext uri="{FF2B5EF4-FFF2-40B4-BE49-F238E27FC236}">
                <a16:creationId xmlns:a16="http://schemas.microsoft.com/office/drawing/2014/main" id="{D21026F1-A903-01BA-661C-8EEEAAA786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65259" name="Line 11">
            <a:extLst>
              <a:ext uri="{FF2B5EF4-FFF2-40B4-BE49-F238E27FC236}">
                <a16:creationId xmlns:a16="http://schemas.microsoft.com/office/drawing/2014/main" id="{FFB5046F-86A7-4E6C-C753-9CD9574AA94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65260" name="Line 12">
            <a:extLst>
              <a:ext uri="{FF2B5EF4-FFF2-40B4-BE49-F238E27FC236}">
                <a16:creationId xmlns:a16="http://schemas.microsoft.com/office/drawing/2014/main" id="{9A329635-A9ED-056C-69FA-CB8E97B61F2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65290" name="Text Box 42">
            <a:extLst>
              <a:ext uri="{FF2B5EF4-FFF2-40B4-BE49-F238E27FC236}">
                <a16:creationId xmlns:a16="http://schemas.microsoft.com/office/drawing/2014/main" id="{E87471D5-2390-893B-9B2A-3312D2F5D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8850" y="144463"/>
            <a:ext cx="3368675" cy="659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Крисвелл</a:t>
            </a:r>
            <a:r>
              <a:rPr lang="en-US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, </a:t>
            </a:r>
            <a:r>
              <a:rPr lang="ru-RU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В</a:t>
            </a:r>
            <a:r>
              <a:rPr lang="en-US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. A.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ru-RU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Данкер</a:t>
            </a:r>
            <a:r>
              <a:rPr lang="en-US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, </a:t>
            </a:r>
            <a:r>
              <a:rPr lang="ru-RU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Фредерик</a:t>
            </a:r>
            <a:endParaRPr lang="en-US" altLang="en-US" sz="2200">
              <a:solidFill>
                <a:schemeClr val="folHlink"/>
              </a:solidFill>
              <a:latin typeface="Arial" panose="020B0604020202020204" pitchFamily="34" charset="0"/>
            </a:endParaRP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ru-RU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Эллис</a:t>
            </a:r>
            <a:r>
              <a:rPr lang="en-US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, </a:t>
            </a:r>
            <a:r>
              <a:rPr lang="ru-RU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И</a:t>
            </a:r>
            <a:r>
              <a:rPr lang="en-US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. </a:t>
            </a:r>
            <a:r>
              <a:rPr lang="ru-RU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Эрл</a:t>
            </a:r>
            <a:endParaRPr lang="en-US" altLang="en-US" sz="2200">
              <a:solidFill>
                <a:schemeClr val="folHlink"/>
              </a:solidFill>
              <a:latin typeface="Arial" panose="020B0604020202020204" pitchFamily="34" charset="0"/>
            </a:endParaRP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ru-RU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Фицмеер</a:t>
            </a:r>
            <a:r>
              <a:rPr lang="en-US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, </a:t>
            </a:r>
            <a:r>
              <a:rPr lang="ru-RU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Джозеф</a:t>
            </a:r>
            <a:endParaRPr lang="en-US" altLang="en-US" sz="2200">
              <a:solidFill>
                <a:schemeClr val="folHlink"/>
              </a:solidFill>
              <a:latin typeface="Arial" panose="020B0604020202020204" pitchFamily="34" charset="0"/>
            </a:endParaRP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ru-RU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Годет</a:t>
            </a:r>
            <a:r>
              <a:rPr lang="en-US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, </a:t>
            </a:r>
            <a:r>
              <a:rPr lang="ru-RU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Ф</a:t>
            </a:r>
            <a:r>
              <a:rPr lang="en-US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. A.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ru-RU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Хендриксен</a:t>
            </a:r>
            <a:r>
              <a:rPr lang="en-US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, </a:t>
            </a:r>
            <a:r>
              <a:rPr lang="ru-RU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Уильям</a:t>
            </a:r>
            <a:endParaRPr lang="en-US" altLang="en-US" sz="2200">
              <a:solidFill>
                <a:schemeClr val="folHlink"/>
              </a:solidFill>
              <a:latin typeface="Arial" panose="020B0604020202020204" pitchFamily="34" charset="0"/>
            </a:endParaRP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ru-RU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Хонор</a:t>
            </a:r>
            <a:r>
              <a:rPr lang="en-US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, </a:t>
            </a:r>
            <a:r>
              <a:rPr lang="ru-RU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Гарольд</a:t>
            </a:r>
            <a:endParaRPr lang="en-US" altLang="en-US" sz="2200">
              <a:solidFill>
                <a:schemeClr val="folHlink"/>
              </a:solidFill>
              <a:latin typeface="Arial" panose="020B0604020202020204" pitchFamily="34" charset="0"/>
            </a:endParaRP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ru-RU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Айронсайд</a:t>
            </a:r>
            <a:r>
              <a:rPr lang="en-US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, </a:t>
            </a:r>
            <a:r>
              <a:rPr lang="ru-RU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Ф</a:t>
            </a:r>
            <a:r>
              <a:rPr lang="en-US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. A.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ru-RU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Махшал</a:t>
            </a:r>
            <a:r>
              <a:rPr lang="en-US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, </a:t>
            </a:r>
            <a:r>
              <a:rPr lang="ru-RU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И</a:t>
            </a:r>
            <a:r>
              <a:rPr lang="en-US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. </a:t>
            </a:r>
            <a:r>
              <a:rPr lang="ru-RU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Хаувард</a:t>
            </a:r>
            <a:endParaRPr lang="en-US" altLang="en-US" sz="2200">
              <a:solidFill>
                <a:schemeClr val="folHlink"/>
              </a:solidFill>
              <a:latin typeface="Arial" panose="020B0604020202020204" pitchFamily="34" charset="0"/>
            </a:endParaRP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ru-RU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Макги</a:t>
            </a:r>
            <a:r>
              <a:rPr lang="en-US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, </a:t>
            </a:r>
            <a:r>
              <a:rPr lang="ru-RU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Д</a:t>
            </a:r>
            <a:r>
              <a:rPr lang="en-US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. </a:t>
            </a:r>
            <a:r>
              <a:rPr lang="ru-RU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Вернон</a:t>
            </a:r>
            <a:endParaRPr lang="en-US" altLang="en-US" sz="2200">
              <a:solidFill>
                <a:schemeClr val="folHlink"/>
              </a:solidFill>
              <a:latin typeface="Arial" panose="020B0604020202020204" pitchFamily="34" charset="0"/>
            </a:endParaRP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ru-RU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Морган</a:t>
            </a:r>
            <a:r>
              <a:rPr lang="en-US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, </a:t>
            </a:r>
            <a:r>
              <a:rPr lang="ru-RU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Д</a:t>
            </a:r>
            <a:r>
              <a:rPr lang="en-US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. </a:t>
            </a:r>
            <a:r>
              <a:rPr lang="ru-RU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Кэмпбелл</a:t>
            </a:r>
            <a:endParaRPr lang="en-US" altLang="en-US" sz="2200">
              <a:solidFill>
                <a:schemeClr val="folHlink"/>
              </a:solidFill>
              <a:latin typeface="Arial" panose="020B0604020202020204" pitchFamily="34" charset="0"/>
            </a:endParaRP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ru-RU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МакАртур</a:t>
            </a:r>
            <a:r>
              <a:rPr lang="en-US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, </a:t>
            </a:r>
            <a:r>
              <a:rPr lang="ru-RU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Джон</a:t>
            </a:r>
            <a:endParaRPr lang="en-US" altLang="en-US" sz="2200">
              <a:solidFill>
                <a:schemeClr val="folHlink"/>
              </a:solidFill>
              <a:latin typeface="Arial" panose="020B0604020202020204" pitchFamily="34" charset="0"/>
            </a:endParaRP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ru-RU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Скоуфилд</a:t>
            </a:r>
            <a:r>
              <a:rPr lang="en-US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, </a:t>
            </a:r>
            <a:r>
              <a:rPr lang="ru-RU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С</a:t>
            </a:r>
            <a:r>
              <a:rPr lang="en-US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. </a:t>
            </a:r>
            <a:r>
              <a:rPr lang="ru-RU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И</a:t>
            </a:r>
            <a:endParaRPr lang="en-US" altLang="en-US" sz="2200">
              <a:solidFill>
                <a:schemeClr val="folHlink"/>
              </a:solidFill>
              <a:latin typeface="Arial" panose="020B0604020202020204" pitchFamily="34" charset="0"/>
            </a:endParaRP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ru-RU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Свиндолл</a:t>
            </a:r>
            <a:r>
              <a:rPr lang="en-US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, </a:t>
            </a:r>
            <a:r>
              <a:rPr lang="ru-RU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Чарльз</a:t>
            </a:r>
            <a:endParaRPr lang="en-US" altLang="en-US" sz="2200">
              <a:solidFill>
                <a:schemeClr val="folHlink"/>
              </a:solidFill>
              <a:latin typeface="Arial" panose="020B0604020202020204" pitchFamily="34" charset="0"/>
            </a:endParaRP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ru-RU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Ангер</a:t>
            </a:r>
            <a:r>
              <a:rPr lang="en-US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, </a:t>
            </a:r>
            <a:r>
              <a:rPr lang="ru-RU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Меррилл</a:t>
            </a:r>
            <a:endParaRPr lang="en-US" altLang="en-US" sz="2200">
              <a:solidFill>
                <a:schemeClr val="folHlink"/>
              </a:solidFill>
              <a:latin typeface="Arial" panose="020B0604020202020204" pitchFamily="34" charset="0"/>
            </a:endParaRP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ru-RU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Волвурд</a:t>
            </a:r>
            <a:r>
              <a:rPr lang="en-US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, </a:t>
            </a:r>
            <a:r>
              <a:rPr lang="ru-RU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Джон</a:t>
            </a:r>
            <a:endParaRPr lang="en-US" altLang="en-US" sz="2200">
              <a:solidFill>
                <a:schemeClr val="folHlink"/>
              </a:solidFill>
              <a:latin typeface="Arial" panose="020B0604020202020204" pitchFamily="34" charset="0"/>
            </a:endParaRP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ru-RU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Зук</a:t>
            </a:r>
            <a:r>
              <a:rPr lang="en-US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, </a:t>
            </a:r>
            <a:r>
              <a:rPr lang="ru-RU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Рой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565291" name="Text Box 43">
            <a:extLst>
              <a:ext uri="{FF2B5EF4-FFF2-40B4-BE49-F238E27FC236}">
                <a16:creationId xmlns:a16="http://schemas.microsoft.com/office/drawing/2014/main" id="{4B64040C-B3F6-E6E9-C2A2-AE5404330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738" y="1527175"/>
            <a:ext cx="2678112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ru-RU" altLang="en-US" sz="2800" i="1">
                <a:solidFill>
                  <a:schemeClr val="folHlink"/>
                </a:solidFill>
                <a:latin typeface="Arial" panose="020B0604020202020204" pitchFamily="34" charset="0"/>
              </a:rPr>
              <a:t>Некоторые из многих авторов, писавших  о родословии Иисуса</a:t>
            </a:r>
            <a:r>
              <a:rPr lang="en-US" altLang="en-US" sz="2800" i="1">
                <a:solidFill>
                  <a:schemeClr val="folHlink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55307" name="Text Box 44">
            <a:extLst>
              <a:ext uri="{FF2B5EF4-FFF2-40B4-BE49-F238E27FC236}">
                <a16:creationId xmlns:a16="http://schemas.microsoft.com/office/drawing/2014/main" id="{F8EF2595-D049-8870-9BE3-487D73922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65293" name="Rectangle 45">
            <a:extLst>
              <a:ext uri="{FF2B5EF4-FFF2-40B4-BE49-F238E27FC236}">
                <a16:creationId xmlns:a16="http://schemas.microsoft.com/office/drawing/2014/main" id="{DD873857-9AEA-D1C7-1F9D-20AAB80A5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65296" name="Rectangle 48">
            <a:extLst>
              <a:ext uri="{FF2B5EF4-FFF2-40B4-BE49-F238E27FC236}">
                <a16:creationId xmlns:a16="http://schemas.microsoft.com/office/drawing/2014/main" id="{2C4DFA6D-A54F-6EF7-3D11-6DAB203B7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38</a:t>
            </a:r>
          </a:p>
        </p:txBody>
      </p:sp>
      <p:sp>
        <p:nvSpPr>
          <p:cNvPr id="55310" name="Text Box 50">
            <a:extLst>
              <a:ext uri="{FF2B5EF4-FFF2-40B4-BE49-F238E27FC236}">
                <a16:creationId xmlns:a16="http://schemas.microsoft.com/office/drawing/2014/main" id="{7F3C9279-3A9D-AE48-C3BA-9BF021B59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50" y="6545263"/>
            <a:ext cx="1841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9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65299" name="Rectangle 51">
            <a:extLst>
              <a:ext uri="{FF2B5EF4-FFF2-40B4-BE49-F238E27FC236}">
                <a16:creationId xmlns:a16="http://schemas.microsoft.com/office/drawing/2014/main" id="{76B12D95-82E7-2449-68CA-C16204ABC9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6538913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8.0.05b.</a:t>
            </a:r>
          </a:p>
        </p:txBody>
      </p:sp>
      <p:sp>
        <p:nvSpPr>
          <p:cNvPr id="55312" name="Text Box 54">
            <a:extLst>
              <a:ext uri="{FF2B5EF4-FFF2-40B4-BE49-F238E27FC236}">
                <a16:creationId xmlns:a16="http://schemas.microsoft.com/office/drawing/2014/main" id="{64138720-1246-382C-93BB-0B8562D07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655161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©2006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5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5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5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5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565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565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5290" grpId="0" autoUpdateAnimBg="0"/>
      <p:bldP spid="565291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1">
            <a:extLst>
              <a:ext uri="{FF2B5EF4-FFF2-40B4-BE49-F238E27FC236}">
                <a16:creationId xmlns:a16="http://schemas.microsoft.com/office/drawing/2014/main" id="{983A810F-EE3C-C66C-AF14-0BCF5592F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9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861" name="Rectangle 93">
            <a:extLst>
              <a:ext uri="{FF2B5EF4-FFF2-40B4-BE49-F238E27FC236}">
                <a16:creationId xmlns:a16="http://schemas.microsoft.com/office/drawing/2014/main" id="{4135FB02-4005-C894-9DEE-3CF626627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13" y="-23813"/>
            <a:ext cx="9155113" cy="6881813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288770" name="Rectangle 2">
            <a:extLst>
              <a:ext uri="{FF2B5EF4-FFF2-40B4-BE49-F238E27FC236}">
                <a16:creationId xmlns:a16="http://schemas.microsoft.com/office/drawing/2014/main" id="{E403BA8E-E6F5-CE8D-2005-2BEE910E4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16389" name="Rectangle 15">
            <a:extLst>
              <a:ext uri="{FF2B5EF4-FFF2-40B4-BE49-F238E27FC236}">
                <a16:creationId xmlns:a16="http://schemas.microsoft.com/office/drawing/2014/main" id="{C6DD144D-B193-2DC6-69D3-AEB84FCF6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674688"/>
            <a:ext cx="9382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0099"/>
                </a:solidFill>
                <a:latin typeface="Helvetica" pitchFamily="2" charset="0"/>
              </a:rPr>
              <a:t>         </a:t>
            </a:r>
          </a:p>
        </p:txBody>
      </p:sp>
      <p:sp>
        <p:nvSpPr>
          <p:cNvPr id="288786" name="Rectangle 18">
            <a:extLst>
              <a:ext uri="{FF2B5EF4-FFF2-40B4-BE49-F238E27FC236}">
                <a16:creationId xmlns:a16="http://schemas.microsoft.com/office/drawing/2014/main" id="{D6922AB3-2DF7-C5B1-2D23-C3BD838FB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16391" name="Text Box 49">
            <a:extLst>
              <a:ext uri="{FF2B5EF4-FFF2-40B4-BE49-F238E27FC236}">
                <a16:creationId xmlns:a16="http://schemas.microsoft.com/office/drawing/2014/main" id="{36508674-2705-F427-0B37-EC7A3D085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-269875"/>
            <a:ext cx="18415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ru-RU" altLang="en-US" sz="1600" b="0">
              <a:solidFill>
                <a:srgbClr val="000099"/>
              </a:solidFill>
            </a:endParaRPr>
          </a:p>
        </p:txBody>
      </p:sp>
      <p:grpSp>
        <p:nvGrpSpPr>
          <p:cNvPr id="16392" name="Group 66">
            <a:extLst>
              <a:ext uri="{FF2B5EF4-FFF2-40B4-BE49-F238E27FC236}">
                <a16:creationId xmlns:a16="http://schemas.microsoft.com/office/drawing/2014/main" id="{F2C57D27-8240-B565-9590-F42ABFDAF7FF}"/>
              </a:ext>
            </a:extLst>
          </p:cNvPr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288835" name="Rectangle 67">
              <a:extLst>
                <a:ext uri="{FF2B5EF4-FFF2-40B4-BE49-F238E27FC236}">
                  <a16:creationId xmlns:a16="http://schemas.microsoft.com/office/drawing/2014/main" id="{234114E2-B832-D9A9-34E1-4C672CDD0A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288836" name="Oval 68">
              <a:extLst>
                <a:ext uri="{FF2B5EF4-FFF2-40B4-BE49-F238E27FC236}">
                  <a16:creationId xmlns:a16="http://schemas.microsoft.com/office/drawing/2014/main" id="{C6AB1594-DBF4-F06C-1062-2F35BA9877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288837" name="Rectangle 69">
              <a:extLst>
                <a:ext uri="{FF2B5EF4-FFF2-40B4-BE49-F238E27FC236}">
                  <a16:creationId xmlns:a16="http://schemas.microsoft.com/office/drawing/2014/main" id="{FBF1C8F8-B6F3-5CCE-5F5B-BBD1E25B89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288838" name="Rectangle 70">
              <a:extLst>
                <a:ext uri="{FF2B5EF4-FFF2-40B4-BE49-F238E27FC236}">
                  <a16:creationId xmlns:a16="http://schemas.microsoft.com/office/drawing/2014/main" id="{93B23DF4-596C-60FE-8ED4-2D6D514ACF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288839" name="Oval 71">
              <a:extLst>
                <a:ext uri="{FF2B5EF4-FFF2-40B4-BE49-F238E27FC236}">
                  <a16:creationId xmlns:a16="http://schemas.microsoft.com/office/drawing/2014/main" id="{DD4D74EB-7334-1347-AEC3-5DCDBE7CFB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288840" name="Rectangle 72">
              <a:extLst>
                <a:ext uri="{FF2B5EF4-FFF2-40B4-BE49-F238E27FC236}">
                  <a16:creationId xmlns:a16="http://schemas.microsoft.com/office/drawing/2014/main" id="{9496F79A-7EA1-948B-F7C3-9B284D3609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16409" name="Rectangle 73">
              <a:extLst>
                <a:ext uri="{FF2B5EF4-FFF2-40B4-BE49-F238E27FC236}">
                  <a16:creationId xmlns:a16="http://schemas.microsoft.com/office/drawing/2014/main" id="{4DB3DCAF-E7AC-137A-C331-0FB7F0F18F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X</a:t>
              </a:r>
              <a:endParaRPr lang="en-US" altLang="en-US" sz="1600">
                <a:latin typeface="Krone" charset="0"/>
              </a:endParaRPr>
            </a:p>
          </p:txBody>
        </p:sp>
        <p:sp>
          <p:nvSpPr>
            <p:cNvPr id="16410" name="Rectangle 74">
              <a:extLst>
                <a:ext uri="{FF2B5EF4-FFF2-40B4-BE49-F238E27FC236}">
                  <a16:creationId xmlns:a16="http://schemas.microsoft.com/office/drawing/2014/main" id="{7FE81F9C-FF41-ACD9-EF07-4D9F0FEAC2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</a:t>
              </a:r>
              <a:endParaRPr lang="en-US" altLang="en-US" sz="1600">
                <a:latin typeface="Krone" charset="0"/>
              </a:endParaRPr>
            </a:p>
          </p:txBody>
        </p:sp>
      </p:grpSp>
      <p:sp>
        <p:nvSpPr>
          <p:cNvPr id="288850" name="Rectangle 82">
            <a:extLst>
              <a:ext uri="{FF2B5EF4-FFF2-40B4-BE49-F238E27FC236}">
                <a16:creationId xmlns:a16="http://schemas.microsoft.com/office/drawing/2014/main" id="{8034DC60-F37D-A08F-A805-77BFC4BD6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8853" name="Rectangle 85">
            <a:extLst>
              <a:ext uri="{FF2B5EF4-FFF2-40B4-BE49-F238E27FC236}">
                <a16:creationId xmlns:a16="http://schemas.microsoft.com/office/drawing/2014/main" id="{C49F234E-3C6D-308E-EA1A-0FAE3A31A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03</a:t>
            </a:r>
          </a:p>
        </p:txBody>
      </p:sp>
      <p:sp>
        <p:nvSpPr>
          <p:cNvPr id="16395" name="Text Box 87">
            <a:extLst>
              <a:ext uri="{FF2B5EF4-FFF2-40B4-BE49-F238E27FC236}">
                <a16:creationId xmlns:a16="http://schemas.microsoft.com/office/drawing/2014/main" id="{8A1A10D2-6735-4F26-F7E1-F69FE63F9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8" y="6421438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288857" name="Text Box 89">
            <a:extLst>
              <a:ext uri="{FF2B5EF4-FFF2-40B4-BE49-F238E27FC236}">
                <a16:creationId xmlns:a16="http://schemas.microsoft.com/office/drawing/2014/main" id="{7AF04359-BD82-1DDA-7141-FDF28E0B6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263" y="320675"/>
            <a:ext cx="63881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3200">
                <a:solidFill>
                  <a:srgbClr val="FF3300"/>
                </a:solidFill>
              </a:rPr>
              <a:t>ПОМНИТЕ КОНТЕКСТ</a:t>
            </a:r>
            <a:r>
              <a:rPr lang="en-US" altLang="en-US" sz="3200">
                <a:solidFill>
                  <a:srgbClr val="FF3300"/>
                </a:solidFill>
              </a:rPr>
              <a:t>!</a:t>
            </a:r>
          </a:p>
        </p:txBody>
      </p:sp>
      <p:sp>
        <p:nvSpPr>
          <p:cNvPr id="288863" name="Rectangle 95">
            <a:extLst>
              <a:ext uri="{FF2B5EF4-FFF2-40B4-BE49-F238E27FC236}">
                <a16:creationId xmlns:a16="http://schemas.microsoft.com/office/drawing/2014/main" id="{D5848FDD-19A0-68A1-34C9-526D88806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6538913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8.0.05b.</a:t>
            </a:r>
          </a:p>
        </p:txBody>
      </p:sp>
      <p:sp>
        <p:nvSpPr>
          <p:cNvPr id="288864" name="Text Box 96">
            <a:extLst>
              <a:ext uri="{FF2B5EF4-FFF2-40B4-BE49-F238E27FC236}">
                <a16:creationId xmlns:a16="http://schemas.microsoft.com/office/drawing/2014/main" id="{B69AC5FE-40BE-8B11-4D8F-E0DE527A6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88" y="1262063"/>
            <a:ext cx="8610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tabLst>
                <a:tab pos="573088" algn="l"/>
              </a:tabLs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tabLst>
                <a:tab pos="573088" algn="l"/>
              </a:tabLs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tabLst>
                <a:tab pos="573088" algn="l"/>
              </a:tabLs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tabLst>
                <a:tab pos="573088" algn="l"/>
              </a:tabLs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tabLst>
                <a:tab pos="573088" algn="l"/>
              </a:tabLs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BF43D"/>
                </a:solidFill>
                <a:latin typeface="Arial" panose="020B0604020202020204" pitchFamily="34" charset="0"/>
              </a:rPr>
              <a:t>•</a:t>
            </a:r>
            <a:r>
              <a:rPr lang="ru-RU" altLang="en-US" sz="2800">
                <a:solidFill>
                  <a:srgbClr val="FBF43D"/>
                </a:solidFill>
                <a:latin typeface="Arial" panose="020B0604020202020204" pitchFamily="34" charset="0"/>
              </a:rPr>
              <a:t>ЕГИПЕТСКОЕ РАБСТВО</a:t>
            </a:r>
            <a:r>
              <a:rPr lang="en-US" altLang="en-US" sz="2800">
                <a:solidFill>
                  <a:srgbClr val="FBF43D"/>
                </a:solidFill>
                <a:latin typeface="Arial" panose="020B0604020202020204" pitchFamily="34" charset="0"/>
              </a:rPr>
              <a:t>: 400 </a:t>
            </a:r>
            <a:r>
              <a:rPr lang="ru-RU" altLang="en-US" sz="2800">
                <a:solidFill>
                  <a:srgbClr val="FBF43D"/>
                </a:solidFill>
                <a:latin typeface="Arial" panose="020B0604020202020204" pitchFamily="34" charset="0"/>
              </a:rPr>
              <a:t>ЛЕТ</a:t>
            </a:r>
            <a:endParaRPr lang="en-US" altLang="en-US" sz="2800">
              <a:solidFill>
                <a:srgbClr val="FBF43D"/>
              </a:solidFill>
              <a:latin typeface="Arial" panose="020B0604020202020204" pitchFamily="34" charset="0"/>
            </a:endParaRPr>
          </a:p>
        </p:txBody>
      </p:sp>
      <p:sp>
        <p:nvSpPr>
          <p:cNvPr id="288865" name="Text Box 97">
            <a:extLst>
              <a:ext uri="{FF2B5EF4-FFF2-40B4-BE49-F238E27FC236}">
                <a16:creationId xmlns:a16="http://schemas.microsoft.com/office/drawing/2014/main" id="{311F10FA-927B-1030-0903-6C67C2686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8" y="1976438"/>
            <a:ext cx="8610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tabLst>
                <a:tab pos="573088" algn="l"/>
              </a:tabLs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tabLst>
                <a:tab pos="573088" algn="l"/>
              </a:tabLs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tabLst>
                <a:tab pos="573088" algn="l"/>
              </a:tabLs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tabLst>
                <a:tab pos="573088" algn="l"/>
              </a:tabLs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tabLst>
                <a:tab pos="573088" algn="l"/>
              </a:tabLs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BF43D"/>
                </a:solidFill>
                <a:latin typeface="Arial" panose="020B0604020202020204" pitchFamily="34" charset="0"/>
              </a:rPr>
              <a:t>•</a:t>
            </a:r>
            <a:r>
              <a:rPr lang="ru-RU" altLang="en-US" sz="2800">
                <a:solidFill>
                  <a:srgbClr val="FBF43D"/>
                </a:solidFill>
                <a:latin typeface="Arial" panose="020B0604020202020204" pitchFamily="34" charset="0"/>
              </a:rPr>
              <a:t>СЛАБОЕ</a:t>
            </a:r>
            <a:r>
              <a:rPr lang="en-US" altLang="en-US" sz="2800">
                <a:solidFill>
                  <a:srgbClr val="FBF43D"/>
                </a:solidFill>
                <a:latin typeface="Arial" panose="020B0604020202020204" pitchFamily="34" charset="0"/>
              </a:rPr>
              <a:t> </a:t>
            </a:r>
            <a:r>
              <a:rPr lang="ru-RU" altLang="en-US" sz="2800">
                <a:solidFill>
                  <a:srgbClr val="FBF43D"/>
                </a:solidFill>
                <a:latin typeface="Arial" panose="020B0604020202020204" pitchFamily="34" charset="0"/>
              </a:rPr>
              <a:t>КУЛЬТУРНОЕ</a:t>
            </a:r>
            <a:r>
              <a:rPr lang="en-US" altLang="en-US" sz="2800">
                <a:solidFill>
                  <a:srgbClr val="FBF43D"/>
                </a:solidFill>
                <a:latin typeface="Arial" panose="020B0604020202020204" pitchFamily="34" charset="0"/>
              </a:rPr>
              <a:t> </a:t>
            </a:r>
            <a:r>
              <a:rPr lang="ru-RU" altLang="en-US" sz="2800">
                <a:solidFill>
                  <a:srgbClr val="FBF43D"/>
                </a:solidFill>
                <a:latin typeface="Arial" panose="020B0604020202020204" pitchFamily="34" charset="0"/>
              </a:rPr>
              <a:t>И</a:t>
            </a:r>
            <a:r>
              <a:rPr lang="en-US" altLang="en-US" sz="2800">
                <a:solidFill>
                  <a:srgbClr val="FBF43D"/>
                </a:solidFill>
                <a:latin typeface="Arial" panose="020B0604020202020204" pitchFamily="34" charset="0"/>
              </a:rPr>
              <a:t> </a:t>
            </a:r>
            <a:r>
              <a:rPr lang="ru-RU" altLang="en-US" sz="2800">
                <a:solidFill>
                  <a:srgbClr val="FBF43D"/>
                </a:solidFill>
                <a:latin typeface="Arial" panose="020B0604020202020204" pitchFamily="34" charset="0"/>
              </a:rPr>
              <a:t>ГРАЖДАНСКОЕ</a:t>
            </a:r>
            <a:r>
              <a:rPr lang="en-US" altLang="en-US" sz="2800">
                <a:solidFill>
                  <a:srgbClr val="FBF43D"/>
                </a:solidFill>
                <a:latin typeface="Arial" panose="020B0604020202020204" pitchFamily="34" charset="0"/>
              </a:rPr>
              <a:t> </a:t>
            </a:r>
            <a:r>
              <a:rPr lang="ru-RU" altLang="en-US" sz="2800">
                <a:solidFill>
                  <a:srgbClr val="FBF43D"/>
                </a:solidFill>
                <a:latin typeface="Arial" panose="020B0604020202020204" pitchFamily="34" charset="0"/>
              </a:rPr>
              <a:t>   </a:t>
            </a:r>
            <a:r>
              <a:rPr lang="en-US" altLang="en-US" sz="2800">
                <a:solidFill>
                  <a:srgbClr val="FBF43D"/>
                </a:solidFill>
                <a:latin typeface="Arial" panose="020B0604020202020204" pitchFamily="34" charset="0"/>
              </a:rPr>
              <a:t>   	</a:t>
            </a:r>
            <a:r>
              <a:rPr lang="ru-RU" altLang="en-US" sz="2800">
                <a:solidFill>
                  <a:srgbClr val="FBF43D"/>
                </a:solidFill>
                <a:latin typeface="Arial" panose="020B0604020202020204" pitchFamily="34" charset="0"/>
              </a:rPr>
              <a:t>РАЗВИТИЕ</a:t>
            </a:r>
            <a:endParaRPr lang="en-US" altLang="en-US" sz="2800">
              <a:solidFill>
                <a:srgbClr val="FBF43D"/>
              </a:solidFill>
              <a:latin typeface="Arial" panose="020B0604020202020204" pitchFamily="34" charset="0"/>
            </a:endParaRPr>
          </a:p>
        </p:txBody>
      </p:sp>
      <p:sp>
        <p:nvSpPr>
          <p:cNvPr id="288867" name="Text Box 99">
            <a:extLst>
              <a:ext uri="{FF2B5EF4-FFF2-40B4-BE49-F238E27FC236}">
                <a16:creationId xmlns:a16="http://schemas.microsoft.com/office/drawing/2014/main" id="{18457283-629B-9C83-9CCB-FD8A86834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" y="3128963"/>
            <a:ext cx="8610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tabLst>
                <a:tab pos="573088" algn="l"/>
              </a:tabLs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tabLst>
                <a:tab pos="573088" algn="l"/>
              </a:tabLs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tabLst>
                <a:tab pos="573088" algn="l"/>
              </a:tabLs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tabLst>
                <a:tab pos="573088" algn="l"/>
              </a:tabLs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tabLst>
                <a:tab pos="573088" algn="l"/>
              </a:tabLs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BF43D"/>
                </a:solidFill>
                <a:latin typeface="Arial" panose="020B0604020202020204" pitchFamily="34" charset="0"/>
              </a:rPr>
              <a:t>•</a:t>
            </a:r>
            <a:r>
              <a:rPr lang="ru-RU" altLang="en-US" sz="2800">
                <a:solidFill>
                  <a:srgbClr val="FBF43D"/>
                </a:solidFill>
                <a:latin typeface="Arial" panose="020B0604020202020204" pitchFamily="34" charset="0"/>
              </a:rPr>
              <a:t>ОТНОШЕНИЕ К БОГУ</a:t>
            </a:r>
            <a:r>
              <a:rPr lang="en-US" altLang="en-US" sz="2800">
                <a:solidFill>
                  <a:srgbClr val="FBF43D"/>
                </a:solidFill>
                <a:latin typeface="Arial" panose="020B0604020202020204" pitchFamily="34" charset="0"/>
              </a:rPr>
              <a:t>: </a:t>
            </a:r>
            <a:r>
              <a:rPr lang="ru-RU" altLang="en-US" sz="2800">
                <a:solidFill>
                  <a:srgbClr val="FBF43D"/>
                </a:solidFill>
                <a:latin typeface="Arial" panose="020B0604020202020204" pitchFamily="34" charset="0"/>
              </a:rPr>
              <a:t>ТАЙНА</a:t>
            </a:r>
            <a:r>
              <a:rPr lang="en-US" altLang="en-US" sz="2800">
                <a:solidFill>
                  <a:srgbClr val="FBF43D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88868" name="Text Box 100">
            <a:extLst>
              <a:ext uri="{FF2B5EF4-FFF2-40B4-BE49-F238E27FC236}">
                <a16:creationId xmlns:a16="http://schemas.microsoft.com/office/drawing/2014/main" id="{A52A48A0-CC67-1D33-4A30-34C0C1576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88" y="3841750"/>
            <a:ext cx="8610600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tabLst>
                <a:tab pos="573088" algn="l"/>
              </a:tabLs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tabLst>
                <a:tab pos="573088" algn="l"/>
              </a:tabLs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tabLst>
                <a:tab pos="573088" algn="l"/>
              </a:tabLs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tabLst>
                <a:tab pos="573088" algn="l"/>
              </a:tabLs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tabLst>
                <a:tab pos="573088" algn="l"/>
              </a:tabLs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800">
                <a:solidFill>
                  <a:srgbClr val="FBF43D"/>
                </a:solidFill>
                <a:latin typeface="Arial" panose="020B0604020202020204" pitchFamily="34" charset="0"/>
              </a:rPr>
              <a:t>	</a:t>
            </a:r>
            <a:r>
              <a:rPr lang="en-US" altLang="en-US" sz="2800">
                <a:solidFill>
                  <a:srgbClr val="FBF43D"/>
                </a:solidFill>
                <a:latin typeface="Arial" panose="020B0604020202020204" pitchFamily="34" charset="0"/>
              </a:rPr>
              <a:t>			</a:t>
            </a:r>
            <a:r>
              <a:rPr lang="ru-RU" altLang="en-US" sz="2800">
                <a:solidFill>
                  <a:srgbClr val="FBF43D"/>
                </a:solidFill>
                <a:latin typeface="Arial" panose="020B0604020202020204" pitchFamily="34" charset="0"/>
              </a:rPr>
              <a:t>ПОЭТОМУ</a:t>
            </a:r>
            <a:r>
              <a:rPr lang="en-US" altLang="en-US" sz="2800">
                <a:solidFill>
                  <a:srgbClr val="FBF43D"/>
                </a:solidFill>
                <a:latin typeface="Arial" panose="020B0604020202020204" pitchFamily="34" charset="0"/>
              </a:rPr>
              <a:t>…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BF43D"/>
                </a:solidFill>
                <a:latin typeface="Arial" panose="020B0604020202020204" pitchFamily="34" charset="0"/>
              </a:rPr>
              <a:t>•</a:t>
            </a:r>
            <a:r>
              <a:rPr lang="ru-RU" altLang="en-US" sz="2800">
                <a:solidFill>
                  <a:srgbClr val="FBF43D"/>
                </a:solidFill>
                <a:latin typeface="Arial" panose="020B0604020202020204" pitchFamily="34" charset="0"/>
              </a:rPr>
              <a:t>МОИСЕЕВ ЗАКОН</a:t>
            </a:r>
            <a:r>
              <a:rPr lang="en-US" altLang="en-US" sz="2800">
                <a:solidFill>
                  <a:srgbClr val="FBF43D"/>
                </a:solidFill>
                <a:latin typeface="Arial" panose="020B0604020202020204" pitchFamily="34" charset="0"/>
              </a:rPr>
              <a:t>: </a:t>
            </a:r>
            <a:r>
              <a:rPr lang="ru-RU" altLang="en-US" sz="2800">
                <a:solidFill>
                  <a:srgbClr val="FBF43D"/>
                </a:solidFill>
                <a:latin typeface="Arial" panose="020B0604020202020204" pitchFamily="34" charset="0"/>
              </a:rPr>
              <a:t>СТАНОВИТСЯ БОЛЬШИМ </a:t>
            </a:r>
            <a:r>
              <a:rPr lang="en-US" altLang="en-US" sz="2800">
                <a:solidFill>
                  <a:srgbClr val="FBF43D"/>
                </a:solidFill>
                <a:latin typeface="Arial" panose="020B0604020202020204" pitchFamily="34" charset="0"/>
              </a:rPr>
              <a:t>	</a:t>
            </a:r>
            <a:r>
              <a:rPr lang="ru-RU" altLang="en-US" sz="2800">
                <a:solidFill>
                  <a:srgbClr val="FBF43D"/>
                </a:solidFill>
                <a:latin typeface="Arial" panose="020B0604020202020204" pitchFamily="34" charset="0"/>
              </a:rPr>
              <a:t>ШАГОМ</a:t>
            </a:r>
            <a:r>
              <a:rPr lang="en-US" altLang="en-US" sz="2800">
                <a:solidFill>
                  <a:srgbClr val="FBF43D"/>
                </a:solidFill>
                <a:latin typeface="Arial" panose="020B0604020202020204" pitchFamily="34" charset="0"/>
              </a:rPr>
              <a:t> </a:t>
            </a:r>
            <a:r>
              <a:rPr lang="ru-RU" altLang="en-US" sz="2800">
                <a:solidFill>
                  <a:srgbClr val="FBF43D"/>
                </a:solidFill>
                <a:latin typeface="Arial" panose="020B0604020202020204" pitchFamily="34" charset="0"/>
              </a:rPr>
              <a:t>В РАЗВИТИИ</a:t>
            </a:r>
            <a:r>
              <a:rPr lang="en-US" altLang="en-US" sz="2800">
                <a:solidFill>
                  <a:srgbClr val="FBF43D"/>
                </a:solidFill>
                <a:latin typeface="Arial" panose="020B0604020202020204" pitchFamily="34" charset="0"/>
              </a:rPr>
              <a:t> </a:t>
            </a:r>
            <a:r>
              <a:rPr lang="ru-RU" altLang="en-US" sz="2800">
                <a:solidFill>
                  <a:srgbClr val="FBF43D"/>
                </a:solidFill>
                <a:latin typeface="Arial" panose="020B0604020202020204" pitchFamily="34" charset="0"/>
              </a:rPr>
              <a:t>ОТНОШЕНИЙ </a:t>
            </a:r>
            <a:r>
              <a:rPr lang="en-US" altLang="en-US" sz="2800">
                <a:solidFill>
                  <a:srgbClr val="FBF43D"/>
                </a:solidFill>
                <a:latin typeface="Arial" panose="020B0604020202020204" pitchFamily="34" charset="0"/>
              </a:rPr>
              <a:t>	</a:t>
            </a:r>
            <a:r>
              <a:rPr lang="ru-RU" altLang="en-US" sz="2800">
                <a:solidFill>
                  <a:srgbClr val="FBF43D"/>
                </a:solidFill>
                <a:latin typeface="Arial" panose="020B0604020202020204" pitchFamily="34" charset="0"/>
              </a:rPr>
              <a:t>ИЗРАИЛЬТЯН К БОГУ </a:t>
            </a:r>
            <a:r>
              <a:rPr lang="en-US" altLang="en-US" sz="2800">
                <a:solidFill>
                  <a:srgbClr val="FBF43D"/>
                </a:solidFill>
                <a:latin typeface="Arial" panose="020B0604020202020204" pitchFamily="34" charset="0"/>
              </a:rPr>
              <a:t>…				 				…</a:t>
            </a:r>
            <a:r>
              <a:rPr lang="ru-RU" altLang="en-US" sz="2800">
                <a:solidFill>
                  <a:srgbClr val="FBF43D"/>
                </a:solidFill>
                <a:latin typeface="Arial" panose="020B0604020202020204" pitchFamily="34" charset="0"/>
              </a:rPr>
              <a:t>И В СВОЕМ ОБЩЕСТВЕ</a:t>
            </a:r>
            <a:r>
              <a:rPr lang="en-US" altLang="en-US" sz="2800">
                <a:solidFill>
                  <a:srgbClr val="FBF43D"/>
                </a:solidFill>
                <a:latin typeface="Arial" panose="020B0604020202020204" pitchFamily="34" charset="0"/>
              </a:rPr>
              <a:t>!</a:t>
            </a:r>
          </a:p>
        </p:txBody>
      </p:sp>
      <p:sp>
        <p:nvSpPr>
          <p:cNvPr id="16402" name="Text Box 103">
            <a:extLst>
              <a:ext uri="{FF2B5EF4-FFF2-40B4-BE49-F238E27FC236}">
                <a16:creationId xmlns:a16="http://schemas.microsoft.com/office/drawing/2014/main" id="{41BC1840-4A02-051E-64FA-ED91846BB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6551613"/>
            <a:ext cx="9477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8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8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8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8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88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88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8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8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8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8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8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8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8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8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8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8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8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8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861" grpId="0" animBg="1"/>
      <p:bldP spid="288857" grpId="0" autoUpdateAnimBg="0"/>
      <p:bldP spid="288864" grpId="0" autoUpdateAnimBg="0"/>
      <p:bldP spid="288865" grpId="0" autoUpdateAnimBg="0"/>
      <p:bldP spid="288867" grpId="0" autoUpdateAnimBg="0"/>
      <p:bldP spid="288868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2" descr="Shepherd with flock, 43-30tb sr">
            <a:extLst>
              <a:ext uri="{FF2B5EF4-FFF2-40B4-BE49-F238E27FC236}">
                <a16:creationId xmlns:a16="http://schemas.microsoft.com/office/drawing/2014/main" id="{46D136BB-20A5-1917-9C5F-69880CC3FD4D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9106" name="Text Box 2">
            <a:extLst>
              <a:ext uri="{FF2B5EF4-FFF2-40B4-BE49-F238E27FC236}">
                <a16:creationId xmlns:a16="http://schemas.microsoft.com/office/drawing/2014/main" id="{FF6518F3-9132-AED5-18EE-DACE28507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8238" y="5983288"/>
            <a:ext cx="1133475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solidFill>
                <a:srgbClr val="FAF40C"/>
              </a:solidFill>
              <a:latin typeface="Comic Sans MS" charset="0"/>
              <a:ea typeface="+mn-ea"/>
            </a:endParaRPr>
          </a:p>
        </p:txBody>
      </p:sp>
      <p:sp>
        <p:nvSpPr>
          <p:cNvPr id="559107" name="Text Box 3">
            <a:extLst>
              <a:ext uri="{FF2B5EF4-FFF2-40B4-BE49-F238E27FC236}">
                <a16:creationId xmlns:a16="http://schemas.microsoft.com/office/drawing/2014/main" id="{65DA590E-1530-C623-2448-D1F2F9492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63" y="265113"/>
            <a:ext cx="7780337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2000" i="1">
                <a:solidFill>
                  <a:srgbClr val="FAF40C"/>
                </a:solidFill>
                <a:latin typeface="Arial" panose="020B0604020202020204" pitchFamily="34" charset="0"/>
              </a:rPr>
              <a:t>ВЫ КОГДА-НИБУДЬ ИЗУЧАЛИ</a:t>
            </a:r>
            <a:r>
              <a:rPr lang="en-US" altLang="en-US" sz="2000" i="1">
                <a:solidFill>
                  <a:srgbClr val="FAF40C"/>
                </a:solidFill>
                <a:latin typeface="Arial" panose="020B0604020202020204" pitchFamily="34" charset="0"/>
              </a:rPr>
              <a:t> </a:t>
            </a:r>
            <a:r>
              <a:rPr lang="ru-RU" altLang="en-US" sz="2000" i="1">
                <a:solidFill>
                  <a:srgbClr val="FAF40C"/>
                </a:solidFill>
                <a:latin typeface="Arial" panose="020B0604020202020204" pitchFamily="34" charset="0"/>
              </a:rPr>
              <a:t>ПОТРЯСАЮЩУЮ ВЕРОЯТНОСТЬ</a:t>
            </a:r>
            <a:r>
              <a:rPr lang="en-US" altLang="en-US" sz="2000" i="1">
                <a:solidFill>
                  <a:srgbClr val="FAF40C"/>
                </a:solidFill>
                <a:latin typeface="Arial" panose="020B0604020202020204" pitchFamily="34" charset="0"/>
              </a:rPr>
              <a:t> </a:t>
            </a:r>
            <a:r>
              <a:rPr lang="ru-RU" altLang="en-US" sz="2000" i="1">
                <a:solidFill>
                  <a:srgbClr val="FAF40C"/>
                </a:solidFill>
                <a:latin typeface="Arial" panose="020B0604020202020204" pitchFamily="34" charset="0"/>
              </a:rPr>
              <a:t>РОЖДЕНИЯ И ЖИЗНИ ИИСУСА ХРИСТА</a:t>
            </a:r>
            <a:r>
              <a:rPr lang="en-US" altLang="en-US" sz="2000" i="1">
                <a:solidFill>
                  <a:srgbClr val="FAF40C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559111" name="Text Box 7">
            <a:extLst>
              <a:ext uri="{FF2B5EF4-FFF2-40B4-BE49-F238E27FC236}">
                <a16:creationId xmlns:a16="http://schemas.microsoft.com/office/drawing/2014/main" id="{4B986A01-CFCA-BF77-BAA0-D756F9880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375" y="1477963"/>
            <a:ext cx="7342188" cy="3749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89803" dir="2700000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8000" i="1">
                <a:solidFill>
                  <a:srgbClr val="FAF40C"/>
                </a:solidFill>
                <a:latin typeface="Arial" panose="020B0604020202020204" pitchFamily="34" charset="0"/>
              </a:rPr>
              <a:t>ПРОСТО СЛУЧАЙНОЕ РОЖДЕНИЕ</a:t>
            </a:r>
            <a:r>
              <a:rPr lang="en-US" altLang="en-US" sz="8000" i="1">
                <a:solidFill>
                  <a:srgbClr val="FAF40C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559127" name="Text Box 23">
            <a:extLst>
              <a:ext uri="{FF2B5EF4-FFF2-40B4-BE49-F238E27FC236}">
                <a16:creationId xmlns:a16="http://schemas.microsoft.com/office/drawing/2014/main" id="{EE5C055D-969B-16A1-8BAE-F83EE054B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5648325"/>
            <a:ext cx="3616325" cy="514350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en-US">
                <a:solidFill>
                  <a:srgbClr val="FFFF00"/>
                </a:solidFill>
              </a:rPr>
              <a:t>ПРИЛОЖЕНИЕ</a:t>
            </a:r>
            <a:r>
              <a:rPr lang="en-US" altLang="en-US">
                <a:solidFill>
                  <a:srgbClr val="FFFF00"/>
                </a:solidFill>
              </a:rPr>
              <a:t> </a:t>
            </a:r>
            <a:r>
              <a:rPr lang="ru-RU" altLang="en-US">
                <a:solidFill>
                  <a:srgbClr val="FFFF00"/>
                </a:solidFill>
              </a:rPr>
              <a:t>№</a:t>
            </a:r>
            <a:r>
              <a:rPr lang="en-US" altLang="en-US">
                <a:solidFill>
                  <a:srgbClr val="FFFF00"/>
                </a:solidFill>
              </a:rPr>
              <a:t>17</a:t>
            </a:r>
          </a:p>
        </p:txBody>
      </p:sp>
      <p:sp>
        <p:nvSpPr>
          <p:cNvPr id="56327" name="Text Box 24">
            <a:extLst>
              <a:ext uri="{FF2B5EF4-FFF2-40B4-BE49-F238E27FC236}">
                <a16:creationId xmlns:a16="http://schemas.microsoft.com/office/drawing/2014/main" id="{AA6AF86E-4026-EA65-01BF-8C965CB034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59129" name="Rectangle 25">
            <a:extLst>
              <a:ext uri="{FF2B5EF4-FFF2-40B4-BE49-F238E27FC236}">
                <a16:creationId xmlns:a16="http://schemas.microsoft.com/office/drawing/2014/main" id="{4D1A048F-9D6B-EADE-B591-2949BE0DC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59133" name="Rectangle 29">
            <a:extLst>
              <a:ext uri="{FF2B5EF4-FFF2-40B4-BE49-F238E27FC236}">
                <a16:creationId xmlns:a16="http://schemas.microsoft.com/office/drawing/2014/main" id="{A2AD8DD9-0C34-3164-2A6A-0E5AEB674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39</a:t>
            </a:r>
          </a:p>
        </p:txBody>
      </p:sp>
      <p:sp>
        <p:nvSpPr>
          <p:cNvPr id="56330" name="Text Box 31">
            <a:extLst>
              <a:ext uri="{FF2B5EF4-FFF2-40B4-BE49-F238E27FC236}">
                <a16:creationId xmlns:a16="http://schemas.microsoft.com/office/drawing/2014/main" id="{5E33BAB5-A9B6-8ABA-38F4-F6106B225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438" y="6421438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56331" name="Text Box 33">
            <a:extLst>
              <a:ext uri="{FF2B5EF4-FFF2-40B4-BE49-F238E27FC236}">
                <a16:creationId xmlns:a16="http://schemas.microsoft.com/office/drawing/2014/main" id="{DA5D9994-79D0-70F5-2A18-D42FF759E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©2004 TBBMI</a:t>
            </a:r>
          </a:p>
        </p:txBody>
      </p:sp>
      <p:sp>
        <p:nvSpPr>
          <p:cNvPr id="559138" name="Rectangle 34">
            <a:extLst>
              <a:ext uri="{FF2B5EF4-FFF2-40B4-BE49-F238E27FC236}">
                <a16:creationId xmlns:a16="http://schemas.microsoft.com/office/drawing/2014/main" id="{271368A5-BEF1-428C-8B90-BD35C7982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6538913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8.0.05b.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9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9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59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"/>
                                        <p:tgtEl>
                                          <p:spTgt spid="559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9107" grpId="0" autoUpdateAnimBg="0"/>
      <p:bldP spid="559111" grpId="0" build="p" autoUpdateAnimBg="0"/>
      <p:bldP spid="559127" grpId="0" animBg="1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Text Box 2">
            <a:extLst>
              <a:ext uri="{FF2B5EF4-FFF2-40B4-BE49-F238E27FC236}">
                <a16:creationId xmlns:a16="http://schemas.microsoft.com/office/drawing/2014/main" id="{6171CAD1-7921-C52A-A77B-7850B4280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8238" y="5983288"/>
            <a:ext cx="1133475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solidFill>
                <a:srgbClr val="FAF40C"/>
              </a:solidFill>
              <a:latin typeface="Comic Sans MS" charset="0"/>
              <a:ea typeface="+mn-ea"/>
            </a:endParaRPr>
          </a:p>
        </p:txBody>
      </p:sp>
      <p:sp>
        <p:nvSpPr>
          <p:cNvPr id="585732" name="Text Box 4">
            <a:extLst>
              <a:ext uri="{FF2B5EF4-FFF2-40B4-BE49-F238E27FC236}">
                <a16:creationId xmlns:a16="http://schemas.microsoft.com/office/drawing/2014/main" id="{2217772A-E579-134E-1548-341101F74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238" y="1384300"/>
            <a:ext cx="7470775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ru-RU" altLang="en-US" sz="3200" i="1">
                <a:solidFill>
                  <a:srgbClr val="FAF40C"/>
                </a:solidFill>
                <a:latin typeface="Arial" panose="020B0604020202020204" pitchFamily="34" charset="0"/>
              </a:rPr>
              <a:t>ПРОСТО СЛУЧАЙНОЕ РОЖДЕНИЕ</a:t>
            </a:r>
            <a:r>
              <a:rPr lang="en-US" altLang="en-US" sz="3200" i="1">
                <a:solidFill>
                  <a:srgbClr val="FAF40C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585733" name="Text Box 5">
            <a:extLst>
              <a:ext uri="{FF2B5EF4-FFF2-40B4-BE49-F238E27FC236}">
                <a16:creationId xmlns:a16="http://schemas.microsoft.com/office/drawing/2014/main" id="{DC68309D-DD36-2B0D-9EBF-093F8C96D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88" y="2232025"/>
            <a:ext cx="8462962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2212194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4400" baseline="-25000">
                <a:solidFill>
                  <a:srgbClr val="FAF40C"/>
                </a:solidFill>
              </a:rPr>
              <a:t>В ВЕТХОМ ЗАВЕТЕ</a:t>
            </a:r>
            <a:r>
              <a:rPr lang="en-US" altLang="en-US" sz="4400" baseline="-25000">
                <a:solidFill>
                  <a:srgbClr val="FAF40C"/>
                </a:solidFill>
              </a:rPr>
              <a:t>: </a:t>
            </a:r>
            <a:r>
              <a:rPr lang="ru-RU" altLang="en-US" sz="4400" baseline="-25000">
                <a:solidFill>
                  <a:srgbClr val="FAF40C"/>
                </a:solidFill>
              </a:rPr>
              <a:t>БОЛЕЕ</a:t>
            </a:r>
            <a:r>
              <a:rPr lang="en-US" altLang="en-US" sz="4400" baseline="-25000">
                <a:solidFill>
                  <a:srgbClr val="FAF40C"/>
                </a:solidFill>
              </a:rPr>
              <a:t> </a:t>
            </a:r>
            <a:r>
              <a:rPr lang="en-US" altLang="en-US" sz="4400" i="1" u="sng" baseline="-25000">
                <a:solidFill>
                  <a:srgbClr val="99CCFF"/>
                </a:solidFill>
              </a:rPr>
              <a:t>300 </a:t>
            </a:r>
            <a:r>
              <a:rPr lang="ru-RU" altLang="en-US" sz="4400" i="1" u="sng" baseline="-25000">
                <a:solidFill>
                  <a:srgbClr val="99CCFF"/>
                </a:solidFill>
              </a:rPr>
              <a:t>ССЫЛОК</a:t>
            </a:r>
            <a:r>
              <a:rPr lang="en-US" altLang="en-US" sz="4400" baseline="-25000">
                <a:solidFill>
                  <a:srgbClr val="FAF40C"/>
                </a:solidFill>
              </a:rPr>
              <a:t> </a:t>
            </a:r>
            <a:r>
              <a:rPr lang="ru-RU" altLang="en-US" sz="4400" baseline="-25000">
                <a:solidFill>
                  <a:srgbClr val="FAF40C"/>
                </a:solidFill>
              </a:rPr>
              <a:t>НА ПРИХОД МЕССИИ</a:t>
            </a:r>
            <a:r>
              <a:rPr lang="en-US" altLang="en-US" sz="4400" baseline="-25000">
                <a:solidFill>
                  <a:srgbClr val="FAF40C"/>
                </a:solidFill>
              </a:rPr>
              <a:t> </a:t>
            </a:r>
            <a:r>
              <a:rPr lang="ru-RU" altLang="en-US" sz="4400" baseline="-25000">
                <a:solidFill>
                  <a:srgbClr val="FAF40C"/>
                </a:solidFill>
              </a:rPr>
              <a:t>БЫЛИ ИСПОЛНЕНЫ ПРИ РОЖДЕНИИ, ЖИЗНИ И РАСПЯТИИ ИИСУСА ХРИСТА</a:t>
            </a:r>
            <a:r>
              <a:rPr lang="en-US" altLang="en-US" sz="4400" baseline="-25000">
                <a:solidFill>
                  <a:srgbClr val="FAF40C"/>
                </a:solidFill>
              </a:rPr>
              <a:t>.  </a:t>
            </a:r>
            <a:r>
              <a:rPr lang="ru-RU" altLang="en-US" sz="4400" baseline="-25000">
                <a:solidFill>
                  <a:srgbClr val="FAF40C"/>
                </a:solidFill>
              </a:rPr>
              <a:t>ЗАПОМНИВ ЭТО</a:t>
            </a:r>
            <a:r>
              <a:rPr lang="en-US" altLang="en-US" sz="4400" baseline="-25000">
                <a:solidFill>
                  <a:srgbClr val="FAF40C"/>
                </a:solidFill>
              </a:rPr>
              <a:t>…</a:t>
            </a:r>
          </a:p>
        </p:txBody>
      </p:sp>
      <p:sp>
        <p:nvSpPr>
          <p:cNvPr id="585734" name="Text Box 6">
            <a:extLst>
              <a:ext uri="{FF2B5EF4-FFF2-40B4-BE49-F238E27FC236}">
                <a16:creationId xmlns:a16="http://schemas.microsoft.com/office/drawing/2014/main" id="{70059E13-78B2-613A-1BC3-126CCF1A0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5648325"/>
            <a:ext cx="3616325" cy="514350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en-US">
                <a:solidFill>
                  <a:srgbClr val="FFFF00"/>
                </a:solidFill>
              </a:rPr>
              <a:t>ПРИЛОЖЕНИЕ №</a:t>
            </a:r>
            <a:r>
              <a:rPr lang="en-US" altLang="en-US">
                <a:solidFill>
                  <a:srgbClr val="FFFF00"/>
                </a:solidFill>
              </a:rPr>
              <a:t>17</a:t>
            </a:r>
          </a:p>
        </p:txBody>
      </p:sp>
      <p:sp>
        <p:nvSpPr>
          <p:cNvPr id="57350" name="Text Box 7">
            <a:extLst>
              <a:ext uri="{FF2B5EF4-FFF2-40B4-BE49-F238E27FC236}">
                <a16:creationId xmlns:a16="http://schemas.microsoft.com/office/drawing/2014/main" id="{0913FC63-D95B-BCDD-BF83-072F1ACCC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85736" name="Rectangle 8">
            <a:extLst>
              <a:ext uri="{FF2B5EF4-FFF2-40B4-BE49-F238E27FC236}">
                <a16:creationId xmlns:a16="http://schemas.microsoft.com/office/drawing/2014/main" id="{357456A0-CD10-E508-BB12-B03289AF0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85737" name="Text Box 9">
            <a:extLst>
              <a:ext uri="{FF2B5EF4-FFF2-40B4-BE49-F238E27FC236}">
                <a16:creationId xmlns:a16="http://schemas.microsoft.com/office/drawing/2014/main" id="{31D8D9FF-57B1-BCE9-771F-7EA4C1A9A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6315075"/>
            <a:ext cx="8274050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1400" baseline="-25000">
                <a:solidFill>
                  <a:srgbClr val="FAF40C"/>
                </a:solidFill>
              </a:rPr>
              <a:t>*</a:t>
            </a:r>
            <a:r>
              <a:rPr lang="ru-RU" altLang="en-US" sz="1400" baseline="-25000">
                <a:solidFill>
                  <a:srgbClr val="FAF40C"/>
                </a:solidFill>
              </a:rPr>
              <a:t>Источник</a:t>
            </a:r>
            <a:r>
              <a:rPr lang="en-US" altLang="en-US" sz="1400" baseline="-25000">
                <a:solidFill>
                  <a:srgbClr val="FAF40C"/>
                </a:solidFill>
              </a:rPr>
              <a:t>:  </a:t>
            </a:r>
            <a:r>
              <a:rPr lang="ru-RU" altLang="en-US" sz="1400" baseline="-25000">
                <a:solidFill>
                  <a:srgbClr val="FAF40C"/>
                </a:solidFill>
              </a:rPr>
              <a:t>Джош Макдауэлл</a:t>
            </a:r>
            <a:r>
              <a:rPr lang="en-US" altLang="en-US" sz="1400" baseline="-25000">
                <a:solidFill>
                  <a:srgbClr val="FAF40C"/>
                </a:solidFill>
              </a:rPr>
              <a:t>, </a:t>
            </a:r>
            <a:r>
              <a:rPr lang="ru-RU" altLang="en-US" sz="1400" i="1" baseline="-25000">
                <a:solidFill>
                  <a:srgbClr val="FAF40C"/>
                </a:solidFill>
              </a:rPr>
              <a:t>Неоспоримые свидетельства</a:t>
            </a:r>
            <a:r>
              <a:rPr lang="en-US" altLang="en-US" sz="1400" i="1" baseline="-25000">
                <a:solidFill>
                  <a:srgbClr val="FAF40C"/>
                </a:solidFill>
              </a:rPr>
              <a:t>, </a:t>
            </a:r>
            <a:r>
              <a:rPr lang="en-US" altLang="en-US" sz="1400" baseline="-25000">
                <a:solidFill>
                  <a:srgbClr val="FAF40C"/>
                </a:solidFill>
              </a:rPr>
              <a:t>1972, </a:t>
            </a:r>
            <a:r>
              <a:rPr lang="ru-RU" altLang="en-US" sz="1400" baseline="-25000">
                <a:solidFill>
                  <a:srgbClr val="FAF40C"/>
                </a:solidFill>
              </a:rPr>
              <a:t>стр.</a:t>
            </a:r>
            <a:r>
              <a:rPr lang="en-US" altLang="en-US" sz="1400" baseline="-25000">
                <a:solidFill>
                  <a:srgbClr val="FAF40C"/>
                </a:solidFill>
              </a:rPr>
              <a:t> 175;</a:t>
            </a:r>
            <a:r>
              <a:rPr lang="en-US" altLang="en-US" sz="1400" i="1" baseline="-25000">
                <a:solidFill>
                  <a:srgbClr val="FAF40C"/>
                </a:solidFill>
              </a:rPr>
              <a:t>       </a:t>
            </a:r>
            <a:r>
              <a:rPr lang="ru-RU" altLang="en-US" sz="1400" baseline="-25000">
                <a:solidFill>
                  <a:srgbClr val="FAF40C"/>
                </a:solidFill>
              </a:rPr>
              <a:t>Питер</a:t>
            </a:r>
            <a:r>
              <a:rPr lang="en-US" altLang="en-US" sz="1400" baseline="-25000">
                <a:solidFill>
                  <a:srgbClr val="FAF40C"/>
                </a:solidFill>
              </a:rPr>
              <a:t> </a:t>
            </a:r>
            <a:r>
              <a:rPr lang="ru-RU" altLang="en-US" sz="1400" baseline="-25000">
                <a:solidFill>
                  <a:srgbClr val="FAF40C"/>
                </a:solidFill>
              </a:rPr>
              <a:t>Стоунер</a:t>
            </a:r>
            <a:r>
              <a:rPr lang="en-US" altLang="en-US" sz="1400" baseline="-25000">
                <a:solidFill>
                  <a:srgbClr val="FAF40C"/>
                </a:solidFill>
              </a:rPr>
              <a:t>,</a:t>
            </a:r>
            <a:r>
              <a:rPr lang="en-US" altLang="en-US" sz="1400" i="1" baseline="-25000">
                <a:solidFill>
                  <a:srgbClr val="FAF40C"/>
                </a:solidFill>
              </a:rPr>
              <a:t> </a:t>
            </a:r>
            <a:r>
              <a:rPr lang="ru-RU" altLang="en-US" sz="1400" i="1" baseline="-25000">
                <a:solidFill>
                  <a:srgbClr val="FAF40C"/>
                </a:solidFill>
              </a:rPr>
              <a:t>Наука говорит</a:t>
            </a:r>
            <a:r>
              <a:rPr lang="en-US" altLang="en-US" sz="1400" i="1" baseline="-25000">
                <a:solidFill>
                  <a:srgbClr val="FAF40C"/>
                </a:solidFill>
              </a:rPr>
              <a:t>, </a:t>
            </a:r>
            <a:r>
              <a:rPr lang="ru-RU" altLang="en-US" sz="1400" baseline="-25000">
                <a:solidFill>
                  <a:srgbClr val="FAF40C"/>
                </a:solidFill>
              </a:rPr>
              <a:t>Муди Пресс</a:t>
            </a:r>
            <a:r>
              <a:rPr lang="en-US" altLang="en-US" sz="1400" baseline="-25000">
                <a:solidFill>
                  <a:srgbClr val="FAF40C"/>
                </a:solidFill>
              </a:rPr>
              <a:t>, 1963.</a:t>
            </a:r>
          </a:p>
        </p:txBody>
      </p:sp>
      <p:sp>
        <p:nvSpPr>
          <p:cNvPr id="585738" name="Rectangle 10">
            <a:extLst>
              <a:ext uri="{FF2B5EF4-FFF2-40B4-BE49-F238E27FC236}">
                <a16:creationId xmlns:a16="http://schemas.microsoft.com/office/drawing/2014/main" id="{0C456AFC-D400-625D-F50D-DB2E2EECF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40</a:t>
            </a:r>
          </a:p>
        </p:txBody>
      </p:sp>
      <p:sp>
        <p:nvSpPr>
          <p:cNvPr id="57354" name="Text Box 11">
            <a:extLst>
              <a:ext uri="{FF2B5EF4-FFF2-40B4-BE49-F238E27FC236}">
                <a16:creationId xmlns:a16="http://schemas.microsoft.com/office/drawing/2014/main" id="{93CB2685-0CBD-EEA3-8307-AE9556B5F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1100" y="6403975"/>
            <a:ext cx="1841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ru-RU" altLang="en-US" sz="1800">
              <a:solidFill>
                <a:srgbClr val="FFFFFF"/>
              </a:solidFill>
            </a:endParaRPr>
          </a:p>
        </p:txBody>
      </p:sp>
      <p:sp>
        <p:nvSpPr>
          <p:cNvPr id="585740" name="Text Box 12">
            <a:extLst>
              <a:ext uri="{FF2B5EF4-FFF2-40B4-BE49-F238E27FC236}">
                <a16:creationId xmlns:a16="http://schemas.microsoft.com/office/drawing/2014/main" id="{6A681FDB-87A7-D05F-2054-4207F8DE4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3538" y="525463"/>
            <a:ext cx="547687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i="1">
                <a:solidFill>
                  <a:srgbClr val="FAF40C"/>
                </a:solidFill>
                <a:latin typeface="Arial" panose="020B0604020202020204" pitchFamily="34" charset="0"/>
              </a:rPr>
              <a:t>*</a:t>
            </a:r>
          </a:p>
          <a:p>
            <a:pPr>
              <a:spcBef>
                <a:spcPct val="50000"/>
              </a:spcBef>
            </a:pPr>
            <a:endParaRPr lang="en-US" altLang="en-US" sz="16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85741" name="Text Box 13">
            <a:extLst>
              <a:ext uri="{FF2B5EF4-FFF2-40B4-BE49-F238E27FC236}">
                <a16:creationId xmlns:a16="http://schemas.microsoft.com/office/drawing/2014/main" id="{B52E5872-F4BF-0502-1388-0B13FCCA9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63" y="265113"/>
            <a:ext cx="7780337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2000" i="1">
                <a:solidFill>
                  <a:srgbClr val="FAF40C"/>
                </a:solidFill>
                <a:latin typeface="Arial" panose="020B0604020202020204" pitchFamily="34" charset="0"/>
              </a:rPr>
              <a:t>ВЫ КОГДА-НИБУДЬ ИЗУЧАЛИ</a:t>
            </a:r>
            <a:r>
              <a:rPr lang="en-US" altLang="en-US" sz="2000" i="1">
                <a:solidFill>
                  <a:srgbClr val="FAF40C"/>
                </a:solidFill>
                <a:latin typeface="Arial" panose="020B0604020202020204" pitchFamily="34" charset="0"/>
              </a:rPr>
              <a:t> </a:t>
            </a:r>
            <a:r>
              <a:rPr lang="ru-RU" altLang="en-US" sz="2000" i="1">
                <a:solidFill>
                  <a:srgbClr val="FAF40C"/>
                </a:solidFill>
                <a:latin typeface="Arial" panose="020B0604020202020204" pitchFamily="34" charset="0"/>
              </a:rPr>
              <a:t>ПОТРЯСАЮЩУЮ ВЕРОЯТНОСТЬ</a:t>
            </a:r>
            <a:r>
              <a:rPr lang="en-US" altLang="en-US" sz="2000" i="1">
                <a:solidFill>
                  <a:srgbClr val="FAF40C"/>
                </a:solidFill>
                <a:latin typeface="Arial" panose="020B0604020202020204" pitchFamily="34" charset="0"/>
              </a:rPr>
              <a:t> </a:t>
            </a:r>
            <a:r>
              <a:rPr lang="ru-RU" altLang="en-US" sz="2000" i="1">
                <a:solidFill>
                  <a:srgbClr val="FAF40C"/>
                </a:solidFill>
                <a:latin typeface="Arial" panose="020B0604020202020204" pitchFamily="34" charset="0"/>
              </a:rPr>
              <a:t>РОЖДЕНИЯ И ЖИЗНИ ИИСУСА ХРИСТА</a:t>
            </a:r>
            <a:r>
              <a:rPr lang="en-US" altLang="en-US" sz="2000" i="1">
                <a:solidFill>
                  <a:srgbClr val="FAF40C"/>
                </a:solidFill>
                <a:latin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5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733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4" name="Text Box 4">
            <a:extLst>
              <a:ext uri="{FF2B5EF4-FFF2-40B4-BE49-F238E27FC236}">
                <a16:creationId xmlns:a16="http://schemas.microsoft.com/office/drawing/2014/main" id="{6A1E94BA-216A-CEA0-F302-B9F5B8158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838" y="266700"/>
            <a:ext cx="7137400" cy="3063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ru-RU" altLang="en-US" sz="2800" i="1">
                <a:solidFill>
                  <a:srgbClr val="99CCFF"/>
                </a:solidFill>
                <a:latin typeface="Arial" panose="020B0604020202020204" pitchFamily="34" charset="0"/>
              </a:rPr>
              <a:t>ПРОСТО СЛУЧАЙНОЕ РОЖДЕНИЕ</a:t>
            </a:r>
            <a:r>
              <a:rPr lang="en-US" altLang="en-US" sz="2800" i="1">
                <a:solidFill>
                  <a:srgbClr val="99CCFF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568326" name="Text Box 6">
            <a:extLst>
              <a:ext uri="{FF2B5EF4-FFF2-40B4-BE49-F238E27FC236}">
                <a16:creationId xmlns:a16="http://schemas.microsoft.com/office/drawing/2014/main" id="{5B67819D-4344-8C7B-57F1-0E69CB1B3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863600"/>
            <a:ext cx="8061325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2115817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4400" baseline="-25000">
                <a:solidFill>
                  <a:srgbClr val="FAF40C"/>
                </a:solidFill>
              </a:rPr>
              <a:t>КАКАЯ ВЕРОЯТНОСТЬ ТОГО, ЧТО ТОЛЬКО </a:t>
            </a:r>
            <a:r>
              <a:rPr lang="en-US" altLang="en-US" sz="6000" baseline="-25000">
                <a:solidFill>
                  <a:srgbClr val="99CCFF"/>
                </a:solidFill>
              </a:rPr>
              <a:t>8</a:t>
            </a:r>
            <a:r>
              <a:rPr lang="en-US" altLang="en-US" sz="6000" baseline="-25000">
                <a:solidFill>
                  <a:srgbClr val="FAF40C"/>
                </a:solidFill>
              </a:rPr>
              <a:t> </a:t>
            </a:r>
            <a:r>
              <a:rPr lang="ru-RU" altLang="en-US" sz="4400" baseline="-25000">
                <a:solidFill>
                  <a:srgbClr val="FAF40C"/>
                </a:solidFill>
              </a:rPr>
              <a:t>ПРЕДСКАЗАНИЙ ИСПОЛНИЛОСЬ В ЖИЗНИ ЛЮБОГО ЧЕЛОВЕКА С ТОГО ВРЕМЕНИ</a:t>
            </a:r>
            <a:r>
              <a:rPr lang="en-US" altLang="en-US" sz="4400" baseline="-25000">
                <a:solidFill>
                  <a:srgbClr val="FAF40C"/>
                </a:solidFill>
              </a:rPr>
              <a:t>?</a:t>
            </a:r>
          </a:p>
        </p:txBody>
      </p:sp>
      <p:sp>
        <p:nvSpPr>
          <p:cNvPr id="568327" name="Text Box 7">
            <a:extLst>
              <a:ext uri="{FF2B5EF4-FFF2-40B4-BE49-F238E27FC236}">
                <a16:creationId xmlns:a16="http://schemas.microsoft.com/office/drawing/2014/main" id="{C5881EA1-9490-70AF-20FD-61F4A2B21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3825" y="3937000"/>
            <a:ext cx="62277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2115817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ru-RU" altLang="en-US" sz="4000" i="1" baseline="-25000">
                <a:solidFill>
                  <a:srgbClr val="33CC33"/>
                </a:solidFill>
              </a:rPr>
              <a:t>ОТВЕТ</a:t>
            </a:r>
            <a:r>
              <a:rPr lang="en-US" altLang="en-US" sz="4000" i="1" baseline="-25000">
                <a:solidFill>
                  <a:srgbClr val="33CC33"/>
                </a:solidFill>
              </a:rPr>
              <a:t>:</a:t>
            </a:r>
            <a:r>
              <a:rPr lang="ru-RU" altLang="en-US" sz="4000" i="1" baseline="-25000">
                <a:solidFill>
                  <a:srgbClr val="33CC33"/>
                </a:solidFill>
              </a:rPr>
              <a:t> ОДИН СЛУЧАЙ ИЗ</a:t>
            </a:r>
            <a:endParaRPr lang="en-US" altLang="en-US" sz="4000" i="1" baseline="-25000">
              <a:solidFill>
                <a:srgbClr val="33CC33"/>
              </a:solidFill>
            </a:endParaRP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altLang="en-US" sz="4000" i="1" baseline="-25000">
                <a:solidFill>
                  <a:srgbClr val="33CC33"/>
                </a:solidFill>
              </a:rPr>
              <a:t>100 </a:t>
            </a:r>
            <a:r>
              <a:rPr lang="ru-RU" altLang="en-US" sz="4000" i="1" baseline="-25000">
                <a:solidFill>
                  <a:srgbClr val="33CC33"/>
                </a:solidFill>
              </a:rPr>
              <a:t>КВАДРИЛЛИОНОВ </a:t>
            </a:r>
            <a:r>
              <a:rPr lang="en-US" altLang="en-US" sz="4000" i="1" baseline="-25000">
                <a:solidFill>
                  <a:srgbClr val="33CC33"/>
                </a:solidFill>
              </a:rPr>
              <a:t>(10 </a:t>
            </a:r>
            <a:r>
              <a:rPr lang="en-US" altLang="en-US" sz="2800" i="1" baseline="30000">
                <a:solidFill>
                  <a:srgbClr val="33CC33"/>
                </a:solidFill>
              </a:rPr>
              <a:t>17</a:t>
            </a:r>
            <a:r>
              <a:rPr lang="en-US" altLang="en-US" sz="4000" i="1" baseline="-25000">
                <a:solidFill>
                  <a:srgbClr val="33CC33"/>
                </a:solidFill>
              </a:rPr>
              <a:t>)</a:t>
            </a:r>
          </a:p>
        </p:txBody>
      </p:sp>
      <p:sp>
        <p:nvSpPr>
          <p:cNvPr id="568328" name="Text Box 8">
            <a:extLst>
              <a:ext uri="{FF2B5EF4-FFF2-40B4-BE49-F238E27FC236}">
                <a16:creationId xmlns:a16="http://schemas.microsoft.com/office/drawing/2014/main" id="{138AC750-A509-98F2-95B1-F2AABE9EA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313" y="4799013"/>
            <a:ext cx="7169150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2115817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n-US" altLang="en-US" sz="6000" b="0" baseline="-25000"/>
              <a:t>1:100,000,000,000,000,000</a:t>
            </a:r>
          </a:p>
        </p:txBody>
      </p:sp>
      <p:sp>
        <p:nvSpPr>
          <p:cNvPr id="568331" name="Oval 11">
            <a:extLst>
              <a:ext uri="{FF2B5EF4-FFF2-40B4-BE49-F238E27FC236}">
                <a16:creationId xmlns:a16="http://schemas.microsoft.com/office/drawing/2014/main" id="{9B09BCFA-3630-93EB-F8A9-A27E4D9D2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8838" y="1516063"/>
            <a:ext cx="736600" cy="7112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8375" name="Text Box 12">
            <a:extLst>
              <a:ext uri="{FF2B5EF4-FFF2-40B4-BE49-F238E27FC236}">
                <a16:creationId xmlns:a16="http://schemas.microsoft.com/office/drawing/2014/main" id="{7EB68C64-2E55-BE55-5048-CDF563E8D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68333" name="Rectangle 13">
            <a:extLst>
              <a:ext uri="{FF2B5EF4-FFF2-40B4-BE49-F238E27FC236}">
                <a16:creationId xmlns:a16="http://schemas.microsoft.com/office/drawing/2014/main" id="{9C1D2BD7-5E6C-016E-7427-06D24261F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68338" name="Rectangle 18">
            <a:extLst>
              <a:ext uri="{FF2B5EF4-FFF2-40B4-BE49-F238E27FC236}">
                <a16:creationId xmlns:a16="http://schemas.microsoft.com/office/drawing/2014/main" id="{3A45ED6E-3D50-5878-2699-DBA3B1616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41</a:t>
            </a:r>
          </a:p>
        </p:txBody>
      </p:sp>
      <p:sp>
        <p:nvSpPr>
          <p:cNvPr id="58378" name="Text Box 20">
            <a:extLst>
              <a:ext uri="{FF2B5EF4-FFF2-40B4-BE49-F238E27FC236}">
                <a16:creationId xmlns:a16="http://schemas.microsoft.com/office/drawing/2014/main" id="{85996015-DB5A-09D6-9E64-CE15311BC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4088" y="6418263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568341" name="Text Box 21">
            <a:extLst>
              <a:ext uri="{FF2B5EF4-FFF2-40B4-BE49-F238E27FC236}">
                <a16:creationId xmlns:a16="http://schemas.microsoft.com/office/drawing/2014/main" id="{9596C36A-BC67-717E-8C42-AEDEEFF4B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6315075"/>
            <a:ext cx="8274050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1400" baseline="-25000">
                <a:solidFill>
                  <a:srgbClr val="FAF40C"/>
                </a:solidFill>
              </a:rPr>
              <a:t>*</a:t>
            </a:r>
            <a:r>
              <a:rPr lang="ru-RU" altLang="en-US" sz="1400" baseline="-25000">
                <a:solidFill>
                  <a:srgbClr val="FAF40C"/>
                </a:solidFill>
              </a:rPr>
              <a:t>Источник</a:t>
            </a:r>
            <a:r>
              <a:rPr lang="en-US" altLang="en-US" sz="1400" baseline="-25000">
                <a:solidFill>
                  <a:srgbClr val="FAF40C"/>
                </a:solidFill>
              </a:rPr>
              <a:t>:  </a:t>
            </a:r>
            <a:r>
              <a:rPr lang="ru-RU" altLang="en-US" sz="1400" baseline="-25000">
                <a:solidFill>
                  <a:srgbClr val="FAF40C"/>
                </a:solidFill>
              </a:rPr>
              <a:t>Джош Макдауэлл</a:t>
            </a:r>
            <a:r>
              <a:rPr lang="en-US" altLang="en-US" sz="1400" baseline="-25000">
                <a:solidFill>
                  <a:srgbClr val="FAF40C"/>
                </a:solidFill>
              </a:rPr>
              <a:t>, </a:t>
            </a:r>
            <a:r>
              <a:rPr lang="ru-RU" altLang="en-US" sz="1400" i="1" baseline="-25000">
                <a:solidFill>
                  <a:srgbClr val="FAF40C"/>
                </a:solidFill>
              </a:rPr>
              <a:t>Неоспоримые свидетельства</a:t>
            </a:r>
            <a:r>
              <a:rPr lang="en-US" altLang="en-US" sz="1400" i="1" baseline="-25000">
                <a:solidFill>
                  <a:srgbClr val="FAF40C"/>
                </a:solidFill>
              </a:rPr>
              <a:t>, </a:t>
            </a:r>
            <a:r>
              <a:rPr lang="en-US" altLang="en-US" sz="1400" baseline="-25000">
                <a:solidFill>
                  <a:srgbClr val="FAF40C"/>
                </a:solidFill>
              </a:rPr>
              <a:t>1972, </a:t>
            </a:r>
            <a:r>
              <a:rPr lang="ru-RU" altLang="en-US" sz="1400" baseline="-25000">
                <a:solidFill>
                  <a:srgbClr val="FAF40C"/>
                </a:solidFill>
              </a:rPr>
              <a:t>стр.</a:t>
            </a:r>
            <a:r>
              <a:rPr lang="en-US" altLang="en-US" sz="1400" baseline="-25000">
                <a:solidFill>
                  <a:srgbClr val="FAF40C"/>
                </a:solidFill>
              </a:rPr>
              <a:t> 175;</a:t>
            </a:r>
            <a:r>
              <a:rPr lang="en-US" altLang="en-US" sz="1400" i="1" baseline="-25000">
                <a:solidFill>
                  <a:srgbClr val="FAF40C"/>
                </a:solidFill>
              </a:rPr>
              <a:t>       </a:t>
            </a:r>
            <a:r>
              <a:rPr lang="ru-RU" altLang="en-US" sz="1400" baseline="-25000">
                <a:solidFill>
                  <a:srgbClr val="FAF40C"/>
                </a:solidFill>
              </a:rPr>
              <a:t>Питер</a:t>
            </a:r>
            <a:r>
              <a:rPr lang="en-US" altLang="en-US" sz="1400" baseline="-25000">
                <a:solidFill>
                  <a:srgbClr val="FAF40C"/>
                </a:solidFill>
              </a:rPr>
              <a:t> </a:t>
            </a:r>
            <a:r>
              <a:rPr lang="ru-RU" altLang="en-US" sz="1400" baseline="-25000">
                <a:solidFill>
                  <a:srgbClr val="FAF40C"/>
                </a:solidFill>
              </a:rPr>
              <a:t>Стоунер</a:t>
            </a:r>
            <a:r>
              <a:rPr lang="en-US" altLang="en-US" sz="1400" baseline="-25000">
                <a:solidFill>
                  <a:srgbClr val="FAF40C"/>
                </a:solidFill>
              </a:rPr>
              <a:t>,</a:t>
            </a:r>
            <a:r>
              <a:rPr lang="en-US" altLang="en-US" sz="1400" i="1" baseline="-25000">
                <a:solidFill>
                  <a:srgbClr val="FAF40C"/>
                </a:solidFill>
              </a:rPr>
              <a:t> </a:t>
            </a:r>
            <a:r>
              <a:rPr lang="ru-RU" altLang="en-US" sz="1400" i="1" baseline="-25000">
                <a:solidFill>
                  <a:srgbClr val="FAF40C"/>
                </a:solidFill>
              </a:rPr>
              <a:t>Наука говорит</a:t>
            </a:r>
            <a:r>
              <a:rPr lang="en-US" altLang="en-US" sz="1400" i="1" baseline="-25000">
                <a:solidFill>
                  <a:srgbClr val="FAF40C"/>
                </a:solidFill>
              </a:rPr>
              <a:t>, </a:t>
            </a:r>
            <a:r>
              <a:rPr lang="ru-RU" altLang="en-US" sz="1400" baseline="-25000">
                <a:solidFill>
                  <a:srgbClr val="FAF40C"/>
                </a:solidFill>
              </a:rPr>
              <a:t>Муди Пресс</a:t>
            </a:r>
            <a:r>
              <a:rPr lang="en-US" altLang="en-US" sz="1400" baseline="-25000">
                <a:solidFill>
                  <a:srgbClr val="FAF40C"/>
                </a:solidFill>
              </a:rPr>
              <a:t>, 1963.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8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8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8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8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68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"/>
                                        <p:tgtEl>
                                          <p:spTgt spid="568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8327" grpId="0" autoUpdateAnimBg="0"/>
      <p:bldP spid="568328" grpId="0" build="p" autoUpdateAnimBg="0"/>
      <p:bldP spid="56833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7" name="Text Box 9">
            <a:extLst>
              <a:ext uri="{FF2B5EF4-FFF2-40B4-BE49-F238E27FC236}">
                <a16:creationId xmlns:a16="http://schemas.microsoft.com/office/drawing/2014/main" id="{6285DDE3-45A8-CAB9-9FED-B7F7A4AEB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879475"/>
            <a:ext cx="7702550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2115817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4400" baseline="-25000">
                <a:solidFill>
                  <a:srgbClr val="FAF40C"/>
                </a:solidFill>
              </a:rPr>
              <a:t>ТОГДА</a:t>
            </a:r>
            <a:r>
              <a:rPr lang="en-US" altLang="en-US" sz="4400" baseline="-25000">
                <a:solidFill>
                  <a:srgbClr val="FAF40C"/>
                </a:solidFill>
              </a:rPr>
              <a:t>…</a:t>
            </a:r>
            <a:r>
              <a:rPr lang="ru-RU" altLang="en-US" sz="4400" baseline="-25000">
                <a:solidFill>
                  <a:srgbClr val="FAF40C"/>
                </a:solidFill>
              </a:rPr>
              <a:t> ПРИ</a:t>
            </a:r>
            <a:r>
              <a:rPr lang="en-US" altLang="en-US" sz="4400" baseline="-25000">
                <a:solidFill>
                  <a:srgbClr val="FAF40C"/>
                </a:solidFill>
              </a:rPr>
              <a:t> </a:t>
            </a:r>
            <a:r>
              <a:rPr lang="en-US" altLang="en-US" sz="6000" baseline="-25000">
                <a:solidFill>
                  <a:srgbClr val="99CCFF"/>
                </a:solidFill>
              </a:rPr>
              <a:t>48</a:t>
            </a:r>
            <a:r>
              <a:rPr lang="en-US" altLang="en-US" sz="6000" baseline="-25000">
                <a:solidFill>
                  <a:srgbClr val="FAF40C"/>
                </a:solidFill>
              </a:rPr>
              <a:t> </a:t>
            </a:r>
            <a:r>
              <a:rPr lang="en-US" altLang="en-US" sz="4400" i="1" u="sng" baseline="-25000">
                <a:solidFill>
                  <a:srgbClr val="FAF40C"/>
                </a:solidFill>
              </a:rPr>
              <a:t>(</a:t>
            </a:r>
            <a:r>
              <a:rPr lang="ru-RU" altLang="en-US" sz="4400" i="1" u="sng" baseline="-25000">
                <a:solidFill>
                  <a:srgbClr val="FAF40C"/>
                </a:solidFill>
              </a:rPr>
              <a:t>ИЗ</a:t>
            </a:r>
            <a:r>
              <a:rPr lang="en-US" altLang="en-US" sz="4400" i="1" u="sng" baseline="-25000">
                <a:solidFill>
                  <a:srgbClr val="FAF40C"/>
                </a:solidFill>
              </a:rPr>
              <a:t> 300)</a:t>
            </a:r>
            <a:r>
              <a:rPr lang="en-US" altLang="en-US" sz="4400" baseline="-25000">
                <a:solidFill>
                  <a:srgbClr val="FAF40C"/>
                </a:solidFill>
              </a:rPr>
              <a:t> </a:t>
            </a:r>
            <a:r>
              <a:rPr lang="ru-RU" altLang="en-US" sz="4400" baseline="-25000">
                <a:solidFill>
                  <a:srgbClr val="FAF40C"/>
                </a:solidFill>
              </a:rPr>
              <a:t>ПРЕДСКАЗАНИЯХ, ИСПОЛНИВШИХСЯ</a:t>
            </a:r>
            <a:r>
              <a:rPr lang="en-US" altLang="en-US" sz="4400" baseline="-25000">
                <a:solidFill>
                  <a:srgbClr val="FAF40C"/>
                </a:solidFill>
              </a:rPr>
              <a:t> </a:t>
            </a:r>
            <a:r>
              <a:rPr lang="ru-RU" altLang="en-US" sz="4400" baseline="-25000">
                <a:solidFill>
                  <a:srgbClr val="FAF40C"/>
                </a:solidFill>
              </a:rPr>
              <a:t>В ЖИЗНИ ЛЮБОГО ЧЕЛОВЕКА С ТОГО ВРЕМЕНИ?</a:t>
            </a:r>
            <a:endParaRPr lang="en-US" altLang="en-US" sz="4400" baseline="-25000">
              <a:solidFill>
                <a:srgbClr val="FAF40C"/>
              </a:solidFill>
            </a:endParaRPr>
          </a:p>
        </p:txBody>
      </p:sp>
      <p:sp>
        <p:nvSpPr>
          <p:cNvPr id="560138" name="Text Box 10">
            <a:extLst>
              <a:ext uri="{FF2B5EF4-FFF2-40B4-BE49-F238E27FC236}">
                <a16:creationId xmlns:a16="http://schemas.microsoft.com/office/drawing/2014/main" id="{BEA20BAE-0D05-FA8F-9721-3DF5236D4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713" y="3803650"/>
            <a:ext cx="7169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2115817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4800" baseline="-25000">
                <a:solidFill>
                  <a:srgbClr val="33CC33"/>
                </a:solidFill>
              </a:rPr>
              <a:t>ОТВЕТ</a:t>
            </a:r>
            <a:r>
              <a:rPr lang="en-US" altLang="en-US" sz="4800" baseline="-25000">
                <a:solidFill>
                  <a:srgbClr val="33CC33"/>
                </a:solidFill>
              </a:rPr>
              <a:t>: </a:t>
            </a:r>
            <a:r>
              <a:rPr lang="ru-RU" altLang="en-US" sz="4800" baseline="-25000">
                <a:solidFill>
                  <a:srgbClr val="33CC33"/>
                </a:solidFill>
              </a:rPr>
              <a:t>один случай из</a:t>
            </a:r>
            <a:r>
              <a:rPr lang="en-US" altLang="en-US" sz="4000" baseline="-25000">
                <a:solidFill>
                  <a:srgbClr val="33CC33"/>
                </a:solidFill>
              </a:rPr>
              <a:t> 10</a:t>
            </a:r>
            <a:r>
              <a:rPr lang="en-US" altLang="en-US" sz="4000" baseline="30000">
                <a:solidFill>
                  <a:srgbClr val="33CC33"/>
                </a:solidFill>
              </a:rPr>
              <a:t>157</a:t>
            </a:r>
            <a:endParaRPr lang="en-US" altLang="en-US" sz="4000" baseline="-25000">
              <a:solidFill>
                <a:srgbClr val="33CC33"/>
              </a:solidFill>
            </a:endParaRPr>
          </a:p>
        </p:txBody>
      </p:sp>
      <p:sp>
        <p:nvSpPr>
          <p:cNvPr id="560148" name="Text Box 20">
            <a:extLst>
              <a:ext uri="{FF2B5EF4-FFF2-40B4-BE49-F238E27FC236}">
                <a16:creationId xmlns:a16="http://schemas.microsoft.com/office/drawing/2014/main" id="{CBCBAFB0-ECEA-D94B-3EAA-8D9CC58A5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729163"/>
            <a:ext cx="8893175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2115817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aseline="-25000"/>
              <a:t>1:10,000,000,000,000,000,000,000,000,000,000,000,000,000, 000,000,000,000,000,000,000,000,000,000,000,000,000,000, 000,000,000,000,000,000,000,000,000,000,000,000,000,000, 000,000,000,000,000,000,000,000,000,000,000,000</a:t>
            </a:r>
            <a:endParaRPr lang="en-US" altLang="en-US" sz="3200" baseline="-25000">
              <a:solidFill>
                <a:srgbClr val="FAF40C"/>
              </a:solidFill>
            </a:endParaRPr>
          </a:p>
        </p:txBody>
      </p:sp>
      <p:sp>
        <p:nvSpPr>
          <p:cNvPr id="560151" name="Oval 23">
            <a:extLst>
              <a:ext uri="{FF2B5EF4-FFF2-40B4-BE49-F238E27FC236}">
                <a16:creationId xmlns:a16="http://schemas.microsoft.com/office/drawing/2014/main" id="{244796F2-1DBB-B6EE-C38B-91F6B0FD6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4225" y="1038225"/>
            <a:ext cx="849313" cy="7112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9398" name="Text Box 24">
            <a:extLst>
              <a:ext uri="{FF2B5EF4-FFF2-40B4-BE49-F238E27FC236}">
                <a16:creationId xmlns:a16="http://schemas.microsoft.com/office/drawing/2014/main" id="{1EFBD9E3-0D7F-CDF8-0AAB-CC49E4926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60153" name="Rectangle 25">
            <a:extLst>
              <a:ext uri="{FF2B5EF4-FFF2-40B4-BE49-F238E27FC236}">
                <a16:creationId xmlns:a16="http://schemas.microsoft.com/office/drawing/2014/main" id="{C9F69F89-BE2C-3723-5869-C16703E01D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60158" name="Rectangle 30">
            <a:extLst>
              <a:ext uri="{FF2B5EF4-FFF2-40B4-BE49-F238E27FC236}">
                <a16:creationId xmlns:a16="http://schemas.microsoft.com/office/drawing/2014/main" id="{A315EF02-2DDF-5CB4-2C0B-D5F84D6F1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42</a:t>
            </a:r>
          </a:p>
        </p:txBody>
      </p:sp>
      <p:sp>
        <p:nvSpPr>
          <p:cNvPr id="59401" name="Text Box 32">
            <a:extLst>
              <a:ext uri="{FF2B5EF4-FFF2-40B4-BE49-F238E27FC236}">
                <a16:creationId xmlns:a16="http://schemas.microsoft.com/office/drawing/2014/main" id="{D4C092E3-CB60-1967-2CF8-421DE4014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7263" y="6418263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560161" name="Text Box 33">
            <a:extLst>
              <a:ext uri="{FF2B5EF4-FFF2-40B4-BE49-F238E27FC236}">
                <a16:creationId xmlns:a16="http://schemas.microsoft.com/office/drawing/2014/main" id="{809D8A9B-E2C3-81E5-BC1F-E3C9602F7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6315075"/>
            <a:ext cx="8274050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1400" baseline="-25000">
                <a:solidFill>
                  <a:srgbClr val="FAF40C"/>
                </a:solidFill>
              </a:rPr>
              <a:t>*</a:t>
            </a:r>
            <a:r>
              <a:rPr lang="ru-RU" altLang="en-US" sz="1400" baseline="-25000">
                <a:solidFill>
                  <a:srgbClr val="FAF40C"/>
                </a:solidFill>
              </a:rPr>
              <a:t>Источник</a:t>
            </a:r>
            <a:r>
              <a:rPr lang="en-US" altLang="en-US" sz="1400" baseline="-25000">
                <a:solidFill>
                  <a:srgbClr val="FAF40C"/>
                </a:solidFill>
              </a:rPr>
              <a:t>:  </a:t>
            </a:r>
            <a:r>
              <a:rPr lang="ru-RU" altLang="en-US" sz="1400" baseline="-25000">
                <a:solidFill>
                  <a:srgbClr val="FAF40C"/>
                </a:solidFill>
              </a:rPr>
              <a:t>Джош Макдауэлл</a:t>
            </a:r>
            <a:r>
              <a:rPr lang="en-US" altLang="en-US" sz="1400" baseline="-25000">
                <a:solidFill>
                  <a:srgbClr val="FAF40C"/>
                </a:solidFill>
              </a:rPr>
              <a:t>, </a:t>
            </a:r>
            <a:r>
              <a:rPr lang="ru-RU" altLang="en-US" sz="1400" i="1" baseline="-25000">
                <a:solidFill>
                  <a:srgbClr val="FAF40C"/>
                </a:solidFill>
              </a:rPr>
              <a:t>Неоспоримые свидетельства</a:t>
            </a:r>
            <a:r>
              <a:rPr lang="en-US" altLang="en-US" sz="1400" i="1" baseline="-25000">
                <a:solidFill>
                  <a:srgbClr val="FAF40C"/>
                </a:solidFill>
              </a:rPr>
              <a:t>, </a:t>
            </a:r>
            <a:r>
              <a:rPr lang="en-US" altLang="en-US" sz="1400" baseline="-25000">
                <a:solidFill>
                  <a:srgbClr val="FAF40C"/>
                </a:solidFill>
              </a:rPr>
              <a:t>1972, </a:t>
            </a:r>
            <a:r>
              <a:rPr lang="ru-RU" altLang="en-US" sz="1400" baseline="-25000">
                <a:solidFill>
                  <a:srgbClr val="FAF40C"/>
                </a:solidFill>
              </a:rPr>
              <a:t>стр.</a:t>
            </a:r>
            <a:r>
              <a:rPr lang="en-US" altLang="en-US" sz="1400" baseline="-25000">
                <a:solidFill>
                  <a:srgbClr val="FAF40C"/>
                </a:solidFill>
              </a:rPr>
              <a:t> 175;</a:t>
            </a:r>
            <a:r>
              <a:rPr lang="en-US" altLang="en-US" sz="1400" i="1" baseline="-25000">
                <a:solidFill>
                  <a:srgbClr val="FAF40C"/>
                </a:solidFill>
              </a:rPr>
              <a:t>       </a:t>
            </a:r>
            <a:r>
              <a:rPr lang="ru-RU" altLang="en-US" sz="1400" baseline="-25000">
                <a:solidFill>
                  <a:srgbClr val="FAF40C"/>
                </a:solidFill>
              </a:rPr>
              <a:t>Питер</a:t>
            </a:r>
            <a:r>
              <a:rPr lang="en-US" altLang="en-US" sz="1400" baseline="-25000">
                <a:solidFill>
                  <a:srgbClr val="FAF40C"/>
                </a:solidFill>
              </a:rPr>
              <a:t> </a:t>
            </a:r>
            <a:r>
              <a:rPr lang="ru-RU" altLang="en-US" sz="1400" baseline="-25000">
                <a:solidFill>
                  <a:srgbClr val="FAF40C"/>
                </a:solidFill>
              </a:rPr>
              <a:t>Стоунер</a:t>
            </a:r>
            <a:r>
              <a:rPr lang="en-US" altLang="en-US" sz="1400" baseline="-25000">
                <a:solidFill>
                  <a:srgbClr val="FAF40C"/>
                </a:solidFill>
              </a:rPr>
              <a:t>,</a:t>
            </a:r>
            <a:r>
              <a:rPr lang="en-US" altLang="en-US" sz="1400" i="1" baseline="-25000">
                <a:solidFill>
                  <a:srgbClr val="FAF40C"/>
                </a:solidFill>
              </a:rPr>
              <a:t> </a:t>
            </a:r>
            <a:r>
              <a:rPr lang="ru-RU" altLang="en-US" sz="1400" i="1" baseline="-25000">
                <a:solidFill>
                  <a:srgbClr val="FAF40C"/>
                </a:solidFill>
              </a:rPr>
              <a:t>Наука говорит</a:t>
            </a:r>
            <a:r>
              <a:rPr lang="en-US" altLang="en-US" sz="1400" i="1" baseline="-25000">
                <a:solidFill>
                  <a:srgbClr val="FAF40C"/>
                </a:solidFill>
              </a:rPr>
              <a:t>, </a:t>
            </a:r>
            <a:r>
              <a:rPr lang="ru-RU" altLang="en-US" sz="1400" baseline="-25000">
                <a:solidFill>
                  <a:srgbClr val="FAF40C"/>
                </a:solidFill>
              </a:rPr>
              <a:t>Муди Пресс</a:t>
            </a:r>
            <a:r>
              <a:rPr lang="en-US" altLang="en-US" sz="1400" baseline="-25000">
                <a:solidFill>
                  <a:srgbClr val="FAF40C"/>
                </a:solidFill>
              </a:rPr>
              <a:t>, 1963.</a:t>
            </a:r>
          </a:p>
        </p:txBody>
      </p:sp>
      <p:sp>
        <p:nvSpPr>
          <p:cNvPr id="560162" name="Text Box 34">
            <a:extLst>
              <a:ext uri="{FF2B5EF4-FFF2-40B4-BE49-F238E27FC236}">
                <a16:creationId xmlns:a16="http://schemas.microsoft.com/office/drawing/2014/main" id="{B9688B61-4BEC-218F-AC34-0D0546650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838" y="266700"/>
            <a:ext cx="7137400" cy="3063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ru-RU" altLang="en-US" sz="2800" i="1">
                <a:solidFill>
                  <a:srgbClr val="99CCFF"/>
                </a:solidFill>
                <a:latin typeface="Arial" panose="020B0604020202020204" pitchFamily="34" charset="0"/>
              </a:rPr>
              <a:t>ПРОСТО СЛУЧАЙНОЕ РОЖДЕНИЕ</a:t>
            </a:r>
            <a:r>
              <a:rPr lang="en-US" altLang="en-US" sz="2800" i="1">
                <a:solidFill>
                  <a:srgbClr val="99CCFF"/>
                </a:solidFill>
                <a:latin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0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0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0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0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0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60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"/>
                                        <p:tgtEl>
                                          <p:spTgt spid="560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0137" grpId="0" autoUpdateAnimBg="0"/>
      <p:bldP spid="560138" grpId="0" autoUpdateAnimBg="0"/>
      <p:bldP spid="560148" grpId="0" build="p" autoUpdateAnimBg="0"/>
      <p:bldP spid="56015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44">
            <a:extLst>
              <a:ext uri="{FF2B5EF4-FFF2-40B4-BE49-F238E27FC236}">
                <a16:creationId xmlns:a16="http://schemas.microsoft.com/office/drawing/2014/main" id="{0D511432-BAAE-1DC4-80AD-F98792401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3900" y="5395913"/>
            <a:ext cx="54927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ru-RU" altLang="en-US" sz="2000"/>
          </a:p>
        </p:txBody>
      </p:sp>
      <p:sp>
        <p:nvSpPr>
          <p:cNvPr id="60419" name="Text Box 46">
            <a:extLst>
              <a:ext uri="{FF2B5EF4-FFF2-40B4-BE49-F238E27FC236}">
                <a16:creationId xmlns:a16="http://schemas.microsoft.com/office/drawing/2014/main" id="{19DC4E9B-8A82-B409-CCFA-9D7A950DF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25360" name="Text Box 48">
            <a:extLst>
              <a:ext uri="{FF2B5EF4-FFF2-40B4-BE49-F238E27FC236}">
                <a16:creationId xmlns:a16="http://schemas.microsoft.com/office/drawing/2014/main" id="{3A238C62-EA04-592E-1A09-72EF55A96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2633663"/>
            <a:ext cx="4117975" cy="24399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800">
                <a:solidFill>
                  <a:srgbClr val="14FF7E"/>
                </a:solidFill>
                <a:latin typeface="Arial" panose="020B0604020202020204" pitchFamily="34" charset="0"/>
              </a:rPr>
              <a:t>• </a:t>
            </a:r>
            <a:r>
              <a:rPr lang="ru-RU" altLang="en-US" sz="2800">
                <a:solidFill>
                  <a:srgbClr val="14FF7E"/>
                </a:solidFill>
                <a:latin typeface="Arial" panose="020B0604020202020204" pitchFamily="34" charset="0"/>
              </a:rPr>
              <a:t>ЛИНИЯ по </a:t>
            </a:r>
            <a:r>
              <a:rPr lang="ru-RU" altLang="en-US" sz="2800" u="sng">
                <a:solidFill>
                  <a:schemeClr val="folHlink"/>
                </a:solidFill>
                <a:latin typeface="Arial" panose="020B0604020202020204" pitchFamily="34" charset="0"/>
              </a:rPr>
              <a:t>КРОВИ</a:t>
            </a:r>
            <a:endParaRPr lang="en-US" altLang="en-US" sz="2000">
              <a:solidFill>
                <a:srgbClr val="14FF7E"/>
              </a:solidFill>
              <a:latin typeface="Arial" panose="020B0604020202020204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000">
                <a:latin typeface="Arial" panose="020B0604020202020204" pitchFamily="34" charset="0"/>
              </a:rPr>
              <a:t>• </a:t>
            </a:r>
            <a:r>
              <a:rPr lang="ru-RU" altLang="en-US" sz="2000">
                <a:latin typeface="Arial" panose="020B0604020202020204" pitchFamily="34" charset="0"/>
              </a:rPr>
              <a:t>Назад к Адаму</a:t>
            </a:r>
            <a:endParaRPr lang="en-US" altLang="en-US" sz="2000">
              <a:latin typeface="Arial" panose="020B0604020202020204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000">
                <a:latin typeface="Arial" panose="020B0604020202020204" pitchFamily="34" charset="0"/>
              </a:rPr>
              <a:t>     </a:t>
            </a:r>
            <a:r>
              <a:rPr lang="en-US" altLang="en-US" sz="2000">
                <a:solidFill>
                  <a:srgbClr val="14FF7E"/>
                </a:solidFill>
                <a:latin typeface="Arial" panose="020B0604020202020204" pitchFamily="34" charset="0"/>
              </a:rPr>
              <a:t> </a:t>
            </a:r>
            <a:r>
              <a:rPr lang="ru-RU" altLang="en-US" sz="2000">
                <a:solidFill>
                  <a:srgbClr val="14FF7E"/>
                </a:solidFill>
                <a:latin typeface="Arial" panose="020B0604020202020204" pitchFamily="34" charset="0"/>
              </a:rPr>
              <a:t>через Марию</a:t>
            </a:r>
            <a:r>
              <a:rPr lang="en-US" altLang="en-US" sz="2000">
                <a:solidFill>
                  <a:srgbClr val="14FF7E"/>
                </a:solidFill>
                <a:latin typeface="Arial" panose="020B0604020202020204" pitchFamily="34" charset="0"/>
              </a:rPr>
              <a:t>,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14FF7E"/>
                </a:solidFill>
                <a:latin typeface="Arial" panose="020B0604020202020204" pitchFamily="34" charset="0"/>
              </a:rPr>
              <a:t>      </a:t>
            </a:r>
            <a:r>
              <a:rPr lang="ru-RU" altLang="en-US" sz="2000">
                <a:solidFill>
                  <a:srgbClr val="14FF7E"/>
                </a:solidFill>
                <a:latin typeface="Arial" panose="020B0604020202020204" pitchFamily="34" charset="0"/>
              </a:rPr>
              <a:t>родового потомка</a:t>
            </a:r>
            <a:endParaRPr lang="en-US" altLang="en-US" sz="2000">
              <a:solidFill>
                <a:srgbClr val="14FF7E"/>
              </a:solidFill>
              <a:latin typeface="Arial" panose="020B0604020202020204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14FF7E"/>
                </a:solidFill>
                <a:latin typeface="Arial" panose="020B0604020202020204" pitchFamily="34" charset="0"/>
              </a:rPr>
              <a:t>• </a:t>
            </a:r>
            <a:r>
              <a:rPr lang="ru-RU" altLang="en-US" sz="2000">
                <a:solidFill>
                  <a:srgbClr val="14FF7E"/>
                </a:solidFill>
                <a:latin typeface="Arial" panose="020B0604020202020204" pitchFamily="34" charset="0"/>
              </a:rPr>
              <a:t>Личное родословие</a:t>
            </a:r>
            <a:endParaRPr lang="en-US" altLang="en-US" sz="2000">
              <a:solidFill>
                <a:srgbClr val="14FF7E"/>
              </a:solidFill>
              <a:latin typeface="Arial" panose="020B0604020202020204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14FF7E"/>
                </a:solidFill>
                <a:latin typeface="Arial" panose="020B0604020202020204" pitchFamily="34" charset="0"/>
              </a:rPr>
              <a:t>     </a:t>
            </a:r>
            <a:r>
              <a:rPr lang="ru-RU" altLang="en-US" sz="2000">
                <a:solidFill>
                  <a:srgbClr val="14FF7E"/>
                </a:solidFill>
                <a:latin typeface="Arial" panose="020B0604020202020204" pitchFamily="34" charset="0"/>
              </a:rPr>
              <a:t>через Марию</a:t>
            </a:r>
            <a:endParaRPr lang="en-US" altLang="en-US" sz="2000">
              <a:solidFill>
                <a:srgbClr val="14FF7E"/>
              </a:solidFill>
              <a:latin typeface="Arial" panose="020B0604020202020204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14FF7E"/>
                </a:solidFill>
                <a:latin typeface="Arial" panose="020B0604020202020204" pitchFamily="34" charset="0"/>
              </a:rPr>
              <a:t>• </a:t>
            </a:r>
            <a:r>
              <a:rPr lang="ru-RU" altLang="en-US" sz="2000">
                <a:solidFill>
                  <a:srgbClr val="14FF7E"/>
                </a:solidFill>
                <a:latin typeface="Arial" panose="020B0604020202020204" pitchFamily="34" charset="0"/>
              </a:rPr>
              <a:t>Потомок дома Давидова</a:t>
            </a:r>
            <a:endParaRPr lang="en-US" altLang="en-US" sz="2000">
              <a:solidFill>
                <a:srgbClr val="14FF7E"/>
              </a:solidFill>
              <a:latin typeface="Arial" panose="020B0604020202020204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14FF7E"/>
                </a:solidFill>
                <a:latin typeface="Arial" panose="020B0604020202020204" pitchFamily="34" charset="0"/>
              </a:rPr>
              <a:t>  (2 </a:t>
            </a:r>
            <a:r>
              <a:rPr lang="ru-RU" altLang="en-US" sz="2000">
                <a:solidFill>
                  <a:srgbClr val="14FF7E"/>
                </a:solidFill>
                <a:latin typeface="Arial" panose="020B0604020202020204" pitchFamily="34" charset="0"/>
              </a:rPr>
              <a:t>Цар.</a:t>
            </a:r>
            <a:r>
              <a:rPr lang="en-US" altLang="en-US" sz="2000">
                <a:solidFill>
                  <a:srgbClr val="14FF7E"/>
                </a:solidFill>
                <a:latin typeface="Arial" panose="020B0604020202020204" pitchFamily="34" charset="0"/>
              </a:rPr>
              <a:t> 7: 12, 13;  </a:t>
            </a:r>
            <a:r>
              <a:rPr lang="ru-RU" altLang="en-US" sz="2000">
                <a:solidFill>
                  <a:srgbClr val="14FF7E"/>
                </a:solidFill>
                <a:latin typeface="Arial" panose="020B0604020202020204" pitchFamily="34" charset="0"/>
              </a:rPr>
              <a:t>Рим.</a:t>
            </a:r>
            <a:r>
              <a:rPr lang="en-US" altLang="en-US" sz="2000">
                <a:solidFill>
                  <a:srgbClr val="14FF7E"/>
                </a:solidFill>
                <a:latin typeface="Arial" panose="020B0604020202020204" pitchFamily="34" charset="0"/>
              </a:rPr>
              <a:t> 1:3)</a:t>
            </a:r>
            <a:r>
              <a:rPr lang="en-US" altLang="en-US" sz="2000" u="sng">
                <a:solidFill>
                  <a:srgbClr val="14FF7E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25361" name="Text Box 49">
            <a:extLst>
              <a:ext uri="{FF2B5EF4-FFF2-40B4-BE49-F238E27FC236}">
                <a16:creationId xmlns:a16="http://schemas.microsoft.com/office/drawing/2014/main" id="{5E7F5471-F839-A078-FD06-BDA982173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2513" y="2660650"/>
            <a:ext cx="3890962" cy="22590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800">
                <a:solidFill>
                  <a:srgbClr val="14FF7E"/>
                </a:solidFill>
                <a:latin typeface="Arial" panose="020B0604020202020204" pitchFamily="34" charset="0"/>
              </a:rPr>
              <a:t>• </a:t>
            </a:r>
            <a:r>
              <a:rPr lang="ru-RU" altLang="en-US" sz="2800" u="sng">
                <a:solidFill>
                  <a:schemeClr val="folHlink"/>
                </a:solidFill>
                <a:latin typeface="Arial" panose="020B0604020202020204" pitchFamily="34" charset="0"/>
              </a:rPr>
              <a:t>ЦАРСКАЯ</a:t>
            </a:r>
            <a:r>
              <a:rPr lang="ru-RU" altLang="en-US" sz="2800">
                <a:solidFill>
                  <a:srgbClr val="14FF7E"/>
                </a:solidFill>
                <a:latin typeface="Arial" panose="020B0604020202020204" pitchFamily="34" charset="0"/>
              </a:rPr>
              <a:t> ЛИНИЯ</a:t>
            </a:r>
            <a:endParaRPr lang="ru-RU" altLang="en-US" sz="2800" u="sng">
              <a:solidFill>
                <a:schemeClr val="folHlink"/>
              </a:solidFill>
              <a:latin typeface="Arial" panose="020B0604020202020204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ru-RU" altLang="en-US" sz="2800">
                <a:solidFill>
                  <a:schemeClr val="folHlink"/>
                </a:solidFill>
                <a:latin typeface="Arial" panose="020B0604020202020204" pitchFamily="34" charset="0"/>
              </a:rPr>
              <a:t>     </a:t>
            </a:r>
            <a:r>
              <a:rPr lang="ru-RU" altLang="en-US" sz="2800" u="sng">
                <a:solidFill>
                  <a:schemeClr val="folHlink"/>
                </a:solidFill>
                <a:latin typeface="Arial" panose="020B0604020202020204" pitchFamily="34" charset="0"/>
              </a:rPr>
              <a:t>ПО ЗАКОНУ</a:t>
            </a:r>
            <a:r>
              <a:rPr lang="en-US" altLang="en-US" sz="2800">
                <a:solidFill>
                  <a:srgbClr val="14FF7E"/>
                </a:solidFill>
                <a:latin typeface="Arial" panose="020B0604020202020204" pitchFamily="34" charset="0"/>
              </a:rPr>
              <a:t> </a:t>
            </a:r>
            <a:endParaRPr lang="en-US" altLang="en-US" sz="2000">
              <a:solidFill>
                <a:srgbClr val="14FF7E"/>
              </a:solidFill>
              <a:latin typeface="Arial" panose="020B0604020202020204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000">
                <a:latin typeface="Arial" panose="020B0604020202020204" pitchFamily="34" charset="0"/>
              </a:rPr>
              <a:t>• </a:t>
            </a:r>
            <a:r>
              <a:rPr lang="ru-RU" altLang="en-US" sz="2000">
                <a:latin typeface="Arial" panose="020B0604020202020204" pitchFamily="34" charset="0"/>
              </a:rPr>
              <a:t>Вперед от Авраама</a:t>
            </a:r>
            <a:endParaRPr lang="en-US" altLang="en-US" sz="2000">
              <a:latin typeface="Arial" panose="020B0604020202020204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000">
                <a:latin typeface="Arial" panose="020B0604020202020204" pitchFamily="34" charset="0"/>
              </a:rPr>
              <a:t>     </a:t>
            </a:r>
            <a:r>
              <a:rPr lang="ru-RU" altLang="en-US" sz="2000">
                <a:solidFill>
                  <a:srgbClr val="14FF7E"/>
                </a:solidFill>
                <a:latin typeface="Arial" panose="020B0604020202020204" pitchFamily="34" charset="0"/>
              </a:rPr>
              <a:t>Сына Давидова</a:t>
            </a:r>
            <a:r>
              <a:rPr lang="en-US" altLang="en-US" sz="2000">
                <a:solidFill>
                  <a:srgbClr val="14FF7E"/>
                </a:solidFill>
                <a:latin typeface="Arial" panose="020B0604020202020204" pitchFamily="34" charset="0"/>
              </a:rPr>
              <a:t>,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14FF7E"/>
                </a:solidFill>
                <a:latin typeface="Arial" panose="020B0604020202020204" pitchFamily="34" charset="0"/>
              </a:rPr>
              <a:t>     </a:t>
            </a:r>
            <a:r>
              <a:rPr lang="ru-RU" altLang="en-US" sz="2000">
                <a:solidFill>
                  <a:srgbClr val="14FF7E"/>
                </a:solidFill>
                <a:latin typeface="Arial" panose="020B0604020202020204" pitchFamily="34" charset="0"/>
              </a:rPr>
              <a:t>через Иосифа</a:t>
            </a:r>
            <a:endParaRPr lang="en-US" altLang="en-US" sz="2000">
              <a:solidFill>
                <a:srgbClr val="14FF7E"/>
              </a:solidFill>
              <a:latin typeface="Arial" panose="020B0604020202020204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14FF7E"/>
                </a:solidFill>
                <a:latin typeface="Arial" panose="020B0604020202020204" pitchFamily="34" charset="0"/>
              </a:rPr>
              <a:t>• </a:t>
            </a:r>
            <a:r>
              <a:rPr lang="ru-RU" altLang="en-US" sz="2000">
                <a:solidFill>
                  <a:srgbClr val="14FF7E"/>
                </a:solidFill>
                <a:latin typeface="Arial" panose="020B0604020202020204" pitchFamily="34" charset="0"/>
              </a:rPr>
              <a:t>Линия по закону</a:t>
            </a:r>
            <a:endParaRPr lang="en-US" altLang="en-US" sz="2000">
              <a:solidFill>
                <a:srgbClr val="14FF7E"/>
              </a:solidFill>
              <a:latin typeface="Arial" panose="020B0604020202020204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14FF7E"/>
                </a:solidFill>
                <a:latin typeface="Arial" panose="020B0604020202020204" pitchFamily="34" charset="0"/>
              </a:rPr>
              <a:t>•</a:t>
            </a:r>
            <a:r>
              <a:rPr lang="ru-RU" altLang="en-US" sz="2000">
                <a:solidFill>
                  <a:srgbClr val="14FF7E"/>
                </a:solidFill>
                <a:latin typeface="Arial" panose="020B0604020202020204" pitchFamily="34" charset="0"/>
              </a:rPr>
              <a:t>Откровение иудею</a:t>
            </a:r>
            <a:endParaRPr lang="en-US" altLang="en-US" sz="2000">
              <a:solidFill>
                <a:srgbClr val="14FF7E"/>
              </a:solidFill>
              <a:latin typeface="Arial" panose="020B0604020202020204" pitchFamily="34" charset="0"/>
            </a:endParaRPr>
          </a:p>
        </p:txBody>
      </p:sp>
      <p:sp>
        <p:nvSpPr>
          <p:cNvPr id="525362" name="Text Box 50">
            <a:extLst>
              <a:ext uri="{FF2B5EF4-FFF2-40B4-BE49-F238E27FC236}">
                <a16:creationId xmlns:a16="http://schemas.microsoft.com/office/drawing/2014/main" id="{8253A8A9-D203-958D-26ED-8EB3C1F03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25" y="712788"/>
            <a:ext cx="7921625" cy="585787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en-US" sz="3200">
                <a:solidFill>
                  <a:srgbClr val="FFFF00"/>
                </a:solidFill>
              </a:rPr>
              <a:t>ВНОВЬ ПРИЛОЖЕНИЕ</a:t>
            </a:r>
            <a:r>
              <a:rPr lang="en-US" altLang="en-US" sz="3200">
                <a:solidFill>
                  <a:srgbClr val="FFFF00"/>
                </a:solidFill>
              </a:rPr>
              <a:t> </a:t>
            </a:r>
            <a:r>
              <a:rPr lang="ru-RU" altLang="en-US" sz="3200">
                <a:solidFill>
                  <a:srgbClr val="FFFF00"/>
                </a:solidFill>
              </a:rPr>
              <a:t>№</a:t>
            </a:r>
            <a:r>
              <a:rPr lang="en-US" altLang="en-US" sz="3200">
                <a:solidFill>
                  <a:srgbClr val="FFFF00"/>
                </a:solidFill>
              </a:rPr>
              <a:t>16</a:t>
            </a:r>
          </a:p>
        </p:txBody>
      </p:sp>
      <p:sp>
        <p:nvSpPr>
          <p:cNvPr id="525363" name="Text Box 51">
            <a:extLst>
              <a:ext uri="{FF2B5EF4-FFF2-40B4-BE49-F238E27FC236}">
                <a16:creationId xmlns:a16="http://schemas.microsoft.com/office/drawing/2014/main" id="{BE1B1BA1-2407-804A-EFF9-C670BC4B0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825" y="1585913"/>
            <a:ext cx="32496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3600">
                <a:latin typeface="Arial" panose="020B0604020202020204" pitchFamily="34" charset="0"/>
              </a:rPr>
              <a:t>МАРИЯ</a:t>
            </a:r>
            <a:endParaRPr lang="en-US" altLang="en-US" sz="3600">
              <a:latin typeface="Arial" panose="020B0604020202020204" pitchFamily="34" charset="0"/>
            </a:endParaRPr>
          </a:p>
        </p:txBody>
      </p:sp>
      <p:sp>
        <p:nvSpPr>
          <p:cNvPr id="525364" name="Text Box 52">
            <a:extLst>
              <a:ext uri="{FF2B5EF4-FFF2-40B4-BE49-F238E27FC236}">
                <a16:creationId xmlns:a16="http://schemas.microsoft.com/office/drawing/2014/main" id="{32FFEC92-3755-8A5C-ABD5-0378E9558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1100" y="1585913"/>
            <a:ext cx="3648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3600">
                <a:latin typeface="Arial" panose="020B0604020202020204" pitchFamily="34" charset="0"/>
              </a:rPr>
              <a:t>ИОСИФ</a:t>
            </a:r>
            <a:endParaRPr lang="en-US" altLang="en-US" sz="3600">
              <a:latin typeface="Arial" panose="020B0604020202020204" pitchFamily="34" charset="0"/>
            </a:endParaRPr>
          </a:p>
        </p:txBody>
      </p:sp>
      <p:sp>
        <p:nvSpPr>
          <p:cNvPr id="525373" name="Rectangle 61">
            <a:extLst>
              <a:ext uri="{FF2B5EF4-FFF2-40B4-BE49-F238E27FC236}">
                <a16:creationId xmlns:a16="http://schemas.microsoft.com/office/drawing/2014/main" id="{BAC8A30D-32F7-EF18-B0B4-BC0342FEC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63" y="1631950"/>
            <a:ext cx="3959225" cy="373538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25374" name="Rectangle 62">
            <a:extLst>
              <a:ext uri="{FF2B5EF4-FFF2-40B4-BE49-F238E27FC236}">
                <a16:creationId xmlns:a16="http://schemas.microsoft.com/office/drawing/2014/main" id="{1BE0DF5E-94F0-FA30-69F5-DA195B621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0913" y="1635125"/>
            <a:ext cx="3959225" cy="373538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grpSp>
        <p:nvGrpSpPr>
          <p:cNvPr id="2" name="Group 60">
            <a:extLst>
              <a:ext uri="{FF2B5EF4-FFF2-40B4-BE49-F238E27FC236}">
                <a16:creationId xmlns:a16="http://schemas.microsoft.com/office/drawing/2014/main" id="{113910BB-7718-3F0B-A20E-B97CA8CE5D20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5080000"/>
            <a:ext cx="8120062" cy="1146175"/>
            <a:chOff x="295" y="3200"/>
            <a:chExt cx="5115" cy="722"/>
          </a:xfrm>
        </p:grpSpPr>
        <p:sp>
          <p:nvSpPr>
            <p:cNvPr id="525369" name="Text Box 57">
              <a:extLst>
                <a:ext uri="{FF2B5EF4-FFF2-40B4-BE49-F238E27FC236}">
                  <a16:creationId xmlns:a16="http://schemas.microsoft.com/office/drawing/2014/main" id="{7208EBE9-D9EF-EFBE-2311-9518DAFF28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3551"/>
              <a:ext cx="5115" cy="37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en-US" sz="3200">
                  <a:latin typeface="Arial" panose="020B0604020202020204" pitchFamily="34" charset="0"/>
                </a:rPr>
                <a:t>Царственное рождение Иисуса Христа</a:t>
              </a:r>
              <a:endParaRPr lang="en-US" altLang="en-US" sz="3200">
                <a:latin typeface="Arial" panose="020B0604020202020204" pitchFamily="34" charset="0"/>
              </a:endParaRPr>
            </a:p>
          </p:txBody>
        </p:sp>
        <p:sp>
          <p:nvSpPr>
            <p:cNvPr id="525370" name="AutoShape 58">
              <a:extLst>
                <a:ext uri="{FF2B5EF4-FFF2-40B4-BE49-F238E27FC236}">
                  <a16:creationId xmlns:a16="http://schemas.microsoft.com/office/drawing/2014/main" id="{AFB23788-AB72-C33A-02C2-4DE74933D4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7" y="3200"/>
              <a:ext cx="479" cy="305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25371" name="AutoShape 59">
              <a:extLst>
                <a:ext uri="{FF2B5EF4-FFF2-40B4-BE49-F238E27FC236}">
                  <a16:creationId xmlns:a16="http://schemas.microsoft.com/office/drawing/2014/main" id="{1EB883E0-2336-BC96-964A-0B5381DC7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6" y="3203"/>
              <a:ext cx="479" cy="305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</p:grpSp>
      <p:sp>
        <p:nvSpPr>
          <p:cNvPr id="525375" name="Text Box 63">
            <a:extLst>
              <a:ext uri="{FF2B5EF4-FFF2-40B4-BE49-F238E27FC236}">
                <a16:creationId xmlns:a16="http://schemas.microsoft.com/office/drawing/2014/main" id="{F7B80BDF-FE71-4AE3-5E8C-5F8A44B79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0" y="2179638"/>
            <a:ext cx="2486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2000">
                <a:solidFill>
                  <a:schemeClr val="folHlink"/>
                </a:solidFill>
                <a:latin typeface="Helvetica" pitchFamily="2" charset="0"/>
              </a:rPr>
              <a:t>Лука</a:t>
            </a:r>
            <a:r>
              <a:rPr lang="en-US" altLang="en-US" sz="2000">
                <a:solidFill>
                  <a:schemeClr val="folHlink"/>
                </a:solidFill>
                <a:latin typeface="Helvetica" pitchFamily="2" charset="0"/>
              </a:rPr>
              <a:t> 3: 23-38</a:t>
            </a:r>
          </a:p>
        </p:txBody>
      </p:sp>
      <p:sp>
        <p:nvSpPr>
          <p:cNvPr id="525376" name="Text Box 64">
            <a:extLst>
              <a:ext uri="{FF2B5EF4-FFF2-40B4-BE49-F238E27FC236}">
                <a16:creationId xmlns:a16="http://schemas.microsoft.com/office/drawing/2014/main" id="{82236EF2-8DBE-5BA1-29CF-56E078FED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2163" y="2212975"/>
            <a:ext cx="19542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2000">
                <a:solidFill>
                  <a:schemeClr val="folHlink"/>
                </a:solidFill>
                <a:latin typeface="Helvetica" pitchFamily="2" charset="0"/>
              </a:rPr>
              <a:t>Матф.</a:t>
            </a:r>
            <a:r>
              <a:rPr lang="en-US" altLang="en-US" sz="2000">
                <a:solidFill>
                  <a:schemeClr val="folHlink"/>
                </a:solidFill>
                <a:latin typeface="Helvetica" pitchFamily="2" charset="0"/>
              </a:rPr>
              <a:t> 1: 1-17</a:t>
            </a:r>
          </a:p>
        </p:txBody>
      </p:sp>
      <p:sp>
        <p:nvSpPr>
          <p:cNvPr id="60430" name="Text Box 66">
            <a:extLst>
              <a:ext uri="{FF2B5EF4-FFF2-40B4-BE49-F238E27FC236}">
                <a16:creationId xmlns:a16="http://schemas.microsoft.com/office/drawing/2014/main" id="{2E44D2D3-0976-B9FC-52D3-8014F6DC5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25379" name="Rectangle 67">
            <a:extLst>
              <a:ext uri="{FF2B5EF4-FFF2-40B4-BE49-F238E27FC236}">
                <a16:creationId xmlns:a16="http://schemas.microsoft.com/office/drawing/2014/main" id="{0A7B4384-7427-30AC-0BC7-7C94005FE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25382" name="Rectangle 70">
            <a:extLst>
              <a:ext uri="{FF2B5EF4-FFF2-40B4-BE49-F238E27FC236}">
                <a16:creationId xmlns:a16="http://schemas.microsoft.com/office/drawing/2014/main" id="{9F3A16E7-F8FF-9722-8761-9BBFC5C55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43</a:t>
            </a:r>
          </a:p>
        </p:txBody>
      </p:sp>
      <p:sp>
        <p:nvSpPr>
          <p:cNvPr id="60433" name="Text Box 72">
            <a:extLst>
              <a:ext uri="{FF2B5EF4-FFF2-40B4-BE49-F238E27FC236}">
                <a16:creationId xmlns:a16="http://schemas.microsoft.com/office/drawing/2014/main" id="{96A0920B-D9DD-FE30-6645-F65A3A82A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4088" y="6421438"/>
            <a:ext cx="454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16</a:t>
            </a:r>
          </a:p>
        </p:txBody>
      </p:sp>
      <p:sp>
        <p:nvSpPr>
          <p:cNvPr id="525385" name="Rectangle 73">
            <a:extLst>
              <a:ext uri="{FF2B5EF4-FFF2-40B4-BE49-F238E27FC236}">
                <a16:creationId xmlns:a16="http://schemas.microsoft.com/office/drawing/2014/main" id="{46F1D6E5-9D5D-412D-2DD1-21308E897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800"/>
            <a:ext cx="9144000" cy="387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Times New Roman" panose="02020603050405020304" pitchFamily="18" charset="0"/>
              </a:rPr>
              <a:t>ЛИНИЯ ДАВИДА</a:t>
            </a:r>
            <a:r>
              <a:rPr lang="en-US" altLang="en-US">
                <a:solidFill>
                  <a:schemeClr val="folHlink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1800">
                <a:solidFill>
                  <a:schemeClr val="folHlink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800">
                <a:solidFill>
                  <a:schemeClr val="folHlink"/>
                </a:solidFill>
                <a:latin typeface="Times New Roman" panose="02020603050405020304" pitchFamily="18" charset="0"/>
              </a:rPr>
              <a:t>царское родословие Иисуса Христа</a:t>
            </a:r>
            <a:endParaRPr lang="en-US" altLang="en-US" sz="1800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25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253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253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253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5253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5253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5253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5253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525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5253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525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5253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5253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500"/>
                                        <p:tgtEl>
                                          <p:spTgt spid="5253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500"/>
                                        <p:tgtEl>
                                          <p:spTgt spid="5253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360" grpId="0" build="p" autoUpdateAnimBg="0"/>
      <p:bldP spid="525361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>
            <a:extLst>
              <a:ext uri="{FF2B5EF4-FFF2-40B4-BE49-F238E27FC236}">
                <a16:creationId xmlns:a16="http://schemas.microsoft.com/office/drawing/2014/main" id="{8E63029F-FA8E-6771-90A2-30709E730154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93663"/>
            <a:ext cx="8693150" cy="3603625"/>
            <a:chOff x="240" y="59"/>
            <a:chExt cx="5476" cy="2270"/>
          </a:xfrm>
        </p:grpSpPr>
        <p:pic>
          <p:nvPicPr>
            <p:cNvPr id="566278" name="Picture 6">
              <a:extLst>
                <a:ext uri="{FF2B5EF4-FFF2-40B4-BE49-F238E27FC236}">
                  <a16:creationId xmlns:a16="http://schemas.microsoft.com/office/drawing/2014/main" id="{396B58BF-F21F-438A-6601-60CA9FC5A1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40" y="196"/>
              <a:ext cx="3207" cy="2133"/>
            </a:xfrm>
            <a:prstGeom prst="rect">
              <a:avLst/>
            </a:prstGeom>
            <a:noFill/>
            <a:ln w="76200">
              <a:solidFill>
                <a:srgbClr val="990033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566279" name="Text Box 7">
              <a:extLst>
                <a:ext uri="{FF2B5EF4-FFF2-40B4-BE49-F238E27FC236}">
                  <a16:creationId xmlns:a16="http://schemas.microsoft.com/office/drawing/2014/main" id="{321EF08B-39CE-5E5D-3D84-40399EB65D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8" y="59"/>
              <a:ext cx="2188" cy="1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en-US" sz="2800"/>
                <a:t>МОДЕЛЬ ДРЕВНЕГО ИЕРУСАЛИМА</a:t>
              </a:r>
              <a:r>
                <a:rPr lang="en-US" altLang="en-US" sz="2800"/>
                <a:t> </a:t>
              </a:r>
              <a:r>
                <a:rPr lang="ru-RU" altLang="en-US" sz="2800"/>
                <a:t>ВО ВРЕМЯ ИИСУСА</a:t>
              </a:r>
              <a:endParaRPr lang="en-US" altLang="en-US" sz="2800"/>
            </a:p>
          </p:txBody>
        </p:sp>
      </p:grpSp>
      <p:sp>
        <p:nvSpPr>
          <p:cNvPr id="61443" name="Text Box 9">
            <a:extLst>
              <a:ext uri="{FF2B5EF4-FFF2-40B4-BE49-F238E27FC236}">
                <a16:creationId xmlns:a16="http://schemas.microsoft.com/office/drawing/2014/main" id="{FA756EA1-BFA2-796C-9462-137949310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0DFED095-4137-5FDD-C157-741FB6B7FF11}"/>
              </a:ext>
            </a:extLst>
          </p:cNvPr>
          <p:cNvGrpSpPr>
            <a:grpSpLocks/>
          </p:cNvGrpSpPr>
          <p:nvPr/>
        </p:nvGrpSpPr>
        <p:grpSpPr bwMode="auto">
          <a:xfrm>
            <a:off x="30163" y="3021013"/>
            <a:ext cx="8815387" cy="3321050"/>
            <a:chOff x="19" y="1903"/>
            <a:chExt cx="5553" cy="2092"/>
          </a:xfrm>
        </p:grpSpPr>
        <p:sp>
          <p:nvSpPr>
            <p:cNvPr id="566276" name="Text Box 4">
              <a:extLst>
                <a:ext uri="{FF2B5EF4-FFF2-40B4-BE49-F238E27FC236}">
                  <a16:creationId xmlns:a16="http://schemas.microsoft.com/office/drawing/2014/main" id="{8042DAF0-D9AC-8CAC-F054-1EE8251470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" y="2802"/>
              <a:ext cx="2429" cy="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ru-RU" altLang="en-US" sz="2800"/>
                <a:t>ВОСТОЧНЫЙ ВХОД В ХРАМ ИРОДА ВО ВРЕМЯ ИИСУСА</a:t>
              </a:r>
              <a:endParaRPr lang="en-US" altLang="en-US" sz="2800"/>
            </a:p>
          </p:txBody>
        </p:sp>
        <p:pic>
          <p:nvPicPr>
            <p:cNvPr id="566275" name="Picture 3">
              <a:extLst>
                <a:ext uri="{FF2B5EF4-FFF2-40B4-BE49-F238E27FC236}">
                  <a16:creationId xmlns:a16="http://schemas.microsoft.com/office/drawing/2014/main" id="{8FB6D6BA-9864-2DDA-6B9C-BC5E874642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4855" t="2463" r="3276" b="2206"/>
            <a:stretch>
              <a:fillRect/>
            </a:stretch>
          </p:blipFill>
          <p:spPr bwMode="auto">
            <a:xfrm>
              <a:off x="2547" y="1903"/>
              <a:ext cx="3025" cy="2092"/>
            </a:xfrm>
            <a:prstGeom prst="rect">
              <a:avLst/>
            </a:prstGeom>
            <a:noFill/>
            <a:ln w="76200">
              <a:solidFill>
                <a:srgbClr val="990033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</p:pic>
      </p:grpSp>
      <p:sp>
        <p:nvSpPr>
          <p:cNvPr id="61445" name="Text Box 14">
            <a:extLst>
              <a:ext uri="{FF2B5EF4-FFF2-40B4-BE49-F238E27FC236}">
                <a16:creationId xmlns:a16="http://schemas.microsoft.com/office/drawing/2014/main" id="{DDC37674-9495-297C-4162-60BB840DE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66287" name="Rectangle 15">
            <a:extLst>
              <a:ext uri="{FF2B5EF4-FFF2-40B4-BE49-F238E27FC236}">
                <a16:creationId xmlns:a16="http://schemas.microsoft.com/office/drawing/2014/main" id="{DC518EF5-0231-9ED5-0AFB-A7FDC567C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66290" name="Rectangle 18">
            <a:extLst>
              <a:ext uri="{FF2B5EF4-FFF2-40B4-BE49-F238E27FC236}">
                <a16:creationId xmlns:a16="http://schemas.microsoft.com/office/drawing/2014/main" id="{078558C3-F26F-A4CD-8672-51DD052B3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44</a:t>
            </a:r>
          </a:p>
        </p:txBody>
      </p:sp>
      <p:sp>
        <p:nvSpPr>
          <p:cNvPr id="61448" name="Text Box 20">
            <a:extLst>
              <a:ext uri="{FF2B5EF4-FFF2-40B4-BE49-F238E27FC236}">
                <a16:creationId xmlns:a16="http://schemas.microsoft.com/office/drawing/2014/main" id="{72CC6460-5B8D-411A-FA80-1502911C6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200" y="6421438"/>
            <a:ext cx="298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6" name="Group 58">
            <a:extLst>
              <a:ext uri="{FF2B5EF4-FFF2-40B4-BE49-F238E27FC236}">
                <a16:creationId xmlns:a16="http://schemas.microsoft.com/office/drawing/2014/main" id="{B69BE0C3-9750-6E83-2EE2-96ECFBBBB05B}"/>
              </a:ext>
            </a:extLst>
          </p:cNvPr>
          <p:cNvGrpSpPr>
            <a:grpSpLocks/>
          </p:cNvGrpSpPr>
          <p:nvPr/>
        </p:nvGrpSpPr>
        <p:grpSpPr bwMode="auto">
          <a:xfrm>
            <a:off x="263525" y="207963"/>
            <a:ext cx="8296275" cy="3408362"/>
            <a:chOff x="166" y="131"/>
            <a:chExt cx="5226" cy="2147"/>
          </a:xfrm>
        </p:grpSpPr>
        <p:pic>
          <p:nvPicPr>
            <p:cNvPr id="439339" name="Picture 43">
              <a:extLst>
                <a:ext uri="{FF2B5EF4-FFF2-40B4-BE49-F238E27FC236}">
                  <a16:creationId xmlns:a16="http://schemas.microsoft.com/office/drawing/2014/main" id="{1CF3A792-932D-A4BE-C6C1-993D4DBE78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6" y="236"/>
              <a:ext cx="3077" cy="2042"/>
            </a:xfrm>
            <a:prstGeom prst="rect">
              <a:avLst/>
            </a:prstGeom>
            <a:noFill/>
            <a:ln w="76200">
              <a:solidFill>
                <a:srgbClr val="9C0031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439340" name="Text Box 44">
              <a:extLst>
                <a:ext uri="{FF2B5EF4-FFF2-40B4-BE49-F238E27FC236}">
                  <a16:creationId xmlns:a16="http://schemas.microsoft.com/office/drawing/2014/main" id="{2CCF4EBB-5F62-F557-88A6-2DB0566CEB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3" y="131"/>
              <a:ext cx="210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en-US" sz="2000"/>
                <a:t>ВТОРОЙ ХРАМ ИРОДА ВЕЛИКОГО</a:t>
              </a:r>
              <a:endParaRPr lang="en-US" altLang="en-US" sz="1600"/>
            </a:p>
          </p:txBody>
        </p:sp>
      </p:grpSp>
      <p:grpSp>
        <p:nvGrpSpPr>
          <p:cNvPr id="3" name="Group 57">
            <a:extLst>
              <a:ext uri="{FF2B5EF4-FFF2-40B4-BE49-F238E27FC236}">
                <a16:creationId xmlns:a16="http://schemas.microsoft.com/office/drawing/2014/main" id="{ABDC0D6D-8B8A-FEEE-2E6C-5E40FF90A218}"/>
              </a:ext>
            </a:extLst>
          </p:cNvPr>
          <p:cNvGrpSpPr>
            <a:grpSpLocks/>
          </p:cNvGrpSpPr>
          <p:nvPr/>
        </p:nvGrpSpPr>
        <p:grpSpPr bwMode="auto">
          <a:xfrm>
            <a:off x="4365625" y="1493838"/>
            <a:ext cx="4608513" cy="3240087"/>
            <a:chOff x="2750" y="941"/>
            <a:chExt cx="2903" cy="2041"/>
          </a:xfrm>
        </p:grpSpPr>
        <p:pic>
          <p:nvPicPr>
            <p:cNvPr id="439307" name="Picture 11">
              <a:extLst>
                <a:ext uri="{FF2B5EF4-FFF2-40B4-BE49-F238E27FC236}">
                  <a16:creationId xmlns:a16="http://schemas.microsoft.com/office/drawing/2014/main" id="{2361A44D-DF80-50EE-38B7-1A4555C916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 l="29456" r="17204" b="49974"/>
            <a:stretch>
              <a:fillRect/>
            </a:stretch>
          </p:blipFill>
          <p:spPr bwMode="auto">
            <a:xfrm>
              <a:off x="2750" y="1259"/>
              <a:ext cx="2728" cy="1723"/>
            </a:xfrm>
            <a:prstGeom prst="rect">
              <a:avLst/>
            </a:prstGeom>
            <a:noFill/>
            <a:ln w="76200">
              <a:solidFill>
                <a:srgbClr val="990033"/>
              </a:solidFill>
              <a:miter lim="800000"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439312" name="Text Box 16">
              <a:extLst>
                <a:ext uri="{FF2B5EF4-FFF2-40B4-BE49-F238E27FC236}">
                  <a16:creationId xmlns:a16="http://schemas.microsoft.com/office/drawing/2014/main" id="{69A3BE2E-C1D9-627B-1B99-68684C0FE0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1" y="941"/>
              <a:ext cx="222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en-US" sz="2000"/>
                <a:t>ГОРА ЕЛЕОНСКАЯ</a:t>
              </a:r>
              <a:endParaRPr lang="en-US" altLang="en-US" sz="1600"/>
            </a:p>
          </p:txBody>
        </p:sp>
      </p:grpSp>
      <p:sp>
        <p:nvSpPr>
          <p:cNvPr id="62468" name="Text Box 49">
            <a:extLst>
              <a:ext uri="{FF2B5EF4-FFF2-40B4-BE49-F238E27FC236}">
                <a16:creationId xmlns:a16="http://schemas.microsoft.com/office/drawing/2014/main" id="{30161563-17FA-326F-3E4D-99222B06C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39346" name="Rectangle 50">
            <a:extLst>
              <a:ext uri="{FF2B5EF4-FFF2-40B4-BE49-F238E27FC236}">
                <a16:creationId xmlns:a16="http://schemas.microsoft.com/office/drawing/2014/main" id="{9B8D9976-3B5D-FA87-3375-E2EB6BE2B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39349" name="Rectangle 53">
            <a:extLst>
              <a:ext uri="{FF2B5EF4-FFF2-40B4-BE49-F238E27FC236}">
                <a16:creationId xmlns:a16="http://schemas.microsoft.com/office/drawing/2014/main" id="{768C3EC9-6C06-E0EB-658F-FAC5AE81F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45</a:t>
            </a:r>
          </a:p>
        </p:txBody>
      </p:sp>
      <p:grpSp>
        <p:nvGrpSpPr>
          <p:cNvPr id="4" name="Group 56">
            <a:extLst>
              <a:ext uri="{FF2B5EF4-FFF2-40B4-BE49-F238E27FC236}">
                <a16:creationId xmlns:a16="http://schemas.microsoft.com/office/drawing/2014/main" id="{D52DDB81-0A60-DAC5-9A99-B12F0F585EC7}"/>
              </a:ext>
            </a:extLst>
          </p:cNvPr>
          <p:cNvGrpSpPr>
            <a:grpSpLocks/>
          </p:cNvGrpSpPr>
          <p:nvPr/>
        </p:nvGrpSpPr>
        <p:grpSpPr bwMode="auto">
          <a:xfrm>
            <a:off x="812800" y="3273425"/>
            <a:ext cx="7956550" cy="3233738"/>
            <a:chOff x="512" y="2062"/>
            <a:chExt cx="5012" cy="2037"/>
          </a:xfrm>
        </p:grpSpPr>
        <p:sp>
          <p:nvSpPr>
            <p:cNvPr id="439343" name="Text Box 47">
              <a:extLst>
                <a:ext uri="{FF2B5EF4-FFF2-40B4-BE49-F238E27FC236}">
                  <a16:creationId xmlns:a16="http://schemas.microsoft.com/office/drawing/2014/main" id="{8FBAD7FF-2D3B-3357-FE07-FF13891C6D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2" y="3270"/>
              <a:ext cx="2252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en-US" sz="2000"/>
                <a:t>ДРЕВНИЕ СМОКОВНИЦЫ</a:t>
              </a:r>
              <a:r>
                <a:rPr lang="en-US" altLang="en-US" sz="2000"/>
                <a:t> </a:t>
              </a:r>
              <a:r>
                <a:rPr lang="ru-RU" altLang="en-US" sz="2000"/>
                <a:t>ГЕФСИМАНСКОГО САДА</a:t>
              </a:r>
              <a:endParaRPr lang="en-US" altLang="en-US" sz="2000"/>
            </a:p>
          </p:txBody>
        </p:sp>
        <p:pic>
          <p:nvPicPr>
            <p:cNvPr id="439351" name="Picture 55" descr="Gethsemane olive tree2, tb n051601">
              <a:extLst>
                <a:ext uri="{FF2B5EF4-FFF2-40B4-BE49-F238E27FC236}">
                  <a16:creationId xmlns:a16="http://schemas.microsoft.com/office/drawing/2014/main" id="{AD1F67E0-A7EF-F04E-E97C-7B4E79CC42C6}"/>
                </a:ext>
              </a:extLst>
            </p:cNvPr>
            <p:cNvPicPr preferRelativeResize="0"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12" y="2062"/>
              <a:ext cx="2716" cy="2037"/>
            </a:xfrm>
            <a:prstGeom prst="rect">
              <a:avLst/>
            </a:prstGeom>
            <a:noFill/>
            <a:ln w="76200">
              <a:solidFill>
                <a:srgbClr val="9C0031"/>
              </a:solidFill>
              <a:miter lim="800000"/>
              <a:headEnd/>
              <a:tailEnd/>
            </a:ln>
            <a:effectLst>
              <a:outerShdw blurRad="63500" dist="125724" dir="2700000" algn="ctr" rotWithShape="0">
                <a:schemeClr val="bg2">
                  <a:alpha val="74998"/>
                </a:schemeClr>
              </a:outerShdw>
            </a:effectLst>
          </p:spPr>
        </p:pic>
      </p:grpSp>
      <p:sp>
        <p:nvSpPr>
          <p:cNvPr id="62472" name="Text Box 59">
            <a:extLst>
              <a:ext uri="{FF2B5EF4-FFF2-40B4-BE49-F238E27FC236}">
                <a16:creationId xmlns:a16="http://schemas.microsoft.com/office/drawing/2014/main" id="{52CEC787-935D-EA71-DECE-51F421BC2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438" y="6424613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96" descr="Slide1">
            <a:extLst>
              <a:ext uri="{FF2B5EF4-FFF2-40B4-BE49-F238E27FC236}">
                <a16:creationId xmlns:a16="http://schemas.microsoft.com/office/drawing/2014/main" id="{13F40111-0E0A-7A3B-733E-3F9FF79E2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6193" name="Rectangle 97">
            <a:extLst>
              <a:ext uri="{FF2B5EF4-FFF2-40B4-BE49-F238E27FC236}">
                <a16:creationId xmlns:a16="http://schemas.microsoft.com/office/drawing/2014/main" id="{3C71563F-BDF2-0DD3-102A-84F95B639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00" y="-12700"/>
            <a:ext cx="91440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16103" name="Rectangle 7">
            <a:extLst>
              <a:ext uri="{FF2B5EF4-FFF2-40B4-BE49-F238E27FC236}">
                <a16:creationId xmlns:a16="http://schemas.microsoft.com/office/drawing/2014/main" id="{DE7730A9-D3AF-A07A-E462-7F7C8DE44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16104" name="Line 8">
            <a:extLst>
              <a:ext uri="{FF2B5EF4-FFF2-40B4-BE49-F238E27FC236}">
                <a16:creationId xmlns:a16="http://schemas.microsoft.com/office/drawing/2014/main" id="{E1029B08-C916-3B5D-73CB-26A7C0073651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16105" name="Line 9">
            <a:extLst>
              <a:ext uri="{FF2B5EF4-FFF2-40B4-BE49-F238E27FC236}">
                <a16:creationId xmlns:a16="http://schemas.microsoft.com/office/drawing/2014/main" id="{EE948FB7-03EB-72F2-AEDE-9C3564C59FBA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16106" name="Line 10">
            <a:extLst>
              <a:ext uri="{FF2B5EF4-FFF2-40B4-BE49-F238E27FC236}">
                <a16:creationId xmlns:a16="http://schemas.microsoft.com/office/drawing/2014/main" id="{E5CCDD19-CAA7-025E-54E8-180668859D9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16107" name="Line 11">
            <a:extLst>
              <a:ext uri="{FF2B5EF4-FFF2-40B4-BE49-F238E27FC236}">
                <a16:creationId xmlns:a16="http://schemas.microsoft.com/office/drawing/2014/main" id="{FB5EDCF0-2EF5-2447-5152-56263C0739D1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16108" name="Line 12">
            <a:extLst>
              <a:ext uri="{FF2B5EF4-FFF2-40B4-BE49-F238E27FC236}">
                <a16:creationId xmlns:a16="http://schemas.microsoft.com/office/drawing/2014/main" id="{A316FD8D-1DCD-93BB-E4A6-41DEAE37FF0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63498" name="Text Box 14">
            <a:extLst>
              <a:ext uri="{FF2B5EF4-FFF2-40B4-BE49-F238E27FC236}">
                <a16:creationId xmlns:a16="http://schemas.microsoft.com/office/drawing/2014/main" id="{A531A2E9-46CB-43B3-A3F7-73621AAF8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16126" name="Line 30">
            <a:extLst>
              <a:ext uri="{FF2B5EF4-FFF2-40B4-BE49-F238E27FC236}">
                <a16:creationId xmlns:a16="http://schemas.microsoft.com/office/drawing/2014/main" id="{A664B9FB-FB4A-11FE-6679-8D6CEE24D7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68463" y="4427538"/>
            <a:ext cx="1587" cy="868362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16127" name="Line 31">
            <a:extLst>
              <a:ext uri="{FF2B5EF4-FFF2-40B4-BE49-F238E27FC236}">
                <a16:creationId xmlns:a16="http://schemas.microsoft.com/office/drawing/2014/main" id="{B4AC27CD-8DFC-1CD9-7762-9C00B3A1F8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60888" y="4370388"/>
            <a:ext cx="0" cy="89693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16128" name="Line 32">
            <a:extLst>
              <a:ext uri="{FF2B5EF4-FFF2-40B4-BE49-F238E27FC236}">
                <a16:creationId xmlns:a16="http://schemas.microsoft.com/office/drawing/2014/main" id="{32EA2F4D-F03C-CD83-5FC1-37C5C99E1EF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64400" y="4389438"/>
            <a:ext cx="0" cy="89693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16147" name="Rectangle 51">
            <a:extLst>
              <a:ext uri="{FF2B5EF4-FFF2-40B4-BE49-F238E27FC236}">
                <a16:creationId xmlns:a16="http://schemas.microsoft.com/office/drawing/2014/main" id="{1BFEAD5C-D712-6F0C-415E-10C481A4F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6150" name="Rectangle 54">
            <a:extLst>
              <a:ext uri="{FF2B5EF4-FFF2-40B4-BE49-F238E27FC236}">
                <a16:creationId xmlns:a16="http://schemas.microsoft.com/office/drawing/2014/main" id="{5B101652-13E9-EC77-5FB9-A6057093D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46</a:t>
            </a:r>
          </a:p>
        </p:txBody>
      </p:sp>
      <p:sp>
        <p:nvSpPr>
          <p:cNvPr id="516156" name="Rectangle 60">
            <a:extLst>
              <a:ext uri="{FF2B5EF4-FFF2-40B4-BE49-F238E27FC236}">
                <a16:creationId xmlns:a16="http://schemas.microsoft.com/office/drawing/2014/main" id="{4ABE9BDC-F44D-65C3-428F-BB214A8435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650" y="5246688"/>
            <a:ext cx="1570038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>
                <a:latin typeface="HallmarkeCondBold" charset="0"/>
              </a:rPr>
              <a:t>Земля</a:t>
            </a:r>
            <a:endParaRPr lang="en-US" altLang="en-US" sz="2800">
              <a:latin typeface="HallmarkeCondBold" charset="0"/>
            </a:endParaRPr>
          </a:p>
        </p:txBody>
      </p:sp>
      <p:sp>
        <p:nvSpPr>
          <p:cNvPr id="516157" name="Rectangle 61">
            <a:extLst>
              <a:ext uri="{FF2B5EF4-FFF2-40B4-BE49-F238E27FC236}">
                <a16:creationId xmlns:a16="http://schemas.microsoft.com/office/drawing/2014/main" id="{453C2A3B-E6C7-226F-5395-D07C456C8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013" y="5708650"/>
            <a:ext cx="2027237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000">
                <a:latin typeface="Helvetica" pitchFamily="2" charset="0"/>
              </a:rPr>
              <a:t>Втор.</a:t>
            </a:r>
            <a:r>
              <a:rPr lang="en-US" altLang="en-US" sz="2000">
                <a:latin typeface="Helvetica" pitchFamily="2" charset="0"/>
              </a:rPr>
              <a:t> 30: 1-10</a:t>
            </a:r>
          </a:p>
        </p:txBody>
      </p:sp>
      <p:sp>
        <p:nvSpPr>
          <p:cNvPr id="516158" name="Rectangle 62">
            <a:extLst>
              <a:ext uri="{FF2B5EF4-FFF2-40B4-BE49-F238E27FC236}">
                <a16:creationId xmlns:a16="http://schemas.microsoft.com/office/drawing/2014/main" id="{DDA7648B-9AC5-A087-7432-056ADEE3A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2038" y="5248275"/>
            <a:ext cx="174625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>
                <a:latin typeface="HallmarkeCondBold" charset="0"/>
              </a:rPr>
              <a:t>Давидов</a:t>
            </a:r>
            <a:endParaRPr lang="en-US" altLang="en-US" sz="2800">
              <a:latin typeface="HallmarkeCondBold" charset="0"/>
            </a:endParaRPr>
          </a:p>
        </p:txBody>
      </p:sp>
      <p:sp>
        <p:nvSpPr>
          <p:cNvPr id="516159" name="Rectangle 63">
            <a:extLst>
              <a:ext uri="{FF2B5EF4-FFF2-40B4-BE49-F238E27FC236}">
                <a16:creationId xmlns:a16="http://schemas.microsoft.com/office/drawing/2014/main" id="{3AC67FDC-33D5-B68C-115C-1B859FE93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450" y="5716588"/>
            <a:ext cx="1919288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>
                <a:latin typeface="Helvetica" pitchFamily="2" charset="0"/>
              </a:rPr>
              <a:t>2 </a:t>
            </a:r>
            <a:r>
              <a:rPr lang="ru-RU" altLang="en-US" sz="2000">
                <a:latin typeface="Helvetica" pitchFamily="2" charset="0"/>
              </a:rPr>
              <a:t>Цар.</a:t>
            </a:r>
            <a:r>
              <a:rPr lang="en-US" altLang="en-US" sz="2000">
                <a:latin typeface="Helvetica" pitchFamily="2" charset="0"/>
              </a:rPr>
              <a:t> 7: 4-16</a:t>
            </a:r>
          </a:p>
        </p:txBody>
      </p:sp>
      <p:sp>
        <p:nvSpPr>
          <p:cNvPr id="516160" name="Rectangle 64">
            <a:extLst>
              <a:ext uri="{FF2B5EF4-FFF2-40B4-BE49-F238E27FC236}">
                <a16:creationId xmlns:a16="http://schemas.microsoft.com/office/drawing/2014/main" id="{EE3B5B64-CF79-7888-16F3-20C1C2E28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0" y="5246688"/>
            <a:ext cx="1620838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>
                <a:latin typeface="HallmarkeCondBold" charset="0"/>
              </a:rPr>
              <a:t>Новый</a:t>
            </a:r>
            <a:endParaRPr lang="en-US" altLang="en-US" sz="2800">
              <a:latin typeface="HallmarkeCondBold" charset="0"/>
            </a:endParaRPr>
          </a:p>
        </p:txBody>
      </p:sp>
      <p:sp>
        <p:nvSpPr>
          <p:cNvPr id="516161" name="Rectangle 65">
            <a:extLst>
              <a:ext uri="{FF2B5EF4-FFF2-40B4-BE49-F238E27FC236}">
                <a16:creationId xmlns:a16="http://schemas.microsoft.com/office/drawing/2014/main" id="{03AD5FD9-5C1C-2F03-B0EC-42E14CB49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5713" y="5721350"/>
            <a:ext cx="19113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000">
                <a:latin typeface="Helvetica" pitchFamily="2" charset="0"/>
              </a:rPr>
              <a:t>Иер.</a:t>
            </a:r>
            <a:r>
              <a:rPr lang="en-US" altLang="en-US" sz="2000">
                <a:latin typeface="Helvetica" pitchFamily="2" charset="0"/>
              </a:rPr>
              <a:t> 31:31-34</a:t>
            </a:r>
          </a:p>
        </p:txBody>
      </p:sp>
      <p:grpSp>
        <p:nvGrpSpPr>
          <p:cNvPr id="63510" name="Group 66">
            <a:extLst>
              <a:ext uri="{FF2B5EF4-FFF2-40B4-BE49-F238E27FC236}">
                <a16:creationId xmlns:a16="http://schemas.microsoft.com/office/drawing/2014/main" id="{E0FA3AB3-798B-0DC5-EA95-A6F7CEA079A8}"/>
              </a:ext>
            </a:extLst>
          </p:cNvPr>
          <p:cNvGrpSpPr>
            <a:grpSpLocks/>
          </p:cNvGrpSpPr>
          <p:nvPr/>
        </p:nvGrpSpPr>
        <p:grpSpPr bwMode="auto">
          <a:xfrm>
            <a:off x="133350" y="1200150"/>
            <a:ext cx="307975" cy="4598988"/>
            <a:chOff x="84" y="756"/>
            <a:chExt cx="194" cy="2897"/>
          </a:xfrm>
        </p:grpSpPr>
        <p:sp>
          <p:nvSpPr>
            <p:cNvPr id="516163" name="AutoShape 67">
              <a:extLst>
                <a:ext uri="{FF2B5EF4-FFF2-40B4-BE49-F238E27FC236}">
                  <a16:creationId xmlns:a16="http://schemas.microsoft.com/office/drawing/2014/main" id="{78D81C4A-C8A4-CEDF-84FE-B87C647E2E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" y="75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16164" name="AutoShape 68">
              <a:extLst>
                <a:ext uri="{FF2B5EF4-FFF2-40B4-BE49-F238E27FC236}">
                  <a16:creationId xmlns:a16="http://schemas.microsoft.com/office/drawing/2014/main" id="{2F1E7C0A-2B49-88D6-F638-B8DC6E0CB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" y="1688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16165" name="AutoShape 69">
              <a:extLst>
                <a:ext uri="{FF2B5EF4-FFF2-40B4-BE49-F238E27FC236}">
                  <a16:creationId xmlns:a16="http://schemas.microsoft.com/office/drawing/2014/main" id="{BB077305-4D71-80D7-16A0-E8F4804E5E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" y="240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16166" name="AutoShape 70">
              <a:extLst>
                <a:ext uri="{FF2B5EF4-FFF2-40B4-BE49-F238E27FC236}">
                  <a16:creationId xmlns:a16="http://schemas.microsoft.com/office/drawing/2014/main" id="{43B0330A-37B5-1688-6107-59A408ACE8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" y="347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</p:grpSp>
      <p:sp>
        <p:nvSpPr>
          <p:cNvPr id="63511" name="Text Box 71">
            <a:extLst>
              <a:ext uri="{FF2B5EF4-FFF2-40B4-BE49-F238E27FC236}">
                <a16:creationId xmlns:a16="http://schemas.microsoft.com/office/drawing/2014/main" id="{40D8607B-06AF-B3C5-7DFE-E9B4FEF4D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2025" y="6421438"/>
            <a:ext cx="298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516168" name="AutoShape 72">
            <a:extLst>
              <a:ext uri="{FF2B5EF4-FFF2-40B4-BE49-F238E27FC236}">
                <a16:creationId xmlns:a16="http://schemas.microsoft.com/office/drawing/2014/main" id="{6D8E7CEA-BB68-01A6-734E-4B9172359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6650" y="5232400"/>
            <a:ext cx="2044700" cy="9652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EF1F1D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16169" name="Rectangle 73">
            <a:extLst>
              <a:ext uri="{FF2B5EF4-FFF2-40B4-BE49-F238E27FC236}">
                <a16:creationId xmlns:a16="http://schemas.microsoft.com/office/drawing/2014/main" id="{F648AF17-2965-8294-0A7C-D9793D7081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6365875"/>
            <a:ext cx="863441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i="1">
                <a:solidFill>
                  <a:srgbClr val="FFFF39"/>
                </a:solidFill>
                <a:latin typeface="Helvetica" pitchFamily="2" charset="0"/>
              </a:rPr>
              <a:t>           Сама</a:t>
            </a:r>
            <a:r>
              <a:rPr lang="en-US" altLang="en-US" i="1">
                <a:solidFill>
                  <a:srgbClr val="FFFF39"/>
                </a:solidFill>
                <a:latin typeface="Helvetica" pitchFamily="2" charset="0"/>
              </a:rPr>
              <a:t> “</a:t>
            </a:r>
            <a:r>
              <a:rPr lang="ru-RU" altLang="en-US" i="1">
                <a:solidFill>
                  <a:srgbClr val="FFFF39"/>
                </a:solidFill>
                <a:latin typeface="Helvetica" pitchFamily="2" charset="0"/>
              </a:rPr>
              <a:t>основа</a:t>
            </a:r>
            <a:r>
              <a:rPr lang="en-US" altLang="en-US" i="1">
                <a:solidFill>
                  <a:srgbClr val="FFFF39"/>
                </a:solidFill>
                <a:latin typeface="Helvetica" pitchFamily="2" charset="0"/>
              </a:rPr>
              <a:t>” </a:t>
            </a:r>
            <a:r>
              <a:rPr lang="ru-RU" altLang="en-US" i="1">
                <a:solidFill>
                  <a:srgbClr val="FFFF39"/>
                </a:solidFill>
                <a:latin typeface="Helvetica" pitchFamily="2" charset="0"/>
              </a:rPr>
              <a:t>библейского откровения</a:t>
            </a:r>
            <a:endParaRPr lang="en-US" altLang="en-US" i="1">
              <a:solidFill>
                <a:srgbClr val="FFFF39"/>
              </a:solidFill>
              <a:latin typeface="Helvetica" pitchFamily="2" charset="0"/>
            </a:endParaRPr>
          </a:p>
        </p:txBody>
      </p:sp>
      <p:sp>
        <p:nvSpPr>
          <p:cNvPr id="516171" name="Rectangle 75">
            <a:extLst>
              <a:ext uri="{FF2B5EF4-FFF2-40B4-BE49-F238E27FC236}">
                <a16:creationId xmlns:a16="http://schemas.microsoft.com/office/drawing/2014/main" id="{0025A12D-B68A-685D-3D0C-AE391C00F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9538" y="4797425"/>
            <a:ext cx="3821112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000" i="1">
                <a:solidFill>
                  <a:schemeClr val="folHlink"/>
                </a:solidFill>
                <a:latin typeface="Helvetica" pitchFamily="2" charset="0"/>
              </a:rPr>
              <a:t>Усиленные части завета</a:t>
            </a:r>
            <a:endParaRPr lang="en-US" altLang="en-US" sz="2000" i="1">
              <a:solidFill>
                <a:schemeClr val="folHlink"/>
              </a:solidFill>
              <a:latin typeface="Helvetica" pitchFamily="2" charset="0"/>
            </a:endParaRPr>
          </a:p>
        </p:txBody>
      </p:sp>
      <p:sp>
        <p:nvSpPr>
          <p:cNvPr id="516176" name="Rectangle 80">
            <a:extLst>
              <a:ext uri="{FF2B5EF4-FFF2-40B4-BE49-F238E27FC236}">
                <a16:creationId xmlns:a16="http://schemas.microsoft.com/office/drawing/2014/main" id="{4B82B930-FEAC-5550-67D4-4FAA4F69A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" y="2443163"/>
            <a:ext cx="2198688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 i="1">
                <a:solidFill>
                  <a:schemeClr val="folHlink"/>
                </a:solidFill>
                <a:latin typeface="Helvetica" pitchFamily="2" charset="0"/>
              </a:rPr>
              <a:t>ВЕЧНЫЙ</a:t>
            </a:r>
            <a:endParaRPr lang="en-US" altLang="en-US" sz="2800" i="1">
              <a:solidFill>
                <a:schemeClr val="folHlink"/>
              </a:solidFill>
              <a:latin typeface="Helvetica" pitchFamily="2" charset="0"/>
            </a:endParaRPr>
          </a:p>
        </p:txBody>
      </p:sp>
      <p:sp>
        <p:nvSpPr>
          <p:cNvPr id="516177" name="Rectangle 81">
            <a:extLst>
              <a:ext uri="{FF2B5EF4-FFF2-40B4-BE49-F238E27FC236}">
                <a16:creationId xmlns:a16="http://schemas.microsoft.com/office/drawing/2014/main" id="{E1C6326D-3DAF-54BB-0E78-7123B7E1C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7025" y="2422525"/>
            <a:ext cx="2963863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 i="1">
                <a:solidFill>
                  <a:schemeClr val="folHlink"/>
                </a:solidFill>
                <a:latin typeface="Helvetica" pitchFamily="2" charset="0"/>
              </a:rPr>
              <a:t>БУКВАЛЬНЫЙ</a:t>
            </a:r>
            <a:endParaRPr lang="en-US" altLang="en-US" sz="2800" i="1">
              <a:solidFill>
                <a:schemeClr val="folHlink"/>
              </a:solidFill>
              <a:latin typeface="Helvetica" pitchFamily="2" charset="0"/>
            </a:endParaRPr>
          </a:p>
        </p:txBody>
      </p:sp>
      <p:sp>
        <p:nvSpPr>
          <p:cNvPr id="516178" name="Rectangle 82">
            <a:extLst>
              <a:ext uri="{FF2B5EF4-FFF2-40B4-BE49-F238E27FC236}">
                <a16:creationId xmlns:a16="http://schemas.microsoft.com/office/drawing/2014/main" id="{5BD33B58-4B77-4904-0A2A-A6A5514EB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8963" y="2438400"/>
            <a:ext cx="347503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 i="1">
                <a:solidFill>
                  <a:schemeClr val="folHlink"/>
                </a:solidFill>
                <a:latin typeface="Helvetica" pitchFamily="2" charset="0"/>
              </a:rPr>
              <a:t>БЕЗУСЛОВНЫЙ</a:t>
            </a:r>
            <a:endParaRPr lang="en-US" altLang="en-US" sz="2800" i="1">
              <a:solidFill>
                <a:schemeClr val="folHlink"/>
              </a:solidFill>
              <a:latin typeface="Helvetica" pitchFamily="2" charset="0"/>
            </a:endParaRPr>
          </a:p>
        </p:txBody>
      </p:sp>
      <p:sp>
        <p:nvSpPr>
          <p:cNvPr id="516179" name="Rectangle 83">
            <a:extLst>
              <a:ext uri="{FF2B5EF4-FFF2-40B4-BE49-F238E27FC236}">
                <a16:creationId xmlns:a16="http://schemas.microsoft.com/office/drawing/2014/main" id="{4D45536C-C291-C02F-615D-E06798820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075" y="3603625"/>
            <a:ext cx="1573213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 i="1">
                <a:solidFill>
                  <a:srgbClr val="5BFF5B"/>
                </a:solidFill>
                <a:latin typeface="Helvetica" pitchFamily="2" charset="0"/>
              </a:rPr>
              <a:t>ЗЕМЛЯ</a:t>
            </a:r>
            <a:endParaRPr lang="en-US" altLang="en-US" sz="2800" i="1">
              <a:solidFill>
                <a:srgbClr val="5BFF5B"/>
              </a:solidFill>
              <a:latin typeface="Helvetica" pitchFamily="2" charset="0"/>
            </a:endParaRPr>
          </a:p>
        </p:txBody>
      </p:sp>
      <p:sp>
        <p:nvSpPr>
          <p:cNvPr id="516180" name="Rectangle 84">
            <a:extLst>
              <a:ext uri="{FF2B5EF4-FFF2-40B4-BE49-F238E27FC236}">
                <a16:creationId xmlns:a16="http://schemas.microsoft.com/office/drawing/2014/main" id="{76395DCE-720E-2E35-761B-2FEF62FF9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8150" y="3582988"/>
            <a:ext cx="2703513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 i="1">
                <a:solidFill>
                  <a:srgbClr val="5BFF5B"/>
                </a:solidFill>
                <a:latin typeface="Helvetica" pitchFamily="2" charset="0"/>
              </a:rPr>
              <a:t>ПОТОМСТВО</a:t>
            </a:r>
            <a:endParaRPr lang="en-US" altLang="en-US" sz="2800" i="1">
              <a:solidFill>
                <a:srgbClr val="5BFF5B"/>
              </a:solidFill>
              <a:latin typeface="Helvetica" pitchFamily="2" charset="0"/>
            </a:endParaRPr>
          </a:p>
        </p:txBody>
      </p:sp>
      <p:sp>
        <p:nvSpPr>
          <p:cNvPr id="516181" name="Rectangle 85">
            <a:extLst>
              <a:ext uri="{FF2B5EF4-FFF2-40B4-BE49-F238E27FC236}">
                <a16:creationId xmlns:a16="http://schemas.microsoft.com/office/drawing/2014/main" id="{EAE57ECD-8422-D54E-AF1B-A9955FD0C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4838" y="3598863"/>
            <a:ext cx="321151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i="1">
                <a:solidFill>
                  <a:srgbClr val="5BFF5B"/>
                </a:solidFill>
                <a:latin typeface="Helvetica" pitchFamily="2" charset="0"/>
              </a:rPr>
              <a:t>БЛАГОСЛОВЕНИЕ</a:t>
            </a:r>
            <a:endParaRPr lang="en-US" altLang="en-US" i="1">
              <a:solidFill>
                <a:srgbClr val="5BFF5B"/>
              </a:solidFill>
              <a:latin typeface="Helvetica" pitchFamily="2" charset="0"/>
            </a:endParaRPr>
          </a:p>
        </p:txBody>
      </p:sp>
      <p:sp>
        <p:nvSpPr>
          <p:cNvPr id="516182" name="Rectangle 86">
            <a:extLst>
              <a:ext uri="{FF2B5EF4-FFF2-40B4-BE49-F238E27FC236}">
                <a16:creationId xmlns:a16="http://schemas.microsoft.com/office/drawing/2014/main" id="{75B53502-A390-6DC1-5E21-C64C7F573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9663" y="2859088"/>
            <a:ext cx="15716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000">
                <a:latin typeface="Helvetica" pitchFamily="2" charset="0"/>
              </a:rPr>
              <a:t>Быт.</a:t>
            </a:r>
            <a:r>
              <a:rPr lang="en-US" altLang="en-US" sz="2000">
                <a:latin typeface="Helvetica" pitchFamily="2" charset="0"/>
              </a:rPr>
              <a:t> 13:15</a:t>
            </a:r>
          </a:p>
        </p:txBody>
      </p:sp>
      <p:sp>
        <p:nvSpPr>
          <p:cNvPr id="516183" name="Rectangle 87">
            <a:extLst>
              <a:ext uri="{FF2B5EF4-FFF2-40B4-BE49-F238E27FC236}">
                <a16:creationId xmlns:a16="http://schemas.microsoft.com/office/drawing/2014/main" id="{E2AC097A-6458-0BDB-EB57-A3B6E1AA5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213" y="4032250"/>
            <a:ext cx="13525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000">
                <a:latin typeface="Helvetica" pitchFamily="2" charset="0"/>
              </a:rPr>
              <a:t>Быт.</a:t>
            </a:r>
            <a:r>
              <a:rPr lang="en-US" altLang="en-US" sz="2000">
                <a:latin typeface="Helvetica" pitchFamily="2" charset="0"/>
              </a:rPr>
              <a:t> 12:1</a:t>
            </a:r>
          </a:p>
        </p:txBody>
      </p:sp>
      <p:sp>
        <p:nvSpPr>
          <p:cNvPr id="516184" name="Rectangle 88">
            <a:extLst>
              <a:ext uri="{FF2B5EF4-FFF2-40B4-BE49-F238E27FC236}">
                <a16:creationId xmlns:a16="http://schemas.microsoft.com/office/drawing/2014/main" id="{139DCA59-5AAE-77EB-AD67-B7D4113C4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4035425"/>
            <a:ext cx="15144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000">
                <a:latin typeface="Helvetica" pitchFamily="2" charset="0"/>
              </a:rPr>
              <a:t>Быт.</a:t>
            </a:r>
            <a:r>
              <a:rPr lang="en-US" altLang="en-US" sz="2000">
                <a:latin typeface="Helvetica" pitchFamily="2" charset="0"/>
              </a:rPr>
              <a:t> 12:2</a:t>
            </a:r>
          </a:p>
        </p:txBody>
      </p:sp>
      <p:sp>
        <p:nvSpPr>
          <p:cNvPr id="516185" name="Rectangle 89">
            <a:extLst>
              <a:ext uri="{FF2B5EF4-FFF2-40B4-BE49-F238E27FC236}">
                <a16:creationId xmlns:a16="http://schemas.microsoft.com/office/drawing/2014/main" id="{EDF8ED9F-15B1-AE11-F661-A0D684F80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1613" y="4043363"/>
            <a:ext cx="1487487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000">
                <a:latin typeface="Helvetica" pitchFamily="2" charset="0"/>
              </a:rPr>
              <a:t>Быт.</a:t>
            </a:r>
            <a:r>
              <a:rPr lang="en-US" altLang="en-US" sz="2000">
                <a:latin typeface="Helvetica" pitchFamily="2" charset="0"/>
              </a:rPr>
              <a:t> 12:3</a:t>
            </a:r>
          </a:p>
        </p:txBody>
      </p:sp>
      <p:sp>
        <p:nvSpPr>
          <p:cNvPr id="516186" name="Rectangle 90">
            <a:extLst>
              <a:ext uri="{FF2B5EF4-FFF2-40B4-BE49-F238E27FC236}">
                <a16:creationId xmlns:a16="http://schemas.microsoft.com/office/drawing/2014/main" id="{213F5A35-9B79-4B3A-BA70-50EC218FA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3463" y="2851150"/>
            <a:ext cx="22256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000">
                <a:latin typeface="Helvetica" pitchFamily="2" charset="0"/>
              </a:rPr>
              <a:t>Быт.</a:t>
            </a:r>
            <a:r>
              <a:rPr lang="en-US" altLang="en-US" sz="2000">
                <a:latin typeface="Helvetica" pitchFamily="2" charset="0"/>
              </a:rPr>
              <a:t> 13:14-16</a:t>
            </a:r>
          </a:p>
        </p:txBody>
      </p:sp>
      <p:sp>
        <p:nvSpPr>
          <p:cNvPr id="516187" name="Rectangle 91">
            <a:extLst>
              <a:ext uri="{FF2B5EF4-FFF2-40B4-BE49-F238E27FC236}">
                <a16:creationId xmlns:a16="http://schemas.microsoft.com/office/drawing/2014/main" id="{9E180603-038F-5DF5-6470-6270E927F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5725" y="2860675"/>
            <a:ext cx="1878013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000">
                <a:latin typeface="Helvetica" pitchFamily="2" charset="0"/>
              </a:rPr>
              <a:t>Быт.</a:t>
            </a:r>
            <a:r>
              <a:rPr lang="en-US" altLang="en-US" sz="2000">
                <a:latin typeface="Helvetica" pitchFamily="2" charset="0"/>
              </a:rPr>
              <a:t> 15:9-18</a:t>
            </a:r>
          </a:p>
        </p:txBody>
      </p:sp>
      <p:grpSp>
        <p:nvGrpSpPr>
          <p:cNvPr id="63527" name="Group 92">
            <a:extLst>
              <a:ext uri="{FF2B5EF4-FFF2-40B4-BE49-F238E27FC236}">
                <a16:creationId xmlns:a16="http://schemas.microsoft.com/office/drawing/2014/main" id="{DF75D982-A399-0BF3-D22A-1724F0BD0099}"/>
              </a:ext>
            </a:extLst>
          </p:cNvPr>
          <p:cNvGrpSpPr>
            <a:grpSpLocks/>
          </p:cNvGrpSpPr>
          <p:nvPr/>
        </p:nvGrpSpPr>
        <p:grpSpPr bwMode="auto">
          <a:xfrm>
            <a:off x="0" y="301625"/>
            <a:ext cx="8829675" cy="1698625"/>
            <a:chOff x="0" y="190"/>
            <a:chExt cx="5562" cy="1070"/>
          </a:xfrm>
        </p:grpSpPr>
        <p:sp>
          <p:nvSpPr>
            <p:cNvPr id="516189" name="Rectangle 93">
              <a:extLst>
                <a:ext uri="{FF2B5EF4-FFF2-40B4-BE49-F238E27FC236}">
                  <a16:creationId xmlns:a16="http://schemas.microsoft.com/office/drawing/2014/main" id="{F2FB1DB1-A01E-88A7-F378-9BCFF78794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7" y="190"/>
              <a:ext cx="2291" cy="10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2391" dir="1784693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ru-RU" altLang="en-US" sz="4400" i="1">
                  <a:solidFill>
                    <a:schemeClr val="tx2"/>
                  </a:solidFill>
                  <a:latin typeface="Kosher-Normal" charset="0"/>
                </a:rPr>
                <a:t>АВРААМОВ</a:t>
              </a:r>
              <a:r>
                <a:rPr lang="ru-RU" altLang="en-US" sz="6600" i="1">
                  <a:solidFill>
                    <a:schemeClr val="tx2"/>
                  </a:solidFill>
                  <a:latin typeface="Kosher-Normal" charset="0"/>
                </a:rPr>
                <a:t> ЗАВЕТ</a:t>
              </a:r>
              <a:endParaRPr lang="en-US" altLang="en-US" sz="7200" i="1">
                <a:solidFill>
                  <a:schemeClr val="tx2"/>
                </a:solidFill>
                <a:latin typeface="Kosher-Normal" charset="0"/>
              </a:endParaRPr>
            </a:p>
          </p:txBody>
        </p:sp>
        <p:sp>
          <p:nvSpPr>
            <p:cNvPr id="516190" name="Rectangle 94">
              <a:extLst>
                <a:ext uri="{FF2B5EF4-FFF2-40B4-BE49-F238E27FC236}">
                  <a16:creationId xmlns:a16="http://schemas.microsoft.com/office/drawing/2014/main" id="{1785E2B8-9F6A-7FA1-1258-470B11E3FF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11"/>
              <a:ext cx="1797" cy="5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ru-RU" altLang="en-US">
                  <a:solidFill>
                    <a:srgbClr val="FD2558"/>
                  </a:solidFill>
                  <a:latin typeface="Helvetica" pitchFamily="2" charset="0"/>
                </a:rPr>
                <a:t>Призыв Авраама</a:t>
              </a:r>
              <a:r>
                <a:rPr lang="en-US" altLang="en-US">
                  <a:solidFill>
                    <a:srgbClr val="FD2558"/>
                  </a:solidFill>
                  <a:latin typeface="Helvetica" pitchFamily="2" charset="0"/>
                </a:rPr>
                <a:t>        </a:t>
              </a:r>
              <a:r>
                <a:rPr lang="en-US" altLang="en-US">
                  <a:latin typeface="Helvetica" pitchFamily="2" charset="0"/>
                </a:rPr>
                <a:t> </a:t>
              </a:r>
              <a:r>
                <a:rPr lang="ru-RU" altLang="en-US">
                  <a:latin typeface="Helvetica" pitchFamily="2" charset="0"/>
                </a:rPr>
                <a:t>Быт.</a:t>
              </a:r>
              <a:r>
                <a:rPr lang="en-US" altLang="en-US">
                  <a:latin typeface="Helvetica" pitchFamily="2" charset="0"/>
                </a:rPr>
                <a:t> 12:1-3</a:t>
              </a:r>
            </a:p>
          </p:txBody>
        </p:sp>
        <p:sp>
          <p:nvSpPr>
            <p:cNvPr id="516191" name="Text Box 95">
              <a:extLst>
                <a:ext uri="{FF2B5EF4-FFF2-40B4-BE49-F238E27FC236}">
                  <a16:creationId xmlns:a16="http://schemas.microsoft.com/office/drawing/2014/main" id="{7990AB85-7D0A-4266-CE9E-49262D1CBB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0" y="409"/>
              <a:ext cx="138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ru-RU" altLang="en-US">
                  <a:solidFill>
                    <a:srgbClr val="FD2558"/>
                  </a:solidFill>
                  <a:latin typeface="Helvetica" pitchFamily="2" charset="0"/>
                </a:rPr>
                <a:t>Завет    </a:t>
              </a:r>
              <a:r>
                <a:rPr lang="en-US" altLang="en-US">
                  <a:latin typeface="Helvetica" pitchFamily="2" charset="0"/>
                </a:rPr>
                <a:t>  </a:t>
              </a:r>
              <a:r>
                <a:rPr lang="ru-RU" altLang="en-US">
                  <a:latin typeface="Helvetica" pitchFamily="2" charset="0"/>
                </a:rPr>
                <a:t>Быт.</a:t>
              </a:r>
              <a:r>
                <a:rPr lang="en-US" altLang="en-US">
                  <a:latin typeface="Helvetica" pitchFamily="2" charset="0"/>
                </a:rPr>
                <a:t> 15:9-18</a:t>
              </a:r>
              <a:endParaRPr lang="en-US" altLang="en-US" sz="2000" b="0"/>
            </a:p>
          </p:txBody>
        </p:sp>
      </p:grpSp>
      <p:sp>
        <p:nvSpPr>
          <p:cNvPr id="516154" name="Rectangle 58">
            <a:extLst>
              <a:ext uri="{FF2B5EF4-FFF2-40B4-BE49-F238E27FC236}">
                <a16:creationId xmlns:a16="http://schemas.microsoft.com/office/drawing/2014/main" id="{6D81AA4C-202A-ACC6-1DEA-C6A0B10EF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6535738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8.0.05b.</a:t>
            </a:r>
          </a:p>
        </p:txBody>
      </p:sp>
      <p:sp>
        <p:nvSpPr>
          <p:cNvPr id="63529" name="Text Box 98">
            <a:extLst>
              <a:ext uri="{FF2B5EF4-FFF2-40B4-BE49-F238E27FC236}">
                <a16:creationId xmlns:a16="http://schemas.microsoft.com/office/drawing/2014/main" id="{3F9959AB-3AC6-FA60-3E12-310675994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655161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©2006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6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6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6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6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6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160" grpId="0" autoUpdateAnimBg="0"/>
      <p:bldP spid="516161" grpId="0" autoUpdateAnimBg="0"/>
      <p:bldP spid="51616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>
            <a:extLst>
              <a:ext uri="{FF2B5EF4-FFF2-40B4-BE49-F238E27FC236}">
                <a16:creationId xmlns:a16="http://schemas.microsoft.com/office/drawing/2014/main" id="{4CEB49EA-E981-F141-5296-D8A2C40C9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338" y="357188"/>
            <a:ext cx="7110412" cy="5159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FAFD00"/>
                </a:solidFill>
                <a:latin typeface="Times New Roman" charset="0"/>
                <a:ea typeface="+mn-ea"/>
              </a:rPr>
              <a:t>                            </a:t>
            </a:r>
          </a:p>
        </p:txBody>
      </p:sp>
      <p:sp>
        <p:nvSpPr>
          <p:cNvPr id="146438" name="Rectangle 6">
            <a:extLst>
              <a:ext uri="{FF2B5EF4-FFF2-40B4-BE49-F238E27FC236}">
                <a16:creationId xmlns:a16="http://schemas.microsoft.com/office/drawing/2014/main" id="{23BC2F16-8862-2D09-4458-9180AD834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0163" y="277813"/>
            <a:ext cx="6580187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en-US" sz="3200">
                <a:latin typeface="Times New Roman" panose="02020603050405020304" pitchFamily="18" charset="0"/>
              </a:rPr>
              <a:t>Иеремия</a:t>
            </a:r>
            <a:r>
              <a:rPr lang="en-US" altLang="en-US" sz="3200">
                <a:latin typeface="Times New Roman" panose="02020603050405020304" pitchFamily="18" charset="0"/>
              </a:rPr>
              <a:t> 31</a:t>
            </a:r>
          </a:p>
          <a:p>
            <a:pPr algn="ctr"/>
            <a:r>
              <a:rPr lang="ru-RU" altLang="en-US" sz="3200">
                <a:solidFill>
                  <a:schemeClr val="folHlink"/>
                </a:solidFill>
                <a:latin typeface="Times New Roman" panose="02020603050405020304" pitchFamily="18" charset="0"/>
              </a:rPr>
              <a:t>НОВЫЙ ЗАВЕТ</a:t>
            </a:r>
            <a:endParaRPr lang="en-US" altLang="en-US" sz="32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6447" name="AutoShape 15">
            <a:extLst>
              <a:ext uri="{FF2B5EF4-FFF2-40B4-BE49-F238E27FC236}">
                <a16:creationId xmlns:a16="http://schemas.microsoft.com/office/drawing/2014/main" id="{D6C220EF-12A7-8091-5ED6-511B7C041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0588" y="4676775"/>
            <a:ext cx="5656262" cy="1127125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B2E05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146450" name="AutoShape 18">
            <a:extLst>
              <a:ext uri="{FF2B5EF4-FFF2-40B4-BE49-F238E27FC236}">
                <a16:creationId xmlns:a16="http://schemas.microsoft.com/office/drawing/2014/main" id="{C7D5B4DE-BC57-DA10-38B2-C73C9BE274A5}"/>
              </a:ext>
            </a:extLst>
          </p:cNvPr>
          <p:cNvSpPr>
            <a:spLocks noChangeArrowheads="1"/>
          </p:cNvSpPr>
          <p:nvPr/>
        </p:nvSpPr>
        <p:spPr bwMode="auto">
          <a:xfrm rot="6980522">
            <a:off x="2633663" y="2546350"/>
            <a:ext cx="1852612" cy="61753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B2E05"/>
          </a:solidFill>
          <a:ln w="38100">
            <a:solidFill>
              <a:srgbClr val="0000FF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146439" name="Text Box 7">
            <a:extLst>
              <a:ext uri="{FF2B5EF4-FFF2-40B4-BE49-F238E27FC236}">
                <a16:creationId xmlns:a16="http://schemas.microsoft.com/office/drawing/2014/main" id="{379F0213-9224-13FE-78E0-C92C8E138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25" y="1784350"/>
            <a:ext cx="5495925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62639" dir="231958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5400">
                <a:solidFill>
                  <a:schemeClr val="folHlink"/>
                </a:solidFill>
                <a:latin typeface="Times New Roman" panose="02020603050405020304" pitchFamily="18" charset="0"/>
              </a:rPr>
              <a:t>Обстоятельства</a:t>
            </a:r>
            <a:r>
              <a:rPr lang="en-US" altLang="en-US" sz="5400">
                <a:solidFill>
                  <a:schemeClr val="folHlink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5400">
                <a:solidFill>
                  <a:srgbClr val="99CCFF"/>
                </a:solidFill>
                <a:latin typeface="Times New Roman" panose="02020603050405020304" pitchFamily="18" charset="0"/>
              </a:rPr>
              <a:t>Иеремии</a:t>
            </a:r>
            <a:r>
              <a:rPr lang="en-US" altLang="en-US" sz="5400">
                <a:solidFill>
                  <a:schemeClr val="folHlink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5400">
                <a:solidFill>
                  <a:schemeClr val="folHlink"/>
                </a:solidFill>
                <a:latin typeface="Times New Roman" panose="02020603050405020304" pitchFamily="18" charset="0"/>
              </a:rPr>
              <a:t>     были серьёзны</a:t>
            </a:r>
            <a:endParaRPr lang="en-US" altLang="en-US" sz="5400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6568" name="Text Box 136">
            <a:extLst>
              <a:ext uri="{FF2B5EF4-FFF2-40B4-BE49-F238E27FC236}">
                <a16:creationId xmlns:a16="http://schemas.microsoft.com/office/drawing/2014/main" id="{9885B694-5B2C-E46B-B563-33511C825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8663" y="4711700"/>
            <a:ext cx="57975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5400">
                <a:solidFill>
                  <a:schemeClr val="folHlink"/>
                </a:solidFill>
                <a:latin typeface="Times New Roman" panose="02020603050405020304" pitchFamily="18" charset="0"/>
              </a:rPr>
              <a:t>“</a:t>
            </a:r>
            <a:r>
              <a:rPr lang="ru-RU" altLang="en-US" sz="5400">
                <a:solidFill>
                  <a:schemeClr val="folHlink"/>
                </a:solidFill>
                <a:latin typeface="Times New Roman" panose="02020603050405020304" pitchFamily="18" charset="0"/>
              </a:rPr>
              <a:t>Иуда в кризисе</a:t>
            </a:r>
            <a:r>
              <a:rPr lang="en-US" altLang="en-US" sz="5400">
                <a:solidFill>
                  <a:schemeClr val="folHlink"/>
                </a:solidFill>
                <a:latin typeface="Times New Roman" panose="02020603050405020304" pitchFamily="18" charset="0"/>
              </a:rPr>
              <a:t>”</a:t>
            </a:r>
          </a:p>
        </p:txBody>
      </p:sp>
      <p:sp>
        <p:nvSpPr>
          <p:cNvPr id="64520" name="Text Box 138">
            <a:extLst>
              <a:ext uri="{FF2B5EF4-FFF2-40B4-BE49-F238E27FC236}">
                <a16:creationId xmlns:a16="http://schemas.microsoft.com/office/drawing/2014/main" id="{3CA5472D-95B1-32EF-BC26-B41399B33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4521" name="Text Box 140">
            <a:extLst>
              <a:ext uri="{FF2B5EF4-FFF2-40B4-BE49-F238E27FC236}">
                <a16:creationId xmlns:a16="http://schemas.microsoft.com/office/drawing/2014/main" id="{0BD0A340-26C8-292E-BD2E-63FF42473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6163" y="4008438"/>
            <a:ext cx="1841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64522" name="Text Box 141">
            <a:extLst>
              <a:ext uri="{FF2B5EF4-FFF2-40B4-BE49-F238E27FC236}">
                <a16:creationId xmlns:a16="http://schemas.microsoft.com/office/drawing/2014/main" id="{A1624E0C-01F7-5D38-02FD-1943EDB68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46574" name="Rectangle 142">
            <a:extLst>
              <a:ext uri="{FF2B5EF4-FFF2-40B4-BE49-F238E27FC236}">
                <a16:creationId xmlns:a16="http://schemas.microsoft.com/office/drawing/2014/main" id="{AF585572-9740-8D28-6CC0-FB8BDCE56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6577" name="Rectangle 145">
            <a:extLst>
              <a:ext uri="{FF2B5EF4-FFF2-40B4-BE49-F238E27FC236}">
                <a16:creationId xmlns:a16="http://schemas.microsoft.com/office/drawing/2014/main" id="{22227857-DEE2-1C13-98AB-D5EDB4BA9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47</a:t>
            </a:r>
          </a:p>
        </p:txBody>
      </p:sp>
      <p:grpSp>
        <p:nvGrpSpPr>
          <p:cNvPr id="64525" name="Group 185">
            <a:extLst>
              <a:ext uri="{FF2B5EF4-FFF2-40B4-BE49-F238E27FC236}">
                <a16:creationId xmlns:a16="http://schemas.microsoft.com/office/drawing/2014/main" id="{547E5BEE-EE68-D6E1-0A60-696AC79760F3}"/>
              </a:ext>
            </a:extLst>
          </p:cNvPr>
          <p:cNvGrpSpPr>
            <a:grpSpLocks/>
          </p:cNvGrpSpPr>
          <p:nvPr/>
        </p:nvGrpSpPr>
        <p:grpSpPr bwMode="auto">
          <a:xfrm>
            <a:off x="325438" y="1593850"/>
            <a:ext cx="3224212" cy="4176713"/>
            <a:chOff x="293" y="754"/>
            <a:chExt cx="2031" cy="2631"/>
          </a:xfrm>
        </p:grpSpPr>
        <p:sp>
          <p:nvSpPr>
            <p:cNvPr id="146616" name="Rectangle 184">
              <a:extLst>
                <a:ext uri="{FF2B5EF4-FFF2-40B4-BE49-F238E27FC236}">
                  <a16:creationId xmlns:a16="http://schemas.microsoft.com/office/drawing/2014/main" id="{738188AB-9012-FB4C-D25F-674A52B4B0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" y="1029"/>
              <a:ext cx="1607" cy="235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grpSp>
          <p:nvGrpSpPr>
            <p:cNvPr id="64529" name="Group 183">
              <a:extLst>
                <a:ext uri="{FF2B5EF4-FFF2-40B4-BE49-F238E27FC236}">
                  <a16:creationId xmlns:a16="http://schemas.microsoft.com/office/drawing/2014/main" id="{B04D4A0E-8D4C-BC37-9DF1-067A5BAF54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3" y="754"/>
              <a:ext cx="2031" cy="2574"/>
              <a:chOff x="293" y="754"/>
              <a:chExt cx="2031" cy="2574"/>
            </a:xfrm>
          </p:grpSpPr>
          <p:sp>
            <p:nvSpPr>
              <p:cNvPr id="146583" name="AutoShape 151">
                <a:extLst>
                  <a:ext uri="{FF2B5EF4-FFF2-40B4-BE49-F238E27FC236}">
                    <a16:creationId xmlns:a16="http://schemas.microsoft.com/office/drawing/2014/main" id="{ABE2F374-5ED2-6422-B0FB-7FE932C0F8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" y="764"/>
                <a:ext cx="1215" cy="395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146584" name="Rectangle 152">
                <a:extLst>
                  <a:ext uri="{FF2B5EF4-FFF2-40B4-BE49-F238E27FC236}">
                    <a16:creationId xmlns:a16="http://schemas.microsoft.com/office/drawing/2014/main" id="{0CBFBB48-13E5-00A1-BB25-EB23C5D38F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" y="992"/>
                <a:ext cx="1585" cy="2336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146585" name="AutoShape 153">
                <a:extLst>
                  <a:ext uri="{FF2B5EF4-FFF2-40B4-BE49-F238E27FC236}">
                    <a16:creationId xmlns:a16="http://schemas.microsoft.com/office/drawing/2014/main" id="{10BE3253-32DE-0E6F-E587-FC9EEA4917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" y="837"/>
                <a:ext cx="754" cy="21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146586" name="Rectangle 154">
                <a:extLst>
                  <a:ext uri="{FF2B5EF4-FFF2-40B4-BE49-F238E27FC236}">
                    <a16:creationId xmlns:a16="http://schemas.microsoft.com/office/drawing/2014/main" id="{91B1303E-2235-4EDC-B3B1-CFDC0BA337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8" y="800"/>
                <a:ext cx="806" cy="22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>
                    <a:solidFill>
                      <a:srgbClr val="FFFF00"/>
                    </a:solidFill>
                    <a:latin typeface="Times" charset="0"/>
                    <a:ea typeface="+mn-ea"/>
                  </a:rPr>
                  <a:t>(1000 B.C.)</a:t>
                </a:r>
              </a:p>
            </p:txBody>
          </p:sp>
          <p:sp>
            <p:nvSpPr>
              <p:cNvPr id="146587" name="Line 155">
                <a:extLst>
                  <a:ext uri="{FF2B5EF4-FFF2-40B4-BE49-F238E27FC236}">
                    <a16:creationId xmlns:a16="http://schemas.microsoft.com/office/drawing/2014/main" id="{73B1A081-F852-6A36-1D87-39591D71DE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" y="1469"/>
                <a:ext cx="143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146588" name="Line 156">
                <a:extLst>
                  <a:ext uri="{FF2B5EF4-FFF2-40B4-BE49-F238E27FC236}">
                    <a16:creationId xmlns:a16="http://schemas.microsoft.com/office/drawing/2014/main" id="{85BA02A4-55C3-C103-8EE4-DEEE51C92B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2" y="2446"/>
                <a:ext cx="142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146589" name="Line 157">
                <a:extLst>
                  <a:ext uri="{FF2B5EF4-FFF2-40B4-BE49-F238E27FC236}">
                    <a16:creationId xmlns:a16="http://schemas.microsoft.com/office/drawing/2014/main" id="{A2948552-2C92-505E-A032-B19116B543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2" y="2694"/>
                <a:ext cx="142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146590" name="Rectangle 158">
                <a:extLst>
                  <a:ext uri="{FF2B5EF4-FFF2-40B4-BE49-F238E27FC236}">
                    <a16:creationId xmlns:a16="http://schemas.microsoft.com/office/drawing/2014/main" id="{52D909D1-574E-E44F-3707-D77F07EB41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5" y="1240"/>
                <a:ext cx="1450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pitchFamily="2" charset="0"/>
                  </a:rPr>
                  <a:t> •</a:t>
                </a:r>
                <a:r>
                  <a:rPr lang="ru-RU" altLang="en-US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pitchFamily="2" charset="0"/>
                  </a:rPr>
                  <a:t> </a:t>
                </a:r>
                <a:r>
                  <a:rPr lang="ru-RU" altLang="en-US" sz="18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pitchFamily="2" charset="0"/>
                  </a:rPr>
                  <a:t>РАЗДЕЛЕНИЕ</a:t>
                </a:r>
                <a:r>
                  <a:rPr lang="ru-RU" altLang="en-US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pitchFamily="2" charset="0"/>
                  </a:rPr>
                  <a:t> </a:t>
                </a:r>
                <a:r>
                  <a:rPr lang="en-US" altLang="en-US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pitchFamily="2" charset="0"/>
                  </a:rPr>
                  <a:t>• </a:t>
                </a:r>
              </a:p>
            </p:txBody>
          </p:sp>
          <p:sp>
            <p:nvSpPr>
              <p:cNvPr id="64538" name="Rectangle 159">
                <a:extLst>
                  <a:ext uri="{FF2B5EF4-FFF2-40B4-BE49-F238E27FC236}">
                    <a16:creationId xmlns:a16="http://schemas.microsoft.com/office/drawing/2014/main" id="{9B82B5F2-A3EA-C164-9929-17A72CE932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" y="1761"/>
                <a:ext cx="726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ru-RU" altLang="en-US" sz="2000">
                    <a:solidFill>
                      <a:srgbClr val="000000"/>
                    </a:solidFill>
                    <a:latin typeface="Helvetica" pitchFamily="2" charset="0"/>
                  </a:rPr>
                  <a:t>Иуда</a:t>
                </a:r>
                <a:endParaRPr lang="en-US" altLang="en-US" sz="200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64539" name="Rectangle 160">
                <a:extLst>
                  <a:ext uri="{FF2B5EF4-FFF2-40B4-BE49-F238E27FC236}">
                    <a16:creationId xmlns:a16="http://schemas.microsoft.com/office/drawing/2014/main" id="{92D5F76A-0B1C-6D88-58EC-B0FB31DF63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0" y="1998"/>
                <a:ext cx="997" cy="24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sz="2000">
                    <a:solidFill>
                      <a:srgbClr val="000000"/>
                    </a:solidFill>
                    <a:latin typeface="Helvetica" pitchFamily="2" charset="0"/>
                  </a:rPr>
                  <a:t>10              2</a:t>
                </a:r>
              </a:p>
            </p:txBody>
          </p:sp>
          <p:sp>
            <p:nvSpPr>
              <p:cNvPr id="64540" name="Rectangle 161">
                <a:extLst>
                  <a:ext uri="{FF2B5EF4-FFF2-40B4-BE49-F238E27FC236}">
                    <a16:creationId xmlns:a16="http://schemas.microsoft.com/office/drawing/2014/main" id="{8B50ADE0-5E9A-6C2C-21E4-8B5EDC89D0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" y="2495"/>
                <a:ext cx="1238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sz="2000">
                    <a:solidFill>
                      <a:srgbClr val="000000"/>
                    </a:solidFill>
                    <a:latin typeface="Helvetica" pitchFamily="2" charset="0"/>
                  </a:rPr>
                  <a:t> 20-</a:t>
                </a:r>
                <a:r>
                  <a:rPr lang="ru-RU" altLang="en-US" sz="2000">
                    <a:solidFill>
                      <a:srgbClr val="000000"/>
                    </a:solidFill>
                    <a:latin typeface="Helvetica" pitchFamily="2" charset="0"/>
                  </a:rPr>
                  <a:t>И</a:t>
                </a:r>
                <a:r>
                  <a:rPr lang="en-US" altLang="en-US" sz="2000">
                    <a:solidFill>
                      <a:srgbClr val="000000"/>
                    </a:solidFill>
                    <a:latin typeface="Helvetica" pitchFamily="2" charset="0"/>
                  </a:rPr>
                  <a:t>         20-</a:t>
                </a:r>
                <a:r>
                  <a:rPr lang="ru-RU" altLang="en-US" sz="2000">
                    <a:solidFill>
                      <a:srgbClr val="000000"/>
                    </a:solidFill>
                    <a:latin typeface="Helvetica" pitchFamily="2" charset="0"/>
                  </a:rPr>
                  <a:t>Р</a:t>
                </a:r>
                <a:endParaRPr lang="en-US" altLang="en-US" sz="200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64541" name="Rectangle 162">
                <a:extLst>
                  <a:ext uri="{FF2B5EF4-FFF2-40B4-BE49-F238E27FC236}">
                    <a16:creationId xmlns:a16="http://schemas.microsoft.com/office/drawing/2014/main" id="{88C80657-7681-317F-6FE8-8A5B1175BA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" y="2734"/>
                <a:ext cx="1176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sz="2000">
                    <a:solidFill>
                      <a:srgbClr val="000000"/>
                    </a:solidFill>
                    <a:latin typeface="Helvetica" pitchFamily="2" charset="0"/>
                  </a:rPr>
                  <a:t> 200           350</a:t>
                </a:r>
              </a:p>
            </p:txBody>
          </p:sp>
          <p:sp>
            <p:nvSpPr>
              <p:cNvPr id="64542" name="Rectangle 163">
                <a:extLst>
                  <a:ext uri="{FF2B5EF4-FFF2-40B4-BE49-F238E27FC236}">
                    <a16:creationId xmlns:a16="http://schemas.microsoft.com/office/drawing/2014/main" id="{B26F343B-FCC4-FC7A-001F-F7A67F0AD1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" y="2992"/>
                <a:ext cx="1625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ru-RU" altLang="en-US" sz="2000">
                    <a:solidFill>
                      <a:srgbClr val="000000"/>
                    </a:solidFill>
                    <a:latin typeface="Helvetica" pitchFamily="2" charset="0"/>
                  </a:rPr>
                  <a:t>Ассирия</a:t>
                </a:r>
                <a:r>
                  <a:rPr lang="en-US" altLang="en-US" sz="2000">
                    <a:solidFill>
                      <a:srgbClr val="000000"/>
                    </a:solidFill>
                    <a:latin typeface="Helvetica" pitchFamily="2" charset="0"/>
                  </a:rPr>
                  <a:t>   </a:t>
                </a:r>
                <a:r>
                  <a:rPr lang="ru-RU" altLang="en-US" sz="2000">
                    <a:solidFill>
                      <a:srgbClr val="000000"/>
                    </a:solidFill>
                    <a:latin typeface="Helvetica" pitchFamily="2" charset="0"/>
                  </a:rPr>
                  <a:t>Вавилон</a:t>
                </a:r>
                <a:endParaRPr lang="en-US" altLang="en-US" sz="200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146596" name="Line 164">
                <a:extLst>
                  <a:ext uri="{FF2B5EF4-FFF2-40B4-BE49-F238E27FC236}">
                    <a16:creationId xmlns:a16="http://schemas.microsoft.com/office/drawing/2014/main" id="{D5813BC4-360C-E744-B2A7-8209B81F8D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" y="2943"/>
                <a:ext cx="143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4544" name="Rectangle 165">
                <a:extLst>
                  <a:ext uri="{FF2B5EF4-FFF2-40B4-BE49-F238E27FC236}">
                    <a16:creationId xmlns:a16="http://schemas.microsoft.com/office/drawing/2014/main" id="{6B2D8B1B-0CBF-D1DE-9981-0D61AC5FE2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" y="1506"/>
                <a:ext cx="1320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ru-RU" altLang="en-US" sz="2000">
                    <a:solidFill>
                      <a:srgbClr val="000000"/>
                    </a:solidFill>
                    <a:latin typeface="Helvetica" pitchFamily="2" charset="0"/>
                  </a:rPr>
                  <a:t>Север</a:t>
                </a:r>
                <a:r>
                  <a:rPr lang="en-US" altLang="en-US" sz="2000">
                    <a:solidFill>
                      <a:srgbClr val="000000"/>
                    </a:solidFill>
                    <a:latin typeface="Helvetica" pitchFamily="2" charset="0"/>
                  </a:rPr>
                  <a:t>    </a:t>
                </a:r>
                <a:r>
                  <a:rPr lang="ru-RU" altLang="en-US" sz="2000">
                    <a:solidFill>
                      <a:srgbClr val="000000"/>
                    </a:solidFill>
                    <a:latin typeface="Helvetica" pitchFamily="2" charset="0"/>
                  </a:rPr>
                  <a:t> </a:t>
                </a:r>
                <a:r>
                  <a:rPr lang="en-US" altLang="en-US" sz="2000">
                    <a:solidFill>
                      <a:srgbClr val="000000"/>
                    </a:solidFill>
                    <a:latin typeface="Helvetica" pitchFamily="2" charset="0"/>
                  </a:rPr>
                  <a:t>   </a:t>
                </a:r>
                <a:r>
                  <a:rPr lang="ru-RU" altLang="en-US" sz="2000">
                    <a:solidFill>
                      <a:srgbClr val="000000"/>
                    </a:solidFill>
                    <a:latin typeface="Helvetica" pitchFamily="2" charset="0"/>
                  </a:rPr>
                  <a:t>Юг   </a:t>
                </a:r>
                <a:endParaRPr lang="en-US" altLang="en-US" sz="200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146598" name="Line 166">
                <a:extLst>
                  <a:ext uri="{FF2B5EF4-FFF2-40B4-BE49-F238E27FC236}">
                    <a16:creationId xmlns:a16="http://schemas.microsoft.com/office/drawing/2014/main" id="{2F6AF790-314A-BCF6-C2D0-EE8C1287D6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" y="3191"/>
                <a:ext cx="142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146599" name="Line 167">
                <a:extLst>
                  <a:ext uri="{FF2B5EF4-FFF2-40B4-BE49-F238E27FC236}">
                    <a16:creationId xmlns:a16="http://schemas.microsoft.com/office/drawing/2014/main" id="{6A754052-0001-8435-6562-874A948247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27" y="1585"/>
                <a:ext cx="0" cy="1650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146600" name="Rectangle 168">
                <a:extLst>
                  <a:ext uri="{FF2B5EF4-FFF2-40B4-BE49-F238E27FC236}">
                    <a16:creationId xmlns:a16="http://schemas.microsoft.com/office/drawing/2014/main" id="{B7F2721D-1776-2F7D-B456-00CFB7E965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0" y="2244"/>
                <a:ext cx="904" cy="2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ru-RU" altLang="en-US" sz="20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pitchFamily="2" charset="0"/>
                  </a:rPr>
                  <a:t>ПРОРОКИ</a:t>
                </a:r>
                <a:endParaRPr lang="en-US" altLang="en-US" sz="2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pitchFamily="2" charset="0"/>
                </a:endParaRPr>
              </a:p>
            </p:txBody>
          </p:sp>
          <p:sp>
            <p:nvSpPr>
              <p:cNvPr id="146601" name="Line 169">
                <a:extLst>
                  <a:ext uri="{FF2B5EF4-FFF2-40B4-BE49-F238E27FC236}">
                    <a16:creationId xmlns:a16="http://schemas.microsoft.com/office/drawing/2014/main" id="{A6DE004B-2B52-CD91-9F30-B7140C9E31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0" y="1248"/>
                <a:ext cx="1200" cy="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4549" name="Rectangle 170">
                <a:extLst>
                  <a:ext uri="{FF2B5EF4-FFF2-40B4-BE49-F238E27FC236}">
                    <a16:creationId xmlns:a16="http://schemas.microsoft.com/office/drawing/2014/main" id="{F63562B3-0A57-5FC0-EE81-C3A90B9BDC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008"/>
                <a:ext cx="869" cy="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ru-RU" altLang="en-US">
                    <a:solidFill>
                      <a:srgbClr val="000000"/>
                    </a:solidFill>
                    <a:latin typeface="Helvetica" pitchFamily="2" charset="0"/>
                  </a:rPr>
                  <a:t>С</a:t>
                </a:r>
                <a:r>
                  <a:rPr lang="en-US" altLang="en-US">
                    <a:solidFill>
                      <a:srgbClr val="000000"/>
                    </a:solidFill>
                    <a:latin typeface="Helvetica" pitchFamily="2" charset="0"/>
                  </a:rPr>
                  <a:t> - </a:t>
                </a:r>
                <a:r>
                  <a:rPr lang="ru-RU" altLang="en-US">
                    <a:solidFill>
                      <a:srgbClr val="000000"/>
                    </a:solidFill>
                    <a:latin typeface="Helvetica" pitchFamily="2" charset="0"/>
                  </a:rPr>
                  <a:t>Д</a:t>
                </a:r>
                <a:r>
                  <a:rPr lang="en-US" altLang="en-US">
                    <a:solidFill>
                      <a:srgbClr val="000000"/>
                    </a:solidFill>
                    <a:latin typeface="Helvetica" pitchFamily="2" charset="0"/>
                  </a:rPr>
                  <a:t> - </a:t>
                </a:r>
                <a:r>
                  <a:rPr lang="ru-RU" altLang="en-US">
                    <a:solidFill>
                      <a:srgbClr val="000000"/>
                    </a:solidFill>
                    <a:latin typeface="Helvetica" pitchFamily="2" charset="0"/>
                  </a:rPr>
                  <a:t>С</a:t>
                </a:r>
                <a:endParaRPr lang="en-US" altLang="en-US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146603" name="Line 171">
                <a:extLst>
                  <a:ext uri="{FF2B5EF4-FFF2-40B4-BE49-F238E27FC236}">
                    <a16:creationId xmlns:a16="http://schemas.microsoft.com/office/drawing/2014/main" id="{8AB9B112-8772-D04F-2CDD-BB7CF1486E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" y="1966"/>
                <a:ext cx="142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146604" name="Line 172">
                <a:extLst>
                  <a:ext uri="{FF2B5EF4-FFF2-40B4-BE49-F238E27FC236}">
                    <a16:creationId xmlns:a16="http://schemas.microsoft.com/office/drawing/2014/main" id="{C1B7090B-D561-447F-EDED-DC1C6FDDFD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" y="2197"/>
                <a:ext cx="143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146605" name="Line 173">
                <a:extLst>
                  <a:ext uri="{FF2B5EF4-FFF2-40B4-BE49-F238E27FC236}">
                    <a16:creationId xmlns:a16="http://schemas.microsoft.com/office/drawing/2014/main" id="{61310178-3725-B8BA-F304-CAC93A8B60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" y="1718"/>
                <a:ext cx="142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4553" name="Rectangle 175">
                <a:extLst>
                  <a:ext uri="{FF2B5EF4-FFF2-40B4-BE49-F238E27FC236}">
                    <a16:creationId xmlns:a16="http://schemas.microsoft.com/office/drawing/2014/main" id="{A87021BA-AB6B-C496-830A-18F4EBAA5F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7" y="1768"/>
                <a:ext cx="930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sz="2000">
                    <a:solidFill>
                      <a:srgbClr val="000000"/>
                    </a:solidFill>
                    <a:latin typeface="Helvetica" pitchFamily="2" charset="0"/>
                  </a:rPr>
                  <a:t>  </a:t>
                </a:r>
                <a:r>
                  <a:rPr lang="ru-RU" altLang="en-US" sz="2000">
                    <a:solidFill>
                      <a:srgbClr val="000000"/>
                    </a:solidFill>
                    <a:latin typeface="Helvetica" pitchFamily="2" charset="0"/>
                  </a:rPr>
                  <a:t>Израиль</a:t>
                </a:r>
                <a:endParaRPr lang="en-US" altLang="en-US" sz="200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146608" name="Line 176">
                <a:extLst>
                  <a:ext uri="{FF2B5EF4-FFF2-40B4-BE49-F238E27FC236}">
                    <a16:creationId xmlns:a16="http://schemas.microsoft.com/office/drawing/2014/main" id="{5426E33C-171F-728F-F22C-EB857A3673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7" y="1488"/>
                <a:ext cx="32" cy="726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146609" name="Line 177">
                <a:extLst>
                  <a:ext uri="{FF2B5EF4-FFF2-40B4-BE49-F238E27FC236}">
                    <a16:creationId xmlns:a16="http://schemas.microsoft.com/office/drawing/2014/main" id="{17E6B517-127F-842B-CD67-D2A1DE122E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" y="1229"/>
                <a:ext cx="142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146612" name="AutoShape 180">
                <a:extLst>
                  <a:ext uri="{FF2B5EF4-FFF2-40B4-BE49-F238E27FC236}">
                    <a16:creationId xmlns:a16="http://schemas.microsoft.com/office/drawing/2014/main" id="{7107BE56-7992-9438-01A0-08ABDD4EBF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0" y="837"/>
                <a:ext cx="755" cy="21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4557" name="Rectangle 174">
                <a:extLst>
                  <a:ext uri="{FF2B5EF4-FFF2-40B4-BE49-F238E27FC236}">
                    <a16:creationId xmlns:a16="http://schemas.microsoft.com/office/drawing/2014/main" id="{5C47D0D2-1F4A-EC76-D6BA-F83C47A315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" y="754"/>
                <a:ext cx="1364" cy="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ru-RU" altLang="en-US">
                    <a:solidFill>
                      <a:srgbClr val="000000"/>
                    </a:solidFill>
                    <a:latin typeface="Chicago" charset="0"/>
                  </a:rPr>
                  <a:t>ЦАРСТВО</a:t>
                </a:r>
                <a:endParaRPr lang="en-US" altLang="en-US">
                  <a:solidFill>
                    <a:srgbClr val="000000"/>
                  </a:solidFill>
                  <a:latin typeface="Chicago" charset="0"/>
                </a:endParaRPr>
              </a:p>
            </p:txBody>
          </p:sp>
        </p:grpSp>
      </p:grpSp>
      <p:sp>
        <p:nvSpPr>
          <p:cNvPr id="146446" name="AutoShape 14">
            <a:extLst>
              <a:ext uri="{FF2B5EF4-FFF2-40B4-BE49-F238E27FC236}">
                <a16:creationId xmlns:a16="http://schemas.microsoft.com/office/drawing/2014/main" id="{A072001A-AE57-6C01-E372-71BD5DA8A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475" y="3841750"/>
            <a:ext cx="2898775" cy="5715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B2E05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64527" name="Text Box 187">
            <a:extLst>
              <a:ext uri="{FF2B5EF4-FFF2-40B4-BE49-F238E27FC236}">
                <a16:creationId xmlns:a16="http://schemas.microsoft.com/office/drawing/2014/main" id="{49D751CD-41E1-C5A8-CA07-C367DB5B0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7263" y="6424613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6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6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6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47" grpId="0" animBg="1"/>
      <p:bldP spid="146450" grpId="0" animBg="1"/>
      <p:bldP spid="146439" grpId="0" autoUpdateAnimBg="0"/>
      <p:bldP spid="146568" grpId="0" autoUpdateAnimBg="0"/>
      <p:bldP spid="14644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>
            <a:extLst>
              <a:ext uri="{FF2B5EF4-FFF2-40B4-BE49-F238E27FC236}">
                <a16:creationId xmlns:a16="http://schemas.microsoft.com/office/drawing/2014/main" id="{B39EB4AE-8846-A3F1-EB3C-08F8A139B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338" y="357188"/>
            <a:ext cx="7110412" cy="5159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FAFD00"/>
                </a:solidFill>
                <a:latin typeface="Times New Roman" charset="0"/>
                <a:ea typeface="+mn-ea"/>
              </a:rPr>
              <a:t>                            </a:t>
            </a:r>
          </a:p>
        </p:txBody>
      </p:sp>
      <p:sp>
        <p:nvSpPr>
          <p:cNvPr id="66563" name="Text Box 12">
            <a:extLst>
              <a:ext uri="{FF2B5EF4-FFF2-40B4-BE49-F238E27FC236}">
                <a16:creationId xmlns:a16="http://schemas.microsoft.com/office/drawing/2014/main" id="{D06C71EC-790D-E71A-23EC-68DD741E2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6564" name="Text Box 14">
            <a:extLst>
              <a:ext uri="{FF2B5EF4-FFF2-40B4-BE49-F238E27FC236}">
                <a16:creationId xmlns:a16="http://schemas.microsoft.com/office/drawing/2014/main" id="{7371C03F-FB64-7068-00BE-6EC1499A8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66565" name="Text Box 15">
            <a:extLst>
              <a:ext uri="{FF2B5EF4-FFF2-40B4-BE49-F238E27FC236}">
                <a16:creationId xmlns:a16="http://schemas.microsoft.com/office/drawing/2014/main" id="{8FB81551-F2F0-A12D-805B-E43E351AA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15056" name="Rectangle 16">
            <a:extLst>
              <a:ext uri="{FF2B5EF4-FFF2-40B4-BE49-F238E27FC236}">
                <a16:creationId xmlns:a16="http://schemas.microsoft.com/office/drawing/2014/main" id="{73F41DE5-F04F-4491-D9DD-1F30E5FCE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5059" name="Rectangle 19">
            <a:extLst>
              <a:ext uri="{FF2B5EF4-FFF2-40B4-BE49-F238E27FC236}">
                <a16:creationId xmlns:a16="http://schemas.microsoft.com/office/drawing/2014/main" id="{F51637DF-3848-C8B6-872F-5E9633951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48</a:t>
            </a:r>
          </a:p>
        </p:txBody>
      </p:sp>
      <p:sp>
        <p:nvSpPr>
          <p:cNvPr id="66568" name="Text Box 21">
            <a:extLst>
              <a:ext uri="{FF2B5EF4-FFF2-40B4-BE49-F238E27FC236}">
                <a16:creationId xmlns:a16="http://schemas.microsoft.com/office/drawing/2014/main" id="{2E1995B1-58E3-85A8-6F48-9392F28DD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9963" y="6418263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215062" name="Rectangle 22">
            <a:extLst>
              <a:ext uri="{FF2B5EF4-FFF2-40B4-BE49-F238E27FC236}">
                <a16:creationId xmlns:a16="http://schemas.microsoft.com/office/drawing/2014/main" id="{B2875DDE-81D2-6A63-86DC-631EC3DFB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963" y="1806575"/>
            <a:ext cx="6910387" cy="3746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 baseline="30000">
                <a:latin typeface="Times New Roman" panose="02020603050405020304" pitchFamily="18" charset="0"/>
              </a:rPr>
              <a:t>31</a:t>
            </a:r>
            <a:r>
              <a:rPr lang="en-US" altLang="en-US" sz="4000">
                <a:latin typeface="Times New Roman" panose="02020603050405020304" pitchFamily="18" charset="0"/>
              </a:rPr>
              <a:t> </a:t>
            </a:r>
            <a:r>
              <a:rPr lang="ru-RU" altLang="en-US" sz="4000">
                <a:latin typeface="Times New Roman" panose="02020603050405020304" pitchFamily="18" charset="0"/>
              </a:rPr>
              <a:t>Вот наступают дни, говорит Господь, когда Я заключу с </a:t>
            </a:r>
            <a:r>
              <a:rPr lang="ru-RU" altLang="en-US" sz="4000">
                <a:solidFill>
                  <a:schemeClr val="folHlink"/>
                </a:solidFill>
                <a:latin typeface="Times New Roman" panose="02020603050405020304" pitchFamily="18" charset="0"/>
              </a:rPr>
              <a:t>домом Израиля</a:t>
            </a:r>
            <a:r>
              <a:rPr lang="ru-RU" altLang="en-US" sz="4000">
                <a:latin typeface="Times New Roman" panose="02020603050405020304" pitchFamily="18" charset="0"/>
              </a:rPr>
              <a:t> </a:t>
            </a:r>
            <a:r>
              <a:rPr lang="en-US" altLang="en-US" sz="4000" i="1">
                <a:latin typeface="Times New Roman" panose="02020603050405020304" pitchFamily="18" charset="0"/>
              </a:rPr>
              <a:t>[</a:t>
            </a:r>
            <a:r>
              <a:rPr lang="ru-RU" altLang="en-US" sz="4000" i="1">
                <a:latin typeface="Times New Roman" panose="02020603050405020304" pitchFamily="18" charset="0"/>
              </a:rPr>
              <a:t>Северное Царство</a:t>
            </a:r>
            <a:r>
              <a:rPr lang="en-US" altLang="en-US" sz="4000" i="1">
                <a:latin typeface="Times New Roman" panose="02020603050405020304" pitchFamily="18" charset="0"/>
              </a:rPr>
              <a:t>]</a:t>
            </a:r>
            <a:r>
              <a:rPr lang="ru-RU" altLang="en-US" sz="4000">
                <a:latin typeface="Times New Roman" panose="02020603050405020304" pitchFamily="18" charset="0"/>
              </a:rPr>
              <a:t> </a:t>
            </a:r>
            <a:r>
              <a:rPr lang="ru-RU" altLang="en-US" sz="4000">
                <a:solidFill>
                  <a:schemeClr val="folHlink"/>
                </a:solidFill>
                <a:latin typeface="Times New Roman" panose="02020603050405020304" pitchFamily="18" charset="0"/>
              </a:rPr>
              <a:t>и с домом Иуды </a:t>
            </a:r>
            <a:r>
              <a:rPr lang="en-US" altLang="en-US" sz="4000" i="1">
                <a:latin typeface="Times New Roman" panose="02020603050405020304" pitchFamily="18" charset="0"/>
              </a:rPr>
              <a:t>[</a:t>
            </a:r>
            <a:r>
              <a:rPr lang="ru-RU" altLang="en-US" sz="4000" i="1">
                <a:latin typeface="Times New Roman" panose="02020603050405020304" pitchFamily="18" charset="0"/>
              </a:rPr>
              <a:t>Южное Царство</a:t>
            </a:r>
            <a:r>
              <a:rPr lang="en-US" altLang="en-US" sz="4000" i="1">
                <a:latin typeface="Times New Roman" panose="02020603050405020304" pitchFamily="18" charset="0"/>
              </a:rPr>
              <a:t>]</a:t>
            </a:r>
            <a:r>
              <a:rPr lang="ru-RU" altLang="en-US" sz="4000">
                <a:solidFill>
                  <a:schemeClr val="folHlink"/>
                </a:solidFill>
                <a:latin typeface="Times New Roman" panose="02020603050405020304" pitchFamily="18" charset="0"/>
              </a:rPr>
              <a:t> новый завет</a:t>
            </a:r>
            <a:r>
              <a:rPr lang="en-US" altLang="en-US" sz="4000" i="1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15049" name="Oval 9">
            <a:extLst>
              <a:ext uri="{FF2B5EF4-FFF2-40B4-BE49-F238E27FC236}">
                <a16:creationId xmlns:a16="http://schemas.microsoft.com/office/drawing/2014/main" id="{D58A7CBE-C690-D595-A18B-82E15FDFF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5175" y="4860925"/>
            <a:ext cx="3281363" cy="730250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215047" name="Oval 7">
            <a:extLst>
              <a:ext uri="{FF2B5EF4-FFF2-40B4-BE49-F238E27FC236}">
                <a16:creationId xmlns:a16="http://schemas.microsoft.com/office/drawing/2014/main" id="{1D920D81-9E59-A740-EC30-F48B9BB67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9675" y="3041650"/>
            <a:ext cx="2324100" cy="706438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215048" name="Oval 8">
            <a:extLst>
              <a:ext uri="{FF2B5EF4-FFF2-40B4-BE49-F238E27FC236}">
                <a16:creationId xmlns:a16="http://schemas.microsoft.com/office/drawing/2014/main" id="{93AC6048-6F35-BAD6-9280-3E15F77EA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5863" y="4322763"/>
            <a:ext cx="1971675" cy="649287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215064" name="Rectangle 24">
            <a:extLst>
              <a:ext uri="{FF2B5EF4-FFF2-40B4-BE49-F238E27FC236}">
                <a16:creationId xmlns:a16="http://schemas.microsoft.com/office/drawing/2014/main" id="{8212C121-4D95-9373-AC7D-C503AD000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0163" y="277813"/>
            <a:ext cx="6580187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en-US" sz="3200">
                <a:latin typeface="Times New Roman" panose="02020603050405020304" pitchFamily="18" charset="0"/>
              </a:rPr>
              <a:t>Иеремия</a:t>
            </a:r>
            <a:r>
              <a:rPr lang="en-US" altLang="en-US" sz="3200">
                <a:latin typeface="Times New Roman" panose="02020603050405020304" pitchFamily="18" charset="0"/>
              </a:rPr>
              <a:t> 31</a:t>
            </a:r>
          </a:p>
          <a:p>
            <a:pPr algn="ctr"/>
            <a:r>
              <a:rPr lang="ru-RU" altLang="en-US" sz="3200">
                <a:solidFill>
                  <a:schemeClr val="folHlink"/>
                </a:solidFill>
                <a:latin typeface="Times New Roman" panose="02020603050405020304" pitchFamily="18" charset="0"/>
              </a:rPr>
              <a:t>НОВЫЙ ЗАВЕТ</a:t>
            </a:r>
            <a:endParaRPr lang="en-US" altLang="en-US" sz="32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5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5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5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2" grpId="0"/>
      <p:bldP spid="215049" grpId="0" animBg="1"/>
      <p:bldP spid="215047" grpId="0" animBg="1"/>
      <p:bldP spid="2150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>
            <a:extLst>
              <a:ext uri="{FF2B5EF4-FFF2-40B4-BE49-F238E27FC236}">
                <a16:creationId xmlns:a16="http://schemas.microsoft.com/office/drawing/2014/main" id="{683A9C71-C08F-01D6-D594-559F3044F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88F22145-5D97-1332-68FF-2B3C09830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290638"/>
            <a:ext cx="466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>
                <a:latin typeface="Helvetica" pitchFamily="2" charset="0"/>
              </a:rPr>
              <a:t>         </a:t>
            </a:r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DA9E9908-275C-6F12-D99A-E34CBA5A27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1301750"/>
            <a:ext cx="3810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>
                <a:latin typeface="Helvetica" pitchFamily="2" charset="0"/>
              </a:rPr>
              <a:t>       </a:t>
            </a:r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6485700D-AF78-171C-CB8C-C2F07B72D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1301750"/>
            <a:ext cx="3810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i="1">
                <a:latin typeface="Helvetica" pitchFamily="2" charset="0"/>
              </a:rPr>
              <a:t>       </a:t>
            </a:r>
          </a:p>
        </p:txBody>
      </p:sp>
      <p:sp>
        <p:nvSpPr>
          <p:cNvPr id="17414" name="Rectangle 6">
            <a:extLst>
              <a:ext uri="{FF2B5EF4-FFF2-40B4-BE49-F238E27FC236}">
                <a16:creationId xmlns:a16="http://schemas.microsoft.com/office/drawing/2014/main" id="{AF147BB5-3BD0-67A2-F929-6A0684AB8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768475"/>
            <a:ext cx="9048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i="1">
                <a:latin typeface="Helvetica" pitchFamily="2" charset="0"/>
              </a:rPr>
              <a:t>                   </a:t>
            </a:r>
          </a:p>
        </p:txBody>
      </p:sp>
      <p:sp>
        <p:nvSpPr>
          <p:cNvPr id="17415" name="Rectangle 7">
            <a:extLst>
              <a:ext uri="{FF2B5EF4-FFF2-40B4-BE49-F238E27FC236}">
                <a16:creationId xmlns:a16="http://schemas.microsoft.com/office/drawing/2014/main" id="{03191F0E-D3C9-315F-AC93-601D8AF03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674688"/>
            <a:ext cx="9382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Helvetica" pitchFamily="2" charset="0"/>
              </a:rPr>
              <a:t>         </a:t>
            </a:r>
          </a:p>
        </p:txBody>
      </p:sp>
      <p:sp>
        <p:nvSpPr>
          <p:cNvPr id="17416" name="Rectangle 8">
            <a:extLst>
              <a:ext uri="{FF2B5EF4-FFF2-40B4-BE49-F238E27FC236}">
                <a16:creationId xmlns:a16="http://schemas.microsoft.com/office/drawing/2014/main" id="{815E9472-CCE2-8A88-B295-60D9A789E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1054100"/>
            <a:ext cx="395287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Helvetica" pitchFamily="2" charset="0"/>
              </a:rPr>
              <a:t>     </a:t>
            </a:r>
          </a:p>
        </p:txBody>
      </p:sp>
      <p:sp>
        <p:nvSpPr>
          <p:cNvPr id="17417" name="Rectangle 9">
            <a:extLst>
              <a:ext uri="{FF2B5EF4-FFF2-40B4-BE49-F238E27FC236}">
                <a16:creationId xmlns:a16="http://schemas.microsoft.com/office/drawing/2014/main" id="{83CC1DA0-6A6D-2DB5-C041-5816A90F5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413" y="1063625"/>
            <a:ext cx="2190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>
                <a:latin typeface="Helvetica" pitchFamily="2" charset="0"/>
              </a:rPr>
              <a:t> </a:t>
            </a:r>
          </a:p>
        </p:txBody>
      </p:sp>
      <p:sp>
        <p:nvSpPr>
          <p:cNvPr id="294922" name="Rectangle 10">
            <a:extLst>
              <a:ext uri="{FF2B5EF4-FFF2-40B4-BE49-F238E27FC236}">
                <a16:creationId xmlns:a16="http://schemas.microsoft.com/office/drawing/2014/main" id="{BA7236E1-D888-7C48-96F7-4EC73BE3B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294923" name="Rectangle 11">
            <a:extLst>
              <a:ext uri="{FF2B5EF4-FFF2-40B4-BE49-F238E27FC236}">
                <a16:creationId xmlns:a16="http://schemas.microsoft.com/office/drawing/2014/main" id="{0E75962C-4018-B3AE-0A21-323050C7C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763" y="2146300"/>
            <a:ext cx="6794500" cy="4116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4800">
                <a:solidFill>
                  <a:schemeClr val="folHlink"/>
                </a:solidFill>
                <a:latin typeface="Times New Roman" panose="02020603050405020304" pitchFamily="18" charset="0"/>
              </a:rPr>
              <a:t>Моисеев Завет</a:t>
            </a:r>
            <a:endParaRPr lang="en-US" altLang="en-US" sz="4800">
              <a:solidFill>
                <a:schemeClr val="folHlink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ru-RU" altLang="en-US" sz="4800">
                <a:solidFill>
                  <a:schemeClr val="folHlink"/>
                </a:solidFill>
                <a:latin typeface="Times New Roman" panose="02020603050405020304" pitchFamily="18" charset="0"/>
              </a:rPr>
              <a:t>имел</a:t>
            </a:r>
            <a:r>
              <a:rPr lang="en-US" altLang="en-US" sz="4800">
                <a:solidFill>
                  <a:schemeClr val="folHlink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4800">
                <a:latin typeface="Times New Roman" panose="02020603050405020304" pitchFamily="18" charset="0"/>
              </a:rPr>
              <a:t>НАЧАЛО</a:t>
            </a:r>
            <a:endParaRPr lang="en-US" altLang="en-US" sz="4800"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ru-RU" altLang="en-US" sz="4800">
                <a:solidFill>
                  <a:schemeClr val="folHlink"/>
                </a:solidFill>
                <a:latin typeface="Times New Roman" panose="02020603050405020304" pitchFamily="18" charset="0"/>
              </a:rPr>
              <a:t>и имел</a:t>
            </a:r>
            <a:endParaRPr lang="en-US" altLang="en-US" sz="4800">
              <a:solidFill>
                <a:schemeClr val="folHlink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ru-RU" altLang="en-US" sz="4800">
                <a:latin typeface="Times New Roman" panose="02020603050405020304" pitchFamily="18" charset="0"/>
              </a:rPr>
              <a:t>КОНЕЦ</a:t>
            </a:r>
            <a:r>
              <a:rPr lang="en-US" altLang="en-US" sz="4800">
                <a:solidFill>
                  <a:schemeClr val="folHlink"/>
                </a:solidFill>
                <a:latin typeface="Times New Roman" panose="02020603050405020304" pitchFamily="18" charset="0"/>
              </a:rPr>
              <a:t>!</a:t>
            </a:r>
            <a:endParaRPr lang="en-US" altLang="en-US" sz="4000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7420" name="Group 27">
            <a:extLst>
              <a:ext uri="{FF2B5EF4-FFF2-40B4-BE49-F238E27FC236}">
                <a16:creationId xmlns:a16="http://schemas.microsoft.com/office/drawing/2014/main" id="{BF596CA6-423C-C7B6-D0FF-ACC2D11F15A7}"/>
              </a:ext>
            </a:extLst>
          </p:cNvPr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294940" name="Rectangle 28">
              <a:extLst>
                <a:ext uri="{FF2B5EF4-FFF2-40B4-BE49-F238E27FC236}">
                  <a16:creationId xmlns:a16="http://schemas.microsoft.com/office/drawing/2014/main" id="{A14765B0-F3D4-1937-EF4C-1A9AAED094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294941" name="Oval 29">
              <a:extLst>
                <a:ext uri="{FF2B5EF4-FFF2-40B4-BE49-F238E27FC236}">
                  <a16:creationId xmlns:a16="http://schemas.microsoft.com/office/drawing/2014/main" id="{9C20FDA3-9727-F7C5-BFDD-A6F5ED81EC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294942" name="Rectangle 30">
              <a:extLst>
                <a:ext uri="{FF2B5EF4-FFF2-40B4-BE49-F238E27FC236}">
                  <a16:creationId xmlns:a16="http://schemas.microsoft.com/office/drawing/2014/main" id="{01FB6A4E-8591-3D1F-90EC-7B453E802F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294943" name="Rectangle 31">
              <a:extLst>
                <a:ext uri="{FF2B5EF4-FFF2-40B4-BE49-F238E27FC236}">
                  <a16:creationId xmlns:a16="http://schemas.microsoft.com/office/drawing/2014/main" id="{8A612C71-EAB5-17BF-20B8-5C8DCF69F9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294944" name="Oval 32">
              <a:extLst>
                <a:ext uri="{FF2B5EF4-FFF2-40B4-BE49-F238E27FC236}">
                  <a16:creationId xmlns:a16="http://schemas.microsoft.com/office/drawing/2014/main" id="{DDB27C57-97EA-4463-CCF6-41032E7B93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294945" name="Rectangle 33">
              <a:extLst>
                <a:ext uri="{FF2B5EF4-FFF2-40B4-BE49-F238E27FC236}">
                  <a16:creationId xmlns:a16="http://schemas.microsoft.com/office/drawing/2014/main" id="{FA5398E8-381D-D8E9-FC9E-EEE6D41E0F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17439" name="Rectangle 34">
              <a:extLst>
                <a:ext uri="{FF2B5EF4-FFF2-40B4-BE49-F238E27FC236}">
                  <a16:creationId xmlns:a16="http://schemas.microsoft.com/office/drawing/2014/main" id="{385060CF-1E5A-3BAF-5D85-1216141EF2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X</a:t>
              </a:r>
              <a:endParaRPr lang="en-US" altLang="en-US" sz="1600">
                <a:latin typeface="Krone" charset="0"/>
              </a:endParaRPr>
            </a:p>
          </p:txBody>
        </p:sp>
        <p:sp>
          <p:nvSpPr>
            <p:cNvPr id="17440" name="Rectangle 35">
              <a:extLst>
                <a:ext uri="{FF2B5EF4-FFF2-40B4-BE49-F238E27FC236}">
                  <a16:creationId xmlns:a16="http://schemas.microsoft.com/office/drawing/2014/main" id="{971C3523-8988-FC80-4381-B221D357C0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</a:t>
              </a:r>
              <a:endParaRPr lang="en-US" altLang="en-US" sz="1600">
                <a:latin typeface="Krone" charset="0"/>
              </a:endParaRPr>
            </a:p>
          </p:txBody>
        </p:sp>
      </p:grpSp>
      <p:sp>
        <p:nvSpPr>
          <p:cNvPr id="17421" name="Text Box 40">
            <a:extLst>
              <a:ext uri="{FF2B5EF4-FFF2-40B4-BE49-F238E27FC236}">
                <a16:creationId xmlns:a16="http://schemas.microsoft.com/office/drawing/2014/main" id="{7019FD6D-BCC6-BCE9-BD81-174902742F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94953" name="Rectangle 41">
            <a:extLst>
              <a:ext uri="{FF2B5EF4-FFF2-40B4-BE49-F238E27FC236}">
                <a16:creationId xmlns:a16="http://schemas.microsoft.com/office/drawing/2014/main" id="{1DAAC56A-55E5-63DC-A159-6B2AE2C90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4956" name="Rectangle 44">
            <a:extLst>
              <a:ext uri="{FF2B5EF4-FFF2-40B4-BE49-F238E27FC236}">
                <a16:creationId xmlns:a16="http://schemas.microsoft.com/office/drawing/2014/main" id="{F3540943-D077-43A8-4065-8AF3122EA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04</a:t>
            </a:r>
          </a:p>
        </p:txBody>
      </p:sp>
      <p:sp>
        <p:nvSpPr>
          <p:cNvPr id="294958" name="Text Box 46">
            <a:extLst>
              <a:ext uri="{FF2B5EF4-FFF2-40B4-BE49-F238E27FC236}">
                <a16:creationId xmlns:a16="http://schemas.microsoft.com/office/drawing/2014/main" id="{1813B9D1-C488-7CEB-C920-817CD041E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1117600"/>
            <a:ext cx="23796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4000">
                <a:solidFill>
                  <a:schemeClr val="folHlink"/>
                </a:solidFill>
                <a:latin typeface="Times New Roman" panose="02020603050405020304" pitchFamily="18" charset="0"/>
              </a:rPr>
              <a:t>Отличие</a:t>
            </a:r>
            <a:r>
              <a:rPr lang="en-US" altLang="en-US" sz="4000">
                <a:solidFill>
                  <a:schemeClr val="folHlink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7425" name="Text Box 47">
            <a:extLst>
              <a:ext uri="{FF2B5EF4-FFF2-40B4-BE49-F238E27FC236}">
                <a16:creationId xmlns:a16="http://schemas.microsoft.com/office/drawing/2014/main" id="{73C7BA85-3356-9D6C-764E-89914147F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1100" y="6403975"/>
            <a:ext cx="1841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ru-RU" altLang="en-US" sz="1800">
              <a:solidFill>
                <a:srgbClr val="FFFFFF"/>
              </a:solidFill>
            </a:endParaRPr>
          </a:p>
        </p:txBody>
      </p:sp>
      <p:sp>
        <p:nvSpPr>
          <p:cNvPr id="294962" name="Rectangle 50">
            <a:extLst>
              <a:ext uri="{FF2B5EF4-FFF2-40B4-BE49-F238E27FC236}">
                <a16:creationId xmlns:a16="http://schemas.microsoft.com/office/drawing/2014/main" id="{836D6D2C-8F13-1B68-FF8F-B8A020E9B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1788" y="307975"/>
            <a:ext cx="80645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17427" name="Rectangle 51">
            <a:extLst>
              <a:ext uri="{FF2B5EF4-FFF2-40B4-BE49-F238E27FC236}">
                <a16:creationId xmlns:a16="http://schemas.microsoft.com/office/drawing/2014/main" id="{DF7D9229-6B28-9EDA-CB01-278E3F9A9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25" y="944563"/>
            <a:ext cx="938213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0099"/>
                </a:solidFill>
                <a:latin typeface="Helvetica" pitchFamily="2" charset="0"/>
              </a:rPr>
              <a:t>         </a:t>
            </a:r>
          </a:p>
        </p:txBody>
      </p:sp>
      <p:sp>
        <p:nvSpPr>
          <p:cNvPr id="294964" name="Rectangle 52">
            <a:extLst>
              <a:ext uri="{FF2B5EF4-FFF2-40B4-BE49-F238E27FC236}">
                <a16:creationId xmlns:a16="http://schemas.microsoft.com/office/drawing/2014/main" id="{330B99E1-1BB1-ED49-1929-64D0B938D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988" y="1266825"/>
            <a:ext cx="1006475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17429" name="Text Box 53">
            <a:extLst>
              <a:ext uri="{FF2B5EF4-FFF2-40B4-BE49-F238E27FC236}">
                <a16:creationId xmlns:a16="http://schemas.microsoft.com/office/drawing/2014/main" id="{EFAACEB5-97C0-567C-12FC-FBC9B9F20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0"/>
            <a:ext cx="18415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ru-RU" altLang="en-US" sz="1600" b="0">
              <a:solidFill>
                <a:srgbClr val="000099"/>
              </a:solidFill>
            </a:endParaRPr>
          </a:p>
        </p:txBody>
      </p:sp>
      <p:sp>
        <p:nvSpPr>
          <p:cNvPr id="17430" name="Text Box 63">
            <a:extLst>
              <a:ext uri="{FF2B5EF4-FFF2-40B4-BE49-F238E27FC236}">
                <a16:creationId xmlns:a16="http://schemas.microsoft.com/office/drawing/2014/main" id="{BF395E6E-3D2B-257E-55D7-C714864F3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038" y="6796088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94976" name="Rectangle 64">
            <a:extLst>
              <a:ext uri="{FF2B5EF4-FFF2-40B4-BE49-F238E27FC236}">
                <a16:creationId xmlns:a16="http://schemas.microsoft.com/office/drawing/2014/main" id="{B3B454F4-3716-0CD0-8966-6FB83943A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5450" y="6751638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432" name="Text Box 74">
            <a:extLst>
              <a:ext uri="{FF2B5EF4-FFF2-40B4-BE49-F238E27FC236}">
                <a16:creationId xmlns:a16="http://schemas.microsoft.com/office/drawing/2014/main" id="{C9A9234A-BC24-178D-5F14-6100ECD46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2025" y="6424613"/>
            <a:ext cx="298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4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4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23" grpId="0" autoUpdateAnimBg="0"/>
      <p:bldP spid="294958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>
            <a:extLst>
              <a:ext uri="{FF2B5EF4-FFF2-40B4-BE49-F238E27FC236}">
                <a16:creationId xmlns:a16="http://schemas.microsoft.com/office/drawing/2014/main" id="{5E7E10D0-3053-97FB-5453-54AB77209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338" y="357188"/>
            <a:ext cx="7110412" cy="5159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FAFD00"/>
                </a:solidFill>
                <a:latin typeface="Times New Roman" charset="0"/>
                <a:ea typeface="+mn-ea"/>
              </a:rPr>
              <a:t>                            </a:t>
            </a:r>
          </a:p>
        </p:txBody>
      </p:sp>
      <p:sp>
        <p:nvSpPr>
          <p:cNvPr id="217094" name="Text Box 6">
            <a:extLst>
              <a:ext uri="{FF2B5EF4-FFF2-40B4-BE49-F238E27FC236}">
                <a16:creationId xmlns:a16="http://schemas.microsoft.com/office/drawing/2014/main" id="{A5A4F465-D984-1A4C-A74F-24658ED35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638" y="1674813"/>
            <a:ext cx="7800975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4000" baseline="30000">
                <a:latin typeface="Times New Roman" panose="02020603050405020304" pitchFamily="18" charset="0"/>
              </a:rPr>
              <a:t>32</a:t>
            </a:r>
            <a:r>
              <a:rPr lang="ru-RU" altLang="en-US" sz="4000">
                <a:latin typeface="Times New Roman" panose="02020603050405020304" pitchFamily="18" charset="0"/>
              </a:rPr>
              <a:t> </a:t>
            </a:r>
            <a:r>
              <a:rPr lang="en-US" altLang="en-US" sz="4000">
                <a:latin typeface="Times New Roman" panose="02020603050405020304" pitchFamily="18" charset="0"/>
              </a:rPr>
              <a:t>не такой завет, какой Я заключил с отцами их в тот день, когда взял их за руку, чтобы вывести их из земли Египетской; тот завет Мой они нарушили, хотя Я оставался в союзе с ними, говорит Господь.</a:t>
            </a:r>
          </a:p>
        </p:txBody>
      </p:sp>
      <p:sp>
        <p:nvSpPr>
          <p:cNvPr id="68612" name="Text Box 10">
            <a:extLst>
              <a:ext uri="{FF2B5EF4-FFF2-40B4-BE49-F238E27FC236}">
                <a16:creationId xmlns:a16="http://schemas.microsoft.com/office/drawing/2014/main" id="{EDB94B7E-7650-603A-8D37-7FC94EF11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8613" name="Text Box 12">
            <a:extLst>
              <a:ext uri="{FF2B5EF4-FFF2-40B4-BE49-F238E27FC236}">
                <a16:creationId xmlns:a16="http://schemas.microsoft.com/office/drawing/2014/main" id="{910B9906-2530-F735-1738-2C4CDD1A2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68614" name="Text Box 13">
            <a:extLst>
              <a:ext uri="{FF2B5EF4-FFF2-40B4-BE49-F238E27FC236}">
                <a16:creationId xmlns:a16="http://schemas.microsoft.com/office/drawing/2014/main" id="{609AC8A4-E95A-DE17-D169-8435E364F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17102" name="Rectangle 14">
            <a:extLst>
              <a:ext uri="{FF2B5EF4-FFF2-40B4-BE49-F238E27FC236}">
                <a16:creationId xmlns:a16="http://schemas.microsoft.com/office/drawing/2014/main" id="{E2322D35-A111-B512-D337-A30254472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7105" name="Rectangle 17">
            <a:extLst>
              <a:ext uri="{FF2B5EF4-FFF2-40B4-BE49-F238E27FC236}">
                <a16:creationId xmlns:a16="http://schemas.microsoft.com/office/drawing/2014/main" id="{BCAA2F75-CFF8-120E-F2FD-D5E13A8BC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49</a:t>
            </a:r>
          </a:p>
        </p:txBody>
      </p:sp>
      <p:sp>
        <p:nvSpPr>
          <p:cNvPr id="217107" name="Rectangle 19">
            <a:extLst>
              <a:ext uri="{FF2B5EF4-FFF2-40B4-BE49-F238E27FC236}">
                <a16:creationId xmlns:a16="http://schemas.microsoft.com/office/drawing/2014/main" id="{F6C8BF7E-DF39-C2A1-A7CA-64ED8D13C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0163" y="277813"/>
            <a:ext cx="6580187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en-US" sz="3200">
                <a:latin typeface="Times New Roman" panose="02020603050405020304" pitchFamily="18" charset="0"/>
              </a:rPr>
              <a:t>Иеремия</a:t>
            </a:r>
            <a:r>
              <a:rPr lang="en-US" altLang="en-US" sz="3200">
                <a:latin typeface="Times New Roman" panose="02020603050405020304" pitchFamily="18" charset="0"/>
              </a:rPr>
              <a:t> 31</a:t>
            </a:r>
          </a:p>
          <a:p>
            <a:pPr algn="ctr"/>
            <a:r>
              <a:rPr lang="ru-RU" altLang="en-US" sz="3200">
                <a:solidFill>
                  <a:schemeClr val="folHlink"/>
                </a:solidFill>
                <a:latin typeface="Times New Roman" panose="02020603050405020304" pitchFamily="18" charset="0"/>
              </a:rPr>
              <a:t>НОВЫЙ ЗАВЕТ</a:t>
            </a:r>
            <a:endParaRPr lang="en-US" altLang="en-US" sz="32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>
            <a:extLst>
              <a:ext uri="{FF2B5EF4-FFF2-40B4-BE49-F238E27FC236}">
                <a16:creationId xmlns:a16="http://schemas.microsoft.com/office/drawing/2014/main" id="{526BEAE2-C4D0-4DCA-460D-165DAECD3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338" y="357188"/>
            <a:ext cx="7110412" cy="5159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FAFD00"/>
                </a:solidFill>
                <a:latin typeface="Times New Roman" charset="0"/>
                <a:ea typeface="+mn-ea"/>
              </a:rPr>
              <a:t>                            </a:t>
            </a:r>
          </a:p>
        </p:txBody>
      </p:sp>
      <p:sp>
        <p:nvSpPr>
          <p:cNvPr id="219143" name="Text Box 7">
            <a:extLst>
              <a:ext uri="{FF2B5EF4-FFF2-40B4-BE49-F238E27FC236}">
                <a16:creationId xmlns:a16="http://schemas.microsoft.com/office/drawing/2014/main" id="{26F09516-998A-314B-8D66-D1232E659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1587500"/>
            <a:ext cx="81661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 baseline="30000">
                <a:latin typeface="Times New Roman" panose="02020603050405020304" pitchFamily="18" charset="0"/>
              </a:rPr>
              <a:t>33</a:t>
            </a:r>
            <a:r>
              <a:rPr lang="en-US" altLang="en-US" sz="4000">
                <a:latin typeface="Times New Roman" panose="02020603050405020304" pitchFamily="18" charset="0"/>
              </a:rPr>
              <a:t> Но вот завет, который Я заключу с домом Израилевым после тех дней, говорит Господь:</a:t>
            </a:r>
            <a:r>
              <a:rPr lang="en-US" altLang="en-US" sz="4000">
                <a:solidFill>
                  <a:schemeClr val="folHlink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70660" name="Text Box 11">
            <a:extLst>
              <a:ext uri="{FF2B5EF4-FFF2-40B4-BE49-F238E27FC236}">
                <a16:creationId xmlns:a16="http://schemas.microsoft.com/office/drawing/2014/main" id="{CD0A58BA-E4B0-8DCA-1703-907B3FC86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70661" name="Text Box 13">
            <a:extLst>
              <a:ext uri="{FF2B5EF4-FFF2-40B4-BE49-F238E27FC236}">
                <a16:creationId xmlns:a16="http://schemas.microsoft.com/office/drawing/2014/main" id="{2ED40DCE-3CBB-1C9F-0866-BDC519DE8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70662" name="Text Box 14">
            <a:extLst>
              <a:ext uri="{FF2B5EF4-FFF2-40B4-BE49-F238E27FC236}">
                <a16:creationId xmlns:a16="http://schemas.microsoft.com/office/drawing/2014/main" id="{9C7C1DA0-3650-489A-E060-BB4D6D376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19151" name="Rectangle 15">
            <a:extLst>
              <a:ext uri="{FF2B5EF4-FFF2-40B4-BE49-F238E27FC236}">
                <a16:creationId xmlns:a16="http://schemas.microsoft.com/office/drawing/2014/main" id="{0CB30339-FE26-91D2-CE08-844274C6A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9154" name="Rectangle 18">
            <a:extLst>
              <a:ext uri="{FF2B5EF4-FFF2-40B4-BE49-F238E27FC236}">
                <a16:creationId xmlns:a16="http://schemas.microsoft.com/office/drawing/2014/main" id="{3E038B2C-E3E4-E01F-3C3F-39F4BC0B9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50</a:t>
            </a:r>
          </a:p>
        </p:txBody>
      </p:sp>
      <p:sp>
        <p:nvSpPr>
          <p:cNvPr id="219156" name="Text Box 20">
            <a:extLst>
              <a:ext uri="{FF2B5EF4-FFF2-40B4-BE49-F238E27FC236}">
                <a16:creationId xmlns:a16="http://schemas.microsoft.com/office/drawing/2014/main" id="{9AD4E3ED-C9E8-EA40-C177-1F5F8C188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806700"/>
            <a:ext cx="8228013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>
                <a:solidFill>
                  <a:srgbClr val="EF1F1D"/>
                </a:solidFill>
                <a:latin typeface="Times New Roman" panose="02020603050405020304" pitchFamily="18" charset="0"/>
              </a:rPr>
              <a:t>                                            </a:t>
            </a:r>
            <a:r>
              <a:rPr lang="ru-RU" altLang="en-US" sz="4000">
                <a:solidFill>
                  <a:srgbClr val="EF1F1D"/>
                </a:solidFill>
                <a:latin typeface="Times New Roman" panose="02020603050405020304" pitchFamily="18" charset="0"/>
              </a:rPr>
              <a:t>             </a:t>
            </a:r>
            <a:r>
              <a:rPr lang="en-US" altLang="en-US" sz="4000">
                <a:solidFill>
                  <a:schemeClr val="folHlink"/>
                </a:solidFill>
                <a:latin typeface="Times New Roman" panose="02020603050405020304" pitchFamily="18" charset="0"/>
              </a:rPr>
              <a:t>вложу закон Мой во внутренность их и на сердцах их напишу его, и буду им Богом, а они будут Моим народом.</a:t>
            </a:r>
          </a:p>
        </p:txBody>
      </p:sp>
      <p:sp>
        <p:nvSpPr>
          <p:cNvPr id="70666" name="Text Box 21">
            <a:extLst>
              <a:ext uri="{FF2B5EF4-FFF2-40B4-BE49-F238E27FC236}">
                <a16:creationId xmlns:a16="http://schemas.microsoft.com/office/drawing/2014/main" id="{DDD4AEC3-2CA4-8D02-851E-CD6D3A685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2025" y="6421438"/>
            <a:ext cx="298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19158" name="Rectangle 22">
            <a:extLst>
              <a:ext uri="{FF2B5EF4-FFF2-40B4-BE49-F238E27FC236}">
                <a16:creationId xmlns:a16="http://schemas.microsoft.com/office/drawing/2014/main" id="{71E807ED-9071-9B18-6FFB-66A76E4F8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0163" y="277813"/>
            <a:ext cx="6580187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en-US" sz="3200">
                <a:latin typeface="Times New Roman" panose="02020603050405020304" pitchFamily="18" charset="0"/>
              </a:rPr>
              <a:t>Иеремия</a:t>
            </a:r>
            <a:r>
              <a:rPr lang="en-US" altLang="en-US" sz="3200">
                <a:latin typeface="Times New Roman" panose="02020603050405020304" pitchFamily="18" charset="0"/>
              </a:rPr>
              <a:t> 31</a:t>
            </a:r>
          </a:p>
          <a:p>
            <a:pPr algn="ctr"/>
            <a:r>
              <a:rPr lang="ru-RU" altLang="en-US" sz="3200">
                <a:solidFill>
                  <a:schemeClr val="folHlink"/>
                </a:solidFill>
                <a:latin typeface="Times New Roman" panose="02020603050405020304" pitchFamily="18" charset="0"/>
              </a:rPr>
              <a:t>НОВЫЙ ЗАВЕТ</a:t>
            </a:r>
            <a:endParaRPr lang="en-US" altLang="en-US" sz="32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219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56" grpId="0" build="p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>
            <a:extLst>
              <a:ext uri="{FF2B5EF4-FFF2-40B4-BE49-F238E27FC236}">
                <a16:creationId xmlns:a16="http://schemas.microsoft.com/office/drawing/2014/main" id="{6F223A77-501F-2A1C-DD29-3CA686562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5913" y="506413"/>
            <a:ext cx="654843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1581" dir="202140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2800">
                <a:solidFill>
                  <a:schemeClr val="folHlink"/>
                </a:solidFill>
                <a:latin typeface="Times New Roman" panose="02020603050405020304" pitchFamily="18" charset="0"/>
              </a:rPr>
              <a:t>Объявление Нового Завета</a:t>
            </a:r>
            <a:endParaRPr lang="en-US" altLang="en-US" sz="28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4629" name="Rectangle 5">
            <a:extLst>
              <a:ext uri="{FF2B5EF4-FFF2-40B4-BE49-F238E27FC236}">
                <a16:creationId xmlns:a16="http://schemas.microsoft.com/office/drawing/2014/main" id="{973CFE08-7B21-5609-9306-4E4C046C8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1597025"/>
            <a:ext cx="8377237" cy="2403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1581" dir="202140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>
              <a:latin typeface="Times New Roman" panose="02020603050405020304" pitchFamily="18" charset="0"/>
            </a:endParaRPr>
          </a:p>
          <a:p>
            <a:r>
              <a:rPr lang="en-US" altLang="en-US" sz="4000" baseline="30000">
                <a:latin typeface="Times New Roman" panose="02020603050405020304" pitchFamily="18" charset="0"/>
              </a:rPr>
              <a:t>19</a:t>
            </a:r>
            <a:r>
              <a:rPr lang="ru-RU" altLang="en-US" sz="4000" baseline="30000">
                <a:latin typeface="Times New Roman" panose="02020603050405020304" pitchFamily="18" charset="0"/>
              </a:rPr>
              <a:t> </a:t>
            </a:r>
            <a:r>
              <a:rPr lang="en-US" altLang="en-US" sz="3200">
                <a:latin typeface="Times New Roman" panose="02020603050405020304" pitchFamily="18" charset="0"/>
              </a:rPr>
              <a:t>И, взяв хлеб и благодарив, преломил и подал им, говоря: сие есть тело Мое, которое за вас предается; сие творите в Мое воспоминание. 	</a:t>
            </a:r>
          </a:p>
        </p:txBody>
      </p:sp>
      <p:sp>
        <p:nvSpPr>
          <p:cNvPr id="72708" name="Text Box 11">
            <a:extLst>
              <a:ext uri="{FF2B5EF4-FFF2-40B4-BE49-F238E27FC236}">
                <a16:creationId xmlns:a16="http://schemas.microsoft.com/office/drawing/2014/main" id="{CE3B4735-FFBE-DDA0-7111-C57904104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" y="3962400"/>
            <a:ext cx="65024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ru-RU" altLang="en-US" sz="1600" b="0"/>
          </a:p>
        </p:txBody>
      </p:sp>
      <p:sp>
        <p:nvSpPr>
          <p:cNvPr id="154636" name="Rectangle 12">
            <a:extLst>
              <a:ext uri="{FF2B5EF4-FFF2-40B4-BE49-F238E27FC236}">
                <a16:creationId xmlns:a16="http://schemas.microsoft.com/office/drawing/2014/main" id="{57E06658-2239-9A33-A817-8884DCB18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4103688"/>
            <a:ext cx="854233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 baseline="30000">
                <a:latin typeface="Times New Roman" panose="02020603050405020304" pitchFamily="18" charset="0"/>
              </a:rPr>
              <a:t>20</a:t>
            </a:r>
            <a:r>
              <a:rPr lang="ru-RU" altLang="en-US" sz="4000" baseline="30000">
                <a:latin typeface="Times New Roman" panose="02020603050405020304" pitchFamily="18" charset="0"/>
              </a:rPr>
              <a:t> </a:t>
            </a:r>
            <a:r>
              <a:rPr lang="en-US" altLang="en-US" sz="3200">
                <a:latin typeface="Times New Roman" panose="02020603050405020304" pitchFamily="18" charset="0"/>
              </a:rPr>
              <a:t>Также и чашу после вечери, говоря: сия чаша есть </a:t>
            </a:r>
            <a:r>
              <a:rPr lang="en-US" altLang="en-US" sz="4000">
                <a:solidFill>
                  <a:schemeClr val="folHlink"/>
                </a:solidFill>
                <a:latin typeface="Times New Roman" panose="02020603050405020304" pitchFamily="18" charset="0"/>
              </a:rPr>
              <a:t>Новый Завет</a:t>
            </a:r>
            <a:r>
              <a:rPr lang="en-US" altLang="en-US" sz="3200">
                <a:latin typeface="Times New Roman" panose="02020603050405020304" pitchFamily="18" charset="0"/>
              </a:rPr>
              <a:t> в Моей крови, которая за вас проливается.</a:t>
            </a:r>
          </a:p>
        </p:txBody>
      </p:sp>
      <p:sp>
        <p:nvSpPr>
          <p:cNvPr id="154630" name="Oval 6">
            <a:extLst>
              <a:ext uri="{FF2B5EF4-FFF2-40B4-BE49-F238E27FC236}">
                <a16:creationId xmlns:a16="http://schemas.microsoft.com/office/drawing/2014/main" id="{17CECF97-3C32-9BA2-4B6B-75F8D5EF0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4225" y="4543425"/>
            <a:ext cx="3497263" cy="800100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72711" name="Text Box 14">
            <a:extLst>
              <a:ext uri="{FF2B5EF4-FFF2-40B4-BE49-F238E27FC236}">
                <a16:creationId xmlns:a16="http://schemas.microsoft.com/office/drawing/2014/main" id="{47A44A3D-F954-4750-C06C-DA7691003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72712" name="Text Box 15">
            <a:extLst>
              <a:ext uri="{FF2B5EF4-FFF2-40B4-BE49-F238E27FC236}">
                <a16:creationId xmlns:a16="http://schemas.microsoft.com/office/drawing/2014/main" id="{AF300F48-CC39-F1AD-5F63-3964F0923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54640" name="Rectangle 16">
            <a:extLst>
              <a:ext uri="{FF2B5EF4-FFF2-40B4-BE49-F238E27FC236}">
                <a16:creationId xmlns:a16="http://schemas.microsoft.com/office/drawing/2014/main" id="{2C130EBC-7170-1836-D26D-E5914CB31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4643" name="Rectangle 19">
            <a:extLst>
              <a:ext uri="{FF2B5EF4-FFF2-40B4-BE49-F238E27FC236}">
                <a16:creationId xmlns:a16="http://schemas.microsoft.com/office/drawing/2014/main" id="{5D4761B7-DA8C-A0CD-B89B-AE771B8EA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51</a:t>
            </a:r>
          </a:p>
        </p:txBody>
      </p:sp>
      <p:sp>
        <p:nvSpPr>
          <p:cNvPr id="72715" name="Text Box 21">
            <a:extLst>
              <a:ext uri="{FF2B5EF4-FFF2-40B4-BE49-F238E27FC236}">
                <a16:creationId xmlns:a16="http://schemas.microsoft.com/office/drawing/2014/main" id="{A61930F4-3A6F-34CD-A8E2-0AFF61EDA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8" y="6418263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54646" name="Text Box 22">
            <a:extLst>
              <a:ext uri="{FF2B5EF4-FFF2-40B4-BE49-F238E27FC236}">
                <a16:creationId xmlns:a16="http://schemas.microsoft.com/office/drawing/2014/main" id="{A8FB0298-F74A-B279-57DB-ACA199246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438" y="1325563"/>
            <a:ext cx="44577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2800">
                <a:latin typeface="Times New Roman" panose="02020603050405020304" pitchFamily="18" charset="0"/>
              </a:rPr>
              <a:t>Лука</a:t>
            </a:r>
            <a:r>
              <a:rPr lang="en-US" altLang="en-US" sz="2800">
                <a:latin typeface="Times New Roman" panose="02020603050405020304" pitchFamily="18" charset="0"/>
              </a:rPr>
              <a:t> 22:19-20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4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4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4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9" grpId="0" autoUpdateAnimBg="0"/>
      <p:bldP spid="154636" grpId="0" autoUpdateAnimBg="0"/>
      <p:bldP spid="154630" grpId="0" animBg="1"/>
      <p:bldP spid="154646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5" name="Rectangle 3">
            <a:extLst>
              <a:ext uri="{FF2B5EF4-FFF2-40B4-BE49-F238E27FC236}">
                <a16:creationId xmlns:a16="http://schemas.microsoft.com/office/drawing/2014/main" id="{7B7609E6-564F-62C3-08FC-F0261A3D4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8" y="1790700"/>
            <a:ext cx="8402637" cy="3770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1581" dir="202140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900">
              <a:latin typeface="Times New Roman" panose="02020603050405020304" pitchFamily="18" charset="0"/>
            </a:endParaRPr>
          </a:p>
          <a:p>
            <a:r>
              <a:rPr lang="en-US" altLang="en-US" sz="3200" baseline="30000">
                <a:latin typeface="Times New Roman" panose="02020603050405020304" pitchFamily="18" charset="0"/>
              </a:rPr>
              <a:t>26 </a:t>
            </a:r>
            <a:r>
              <a:rPr lang="en-US" altLang="en-US">
                <a:latin typeface="Times New Roman" panose="02020603050405020304" pitchFamily="18" charset="0"/>
              </a:rPr>
              <a:t>И когда они ели, Иисус взял хлеб и, благословив, преломил и, раздавая ученикам, сказал: приимите, ядите: сие есть Тело Мое. </a:t>
            </a:r>
            <a:endParaRPr lang="ru-RU" altLang="en-US">
              <a:latin typeface="Times New Roman" panose="02020603050405020304" pitchFamily="18" charset="0"/>
            </a:endParaRPr>
          </a:p>
          <a:p>
            <a:endParaRPr lang="en-US" altLang="en-US">
              <a:latin typeface="Times New Roman" panose="02020603050405020304" pitchFamily="18" charset="0"/>
            </a:endParaRPr>
          </a:p>
          <a:p>
            <a:r>
              <a:rPr lang="en-US" altLang="en-US" sz="3200" baseline="30000">
                <a:latin typeface="Times New Roman" panose="02020603050405020304" pitchFamily="18" charset="0"/>
              </a:rPr>
              <a:t>27</a:t>
            </a:r>
            <a:r>
              <a:rPr lang="ru-RU" altLang="en-US" sz="3200" baseline="30000">
                <a:latin typeface="Times New Roman" panose="02020603050405020304" pitchFamily="18" charset="0"/>
              </a:rPr>
              <a:t> </a:t>
            </a:r>
            <a:r>
              <a:rPr lang="en-US" altLang="en-US">
                <a:latin typeface="Times New Roman" panose="02020603050405020304" pitchFamily="18" charset="0"/>
              </a:rPr>
              <a:t>И, взяв чашу и благодарив, подал им и сказал: пейте из нее все, </a:t>
            </a:r>
            <a:endParaRPr lang="ru-RU" altLang="en-US">
              <a:latin typeface="Times New Roman" panose="02020603050405020304" pitchFamily="18" charset="0"/>
            </a:endParaRPr>
          </a:p>
          <a:p>
            <a:endParaRPr lang="en-US" altLang="en-US">
              <a:latin typeface="Times New Roman" panose="02020603050405020304" pitchFamily="18" charset="0"/>
            </a:endParaRPr>
          </a:p>
          <a:p>
            <a:r>
              <a:rPr lang="en-US" altLang="en-US" sz="3200" baseline="30000">
                <a:latin typeface="Times New Roman" panose="02020603050405020304" pitchFamily="18" charset="0"/>
              </a:rPr>
              <a:t>28</a:t>
            </a:r>
            <a:r>
              <a:rPr lang="ru-RU" altLang="en-US" sz="3200" baseline="30000">
                <a:latin typeface="Times New Roman" panose="02020603050405020304" pitchFamily="18" charset="0"/>
              </a:rPr>
              <a:t> </a:t>
            </a:r>
            <a:r>
              <a:rPr lang="en-US" altLang="en-US">
                <a:latin typeface="Times New Roman" panose="02020603050405020304" pitchFamily="18" charset="0"/>
              </a:rPr>
              <a:t>ибо сие есть Кровь Моя </a:t>
            </a:r>
            <a:r>
              <a:rPr lang="en-US" altLang="en-US" sz="3200">
                <a:solidFill>
                  <a:schemeClr val="folHlink"/>
                </a:solidFill>
                <a:latin typeface="Times New Roman" panose="02020603050405020304" pitchFamily="18" charset="0"/>
              </a:rPr>
              <a:t>Нового Завета</a:t>
            </a:r>
            <a:r>
              <a:rPr lang="en-US" altLang="en-US">
                <a:latin typeface="Times New Roman" panose="02020603050405020304" pitchFamily="18" charset="0"/>
              </a:rPr>
              <a:t>, за многих изливаемая во оставление грехов.</a:t>
            </a:r>
          </a:p>
          <a:p>
            <a:pPr algn="ctr"/>
            <a:endParaRPr lang="en-US" altLang="en-US" sz="900">
              <a:latin typeface="Times New Roman" panose="02020603050405020304" pitchFamily="18" charset="0"/>
            </a:endParaRPr>
          </a:p>
        </p:txBody>
      </p:sp>
      <p:sp>
        <p:nvSpPr>
          <p:cNvPr id="300036" name="Oval 4">
            <a:extLst>
              <a:ext uri="{FF2B5EF4-FFF2-40B4-BE49-F238E27FC236}">
                <a16:creationId xmlns:a16="http://schemas.microsoft.com/office/drawing/2014/main" id="{D2469242-E320-AFE8-D612-3D9D31526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9075" y="4400550"/>
            <a:ext cx="3055938" cy="766763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73732" name="Text Box 7">
            <a:extLst>
              <a:ext uri="{FF2B5EF4-FFF2-40B4-BE49-F238E27FC236}">
                <a16:creationId xmlns:a16="http://schemas.microsoft.com/office/drawing/2014/main" id="{44058837-BE53-9A29-4CED-6E0EB061D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73733" name="Text Box 10">
            <a:extLst>
              <a:ext uri="{FF2B5EF4-FFF2-40B4-BE49-F238E27FC236}">
                <a16:creationId xmlns:a16="http://schemas.microsoft.com/office/drawing/2014/main" id="{89C2D201-348A-1190-66F2-2C5D10A76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73734" name="Text Box 11">
            <a:extLst>
              <a:ext uri="{FF2B5EF4-FFF2-40B4-BE49-F238E27FC236}">
                <a16:creationId xmlns:a16="http://schemas.microsoft.com/office/drawing/2014/main" id="{EDDE6DBD-3877-C122-2241-CB0023C51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00044" name="Rectangle 12">
            <a:extLst>
              <a:ext uri="{FF2B5EF4-FFF2-40B4-BE49-F238E27FC236}">
                <a16:creationId xmlns:a16="http://schemas.microsoft.com/office/drawing/2014/main" id="{E2959908-0E07-5E74-6ECB-01023F4F4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0047" name="Rectangle 15">
            <a:extLst>
              <a:ext uri="{FF2B5EF4-FFF2-40B4-BE49-F238E27FC236}">
                <a16:creationId xmlns:a16="http://schemas.microsoft.com/office/drawing/2014/main" id="{929C70A1-C517-EBCA-1192-C12EA00DE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52</a:t>
            </a:r>
          </a:p>
        </p:txBody>
      </p:sp>
      <p:sp>
        <p:nvSpPr>
          <p:cNvPr id="73737" name="Text Box 17">
            <a:extLst>
              <a:ext uri="{FF2B5EF4-FFF2-40B4-BE49-F238E27FC236}">
                <a16:creationId xmlns:a16="http://schemas.microsoft.com/office/drawing/2014/main" id="{F8F7DD85-388D-991A-6C17-43F1E7098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6313" y="6418263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300050" name="Text Box 18">
            <a:extLst>
              <a:ext uri="{FF2B5EF4-FFF2-40B4-BE49-F238E27FC236}">
                <a16:creationId xmlns:a16="http://schemas.microsoft.com/office/drawing/2014/main" id="{42617336-037D-5D5E-1314-36FB75014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9838" y="1150938"/>
            <a:ext cx="4060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>
                <a:latin typeface="Times New Roman" panose="02020603050405020304" pitchFamily="18" charset="0"/>
              </a:rPr>
              <a:t>Матфея</a:t>
            </a:r>
            <a:r>
              <a:rPr lang="en-US" altLang="en-US">
                <a:latin typeface="Times New Roman" panose="02020603050405020304" pitchFamily="18" charset="0"/>
              </a:rPr>
              <a:t> 26:26-28 </a:t>
            </a:r>
          </a:p>
        </p:txBody>
      </p:sp>
      <p:sp>
        <p:nvSpPr>
          <p:cNvPr id="300051" name="Rectangle 19">
            <a:extLst>
              <a:ext uri="{FF2B5EF4-FFF2-40B4-BE49-F238E27FC236}">
                <a16:creationId xmlns:a16="http://schemas.microsoft.com/office/drawing/2014/main" id="{073DD9EE-537D-6243-3024-F24E9DA35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5913" y="506413"/>
            <a:ext cx="654843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1581" dir="202140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2800">
                <a:solidFill>
                  <a:schemeClr val="folHlink"/>
                </a:solidFill>
                <a:latin typeface="Times New Roman" panose="02020603050405020304" pitchFamily="18" charset="0"/>
              </a:rPr>
              <a:t>Объявление Нового завета</a:t>
            </a:r>
            <a:endParaRPr lang="en-US" altLang="en-US" sz="28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00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00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00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035" grpId="0" build="p" autoUpdateAnimBg="0"/>
      <p:bldP spid="30003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 hidden="1">
            <a:extLst>
              <a:ext uri="{FF2B5EF4-FFF2-40B4-BE49-F238E27FC236}">
                <a16:creationId xmlns:a16="http://schemas.microsoft.com/office/drawing/2014/main" id="{905A25A2-087D-261E-7EC3-C4541E391EED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altLang="en-US"/>
          </a:p>
        </p:txBody>
      </p:sp>
      <p:pic>
        <p:nvPicPr>
          <p:cNvPr id="74755" name="Picture 3" descr="Sunset from Kursi, tb n111800 sr">
            <a:extLst>
              <a:ext uri="{FF2B5EF4-FFF2-40B4-BE49-F238E27FC236}">
                <a16:creationId xmlns:a16="http://schemas.microsoft.com/office/drawing/2014/main" id="{0B3A52FE-09D5-C70A-8A45-34717C39B7A2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-23813"/>
            <a:ext cx="9207500" cy="690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6997" name="Text Box 5">
            <a:extLst>
              <a:ext uri="{FF2B5EF4-FFF2-40B4-BE49-F238E27FC236}">
                <a16:creationId xmlns:a16="http://schemas.microsoft.com/office/drawing/2014/main" id="{DB2FCADA-825B-1BB9-DB36-8176B47EF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038" y="2636838"/>
            <a:ext cx="6945312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WHAT IS HAPPENING HERE?</a:t>
            </a:r>
          </a:p>
        </p:txBody>
      </p:sp>
      <p:pic>
        <p:nvPicPr>
          <p:cNvPr id="74757" name="Picture 6" descr="Sunset from Kursi, tb n111800 sr">
            <a:extLst>
              <a:ext uri="{FF2B5EF4-FFF2-40B4-BE49-F238E27FC236}">
                <a16:creationId xmlns:a16="http://schemas.microsoft.com/office/drawing/2014/main" id="{E2CA8B00-B1D1-8821-68C1-4F36BC592FD2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52400"/>
            <a:ext cx="92075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7002" name="Rectangle 10">
            <a:extLst>
              <a:ext uri="{FF2B5EF4-FFF2-40B4-BE49-F238E27FC236}">
                <a16:creationId xmlns:a16="http://schemas.microsoft.com/office/drawing/2014/main" id="{3C5C589C-07EF-EDEA-F6AF-B6154BDD2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4300" y="-152400"/>
            <a:ext cx="9258300" cy="7010400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96999" name="Text Box 7">
            <a:extLst>
              <a:ext uri="{FF2B5EF4-FFF2-40B4-BE49-F238E27FC236}">
                <a16:creationId xmlns:a16="http://schemas.microsoft.com/office/drawing/2014/main" id="{27501790-01D6-4338-BB31-1FC2E8FF5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466725"/>
            <a:ext cx="6907213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4800">
                <a:solidFill>
                  <a:srgbClr val="99CCFF"/>
                </a:solidFill>
                <a:latin typeface="Arial" panose="020B0604020202020204" pitchFamily="34" charset="0"/>
              </a:rPr>
              <a:t>В ЧЕМ СМЫСЛ ПРОИСХОДЯЩЕГО</a:t>
            </a:r>
            <a:r>
              <a:rPr lang="en-US" altLang="en-US" sz="4800">
                <a:solidFill>
                  <a:srgbClr val="99CCFF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597000" name="Text Box 8">
            <a:extLst>
              <a:ext uri="{FF2B5EF4-FFF2-40B4-BE49-F238E27FC236}">
                <a16:creationId xmlns:a16="http://schemas.microsoft.com/office/drawing/2014/main" id="{C38F3BC7-BBC9-FB18-BB18-86C19CCD8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375" y="3076575"/>
            <a:ext cx="735012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4000" u="sng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ОТВЕТ</a:t>
            </a:r>
            <a:r>
              <a:rPr lang="en-US" altLang="en-US" sz="40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:                                                  </a:t>
            </a:r>
            <a:r>
              <a:rPr lang="ru-RU" altLang="en-US" sz="40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В ГЛУБОКОМ ИЗМЕНЕНИИ ОТНОШЕНИЙ МЕЖДУ ТВОРЦОМ И ЕГО ТВОРЕНИЕМ</a:t>
            </a:r>
            <a:r>
              <a:rPr lang="en-US" altLang="en-US" sz="40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!</a:t>
            </a:r>
          </a:p>
        </p:txBody>
      </p:sp>
      <p:sp>
        <p:nvSpPr>
          <p:cNvPr id="74761" name="Text Box 11">
            <a:extLst>
              <a:ext uri="{FF2B5EF4-FFF2-40B4-BE49-F238E27FC236}">
                <a16:creationId xmlns:a16="http://schemas.microsoft.com/office/drawing/2014/main" id="{D99FB392-3ADC-CA26-C439-EA05FAD93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2025" y="6424613"/>
            <a:ext cx="298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74762" name="Text Box 12">
            <a:extLst>
              <a:ext uri="{FF2B5EF4-FFF2-40B4-BE49-F238E27FC236}">
                <a16:creationId xmlns:a16="http://schemas.microsoft.com/office/drawing/2014/main" id="{E2335846-9F15-11AC-8B7B-04439D831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50" y="6545263"/>
            <a:ext cx="1841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9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97005" name="Rectangle 13">
            <a:extLst>
              <a:ext uri="{FF2B5EF4-FFF2-40B4-BE49-F238E27FC236}">
                <a16:creationId xmlns:a16="http://schemas.microsoft.com/office/drawing/2014/main" id="{5C25DB6F-6BC1-3A2D-8D5B-E88197301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6538913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8.0.05b.</a:t>
            </a:r>
          </a:p>
        </p:txBody>
      </p:sp>
      <p:sp>
        <p:nvSpPr>
          <p:cNvPr id="597006" name="Rectangle 14">
            <a:extLst>
              <a:ext uri="{FF2B5EF4-FFF2-40B4-BE49-F238E27FC236}">
                <a16:creationId xmlns:a16="http://schemas.microsoft.com/office/drawing/2014/main" id="{53848F92-A85B-8343-8B32-D437AD74D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53</a:t>
            </a:r>
          </a:p>
        </p:txBody>
      </p:sp>
      <p:sp>
        <p:nvSpPr>
          <p:cNvPr id="74765" name="Text Box 15">
            <a:extLst>
              <a:ext uri="{FF2B5EF4-FFF2-40B4-BE49-F238E27FC236}">
                <a16:creationId xmlns:a16="http://schemas.microsoft.com/office/drawing/2014/main" id="{25A5BF3C-194E-C8BE-BDA0-95B2C0D75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655161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©2006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"/>
                                        <p:tgtEl>
                                          <p:spTgt spid="5970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6999" grpId="0" autoUpdateAnimBg="0"/>
      <p:bldP spid="597000" grpId="0" build="p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>
            <a:extLst>
              <a:ext uri="{FF2B5EF4-FFF2-40B4-BE49-F238E27FC236}">
                <a16:creationId xmlns:a16="http://schemas.microsoft.com/office/drawing/2014/main" id="{305E51FC-B6B8-6E1C-D59C-A5C38A73D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76803" name="Text Box 4">
            <a:extLst>
              <a:ext uri="{FF2B5EF4-FFF2-40B4-BE49-F238E27FC236}">
                <a16:creationId xmlns:a16="http://schemas.microsoft.com/office/drawing/2014/main" id="{DA3073F2-6916-26B4-3D87-7ADCF6CB8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594952" name="Oval 8">
            <a:extLst>
              <a:ext uri="{FF2B5EF4-FFF2-40B4-BE49-F238E27FC236}">
                <a16:creationId xmlns:a16="http://schemas.microsoft.com/office/drawing/2014/main" id="{33544682-9953-9FFE-BACB-AE04E47822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5738" y="1200150"/>
            <a:ext cx="2457450" cy="695325"/>
          </a:xfrm>
          <a:prstGeom prst="ellipse">
            <a:avLst/>
          </a:prstGeom>
          <a:noFill/>
          <a:ln w="76200">
            <a:solidFill>
              <a:srgbClr val="ED181E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94953" name="Oval 9">
            <a:extLst>
              <a:ext uri="{FF2B5EF4-FFF2-40B4-BE49-F238E27FC236}">
                <a16:creationId xmlns:a16="http://schemas.microsoft.com/office/drawing/2014/main" id="{A6AD8403-EBE6-2A38-AAF8-9A5A446F1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4813" y="2927350"/>
            <a:ext cx="2457450" cy="695325"/>
          </a:xfrm>
          <a:prstGeom prst="ellipse">
            <a:avLst/>
          </a:prstGeom>
          <a:noFill/>
          <a:ln w="76200">
            <a:solidFill>
              <a:srgbClr val="ED181E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pic>
        <p:nvPicPr>
          <p:cNvPr id="76806" name="Picture 11" descr="Sinai view2">
            <a:extLst>
              <a:ext uri="{FF2B5EF4-FFF2-40B4-BE49-F238E27FC236}">
                <a16:creationId xmlns:a16="http://schemas.microsoft.com/office/drawing/2014/main" id="{6A712C49-BD3C-584A-A1F1-832F171120C7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960" name="Rectangle 16">
            <a:extLst>
              <a:ext uri="{FF2B5EF4-FFF2-40B4-BE49-F238E27FC236}">
                <a16:creationId xmlns:a16="http://schemas.microsoft.com/office/drawing/2014/main" id="{01C51C5F-2CC3-C3D5-7661-30B6A2402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258300" cy="7010400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94962" name="Text Box 18">
            <a:extLst>
              <a:ext uri="{FF2B5EF4-FFF2-40B4-BE49-F238E27FC236}">
                <a16:creationId xmlns:a16="http://schemas.microsoft.com/office/drawing/2014/main" id="{57E294D4-C5DD-9567-F215-CE98B35B1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38" y="871538"/>
            <a:ext cx="786765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ru-RU" altLang="en-US" sz="4000"/>
              <a:t>Способ мышления Ветхого Завета «я должен</a:t>
            </a:r>
            <a:r>
              <a:rPr lang="en-US" altLang="en-US" sz="4000"/>
              <a:t> </a:t>
            </a:r>
            <a:r>
              <a:rPr lang="ru-RU" altLang="en-US" sz="4000"/>
              <a:t>исполнять» уступил место</a:t>
            </a:r>
            <a:r>
              <a:rPr lang="en-US" altLang="en-US" sz="4000"/>
              <a:t>…</a:t>
            </a:r>
          </a:p>
        </p:txBody>
      </p:sp>
      <p:sp>
        <p:nvSpPr>
          <p:cNvPr id="76809" name="Text Box 5">
            <a:extLst>
              <a:ext uri="{FF2B5EF4-FFF2-40B4-BE49-F238E27FC236}">
                <a16:creationId xmlns:a16="http://schemas.microsoft.com/office/drawing/2014/main" id="{B610AF48-D993-A762-9774-953DB87FB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94950" name="Rectangle 6">
            <a:extLst>
              <a:ext uri="{FF2B5EF4-FFF2-40B4-BE49-F238E27FC236}">
                <a16:creationId xmlns:a16="http://schemas.microsoft.com/office/drawing/2014/main" id="{E180BB36-D712-ED3A-CAE5-7807BC39A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94951" name="Rectangle 7">
            <a:extLst>
              <a:ext uri="{FF2B5EF4-FFF2-40B4-BE49-F238E27FC236}">
                <a16:creationId xmlns:a16="http://schemas.microsoft.com/office/drawing/2014/main" id="{40A0839D-9263-4E9A-38E3-9BC529FAD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54</a:t>
            </a:r>
          </a:p>
        </p:txBody>
      </p:sp>
      <p:sp>
        <p:nvSpPr>
          <p:cNvPr id="76812" name="Text Box 10">
            <a:extLst>
              <a:ext uri="{FF2B5EF4-FFF2-40B4-BE49-F238E27FC236}">
                <a16:creationId xmlns:a16="http://schemas.microsoft.com/office/drawing/2014/main" id="{DF219B4D-DEF4-3BC8-1D8E-DEC275742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1100" y="6403975"/>
            <a:ext cx="1841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ru-RU" altLang="en-US" sz="1800">
              <a:solidFill>
                <a:srgbClr val="FFFFFF"/>
              </a:solidFill>
            </a:endParaRPr>
          </a:p>
        </p:txBody>
      </p:sp>
      <p:sp>
        <p:nvSpPr>
          <p:cNvPr id="76813" name="Text Box 20">
            <a:extLst>
              <a:ext uri="{FF2B5EF4-FFF2-40B4-BE49-F238E27FC236}">
                <a16:creationId xmlns:a16="http://schemas.microsoft.com/office/drawing/2014/main" id="{A40F9778-64E3-F2EF-21D7-34200F6FF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50" y="6545263"/>
            <a:ext cx="1841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9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94965" name="Rectangle 21">
            <a:extLst>
              <a:ext uri="{FF2B5EF4-FFF2-40B4-BE49-F238E27FC236}">
                <a16:creationId xmlns:a16="http://schemas.microsoft.com/office/drawing/2014/main" id="{E90FD7C3-7BD4-59C7-A98D-DC0E7985F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6538913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8.0.05b.</a:t>
            </a:r>
          </a:p>
        </p:txBody>
      </p:sp>
      <p:sp>
        <p:nvSpPr>
          <p:cNvPr id="76815" name="Text Box 22">
            <a:extLst>
              <a:ext uri="{FF2B5EF4-FFF2-40B4-BE49-F238E27FC236}">
                <a16:creationId xmlns:a16="http://schemas.microsoft.com/office/drawing/2014/main" id="{68BB41A2-1F1B-40F2-22F9-72F3EB6AB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655161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©2006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4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4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4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4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962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 hidden="1">
            <a:extLst>
              <a:ext uri="{FF2B5EF4-FFF2-40B4-BE49-F238E27FC236}">
                <a16:creationId xmlns:a16="http://schemas.microsoft.com/office/drawing/2014/main" id="{300FBAB7-1A91-CB22-CA8B-E2A9EDFC296F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800"/>
              <a:t>Sunset over Sea of Galilee</a:t>
            </a:r>
          </a:p>
        </p:txBody>
      </p:sp>
      <p:pic>
        <p:nvPicPr>
          <p:cNvPr id="77827" name="Picture 3" descr="Sunset over Sea of Galilee, tb q102602">
            <a:extLst>
              <a:ext uri="{FF2B5EF4-FFF2-40B4-BE49-F238E27FC236}">
                <a16:creationId xmlns:a16="http://schemas.microsoft.com/office/drawing/2014/main" id="{87D22A80-4F29-01B3-E689-7B1AA1301927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5"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1100" name="Rectangle 12">
            <a:extLst>
              <a:ext uri="{FF2B5EF4-FFF2-40B4-BE49-F238E27FC236}">
                <a16:creationId xmlns:a16="http://schemas.microsoft.com/office/drawing/2014/main" id="{6E530385-A3BE-0664-3717-476CE0A9E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258300" cy="7010400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601094" name="Text Box 6">
            <a:extLst>
              <a:ext uri="{FF2B5EF4-FFF2-40B4-BE49-F238E27FC236}">
                <a16:creationId xmlns:a16="http://schemas.microsoft.com/office/drawing/2014/main" id="{602814C2-4530-F092-4B36-79E25391F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38" y="3135313"/>
            <a:ext cx="826293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n-US" altLang="en-US" sz="4000">
                <a:solidFill>
                  <a:srgbClr val="99CCFF"/>
                </a:solidFill>
              </a:rPr>
              <a:t>…</a:t>
            </a:r>
            <a:r>
              <a:rPr lang="ru-RU" altLang="en-US" sz="4000">
                <a:solidFill>
                  <a:srgbClr val="99CCFF"/>
                </a:solidFill>
              </a:rPr>
              <a:t>мышлению Нового Завета   «я хочу исполнять»</a:t>
            </a:r>
            <a:r>
              <a:rPr lang="en-US" altLang="en-US" sz="4000">
                <a:solidFill>
                  <a:srgbClr val="99CCFF"/>
                </a:solidFill>
              </a:rPr>
              <a:t>.</a:t>
            </a:r>
          </a:p>
        </p:txBody>
      </p:sp>
      <p:sp>
        <p:nvSpPr>
          <p:cNvPr id="601102" name="Text Box 14">
            <a:extLst>
              <a:ext uri="{FF2B5EF4-FFF2-40B4-BE49-F238E27FC236}">
                <a16:creationId xmlns:a16="http://schemas.microsoft.com/office/drawing/2014/main" id="{0650AE1D-3494-F4D1-0A43-8F9277A17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4419600"/>
            <a:ext cx="850265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3200">
                <a:solidFill>
                  <a:srgbClr val="FFFF00"/>
                </a:solidFill>
              </a:rPr>
              <a:t>Как</a:t>
            </a:r>
            <a:r>
              <a:rPr lang="en-US" altLang="en-US" sz="3200">
                <a:solidFill>
                  <a:srgbClr val="FFFF00"/>
                </a:solidFill>
              </a:rPr>
              <a:t>? </a:t>
            </a:r>
            <a:r>
              <a:rPr lang="ru-RU" altLang="en-US" sz="3200">
                <a:solidFill>
                  <a:srgbClr val="FFFF00"/>
                </a:solidFill>
              </a:rPr>
              <a:t>Благодаря</a:t>
            </a:r>
            <a:r>
              <a:rPr lang="en-US" altLang="en-US" sz="3200">
                <a:solidFill>
                  <a:srgbClr val="FFFF00"/>
                </a:solidFill>
              </a:rPr>
              <a:t> </a:t>
            </a:r>
            <a:r>
              <a:rPr lang="ru-RU" altLang="en-US" sz="3200">
                <a:solidFill>
                  <a:srgbClr val="FFFF00"/>
                </a:solidFill>
              </a:rPr>
              <a:t>усвоенным призывам Святого Духа,</a:t>
            </a:r>
            <a:r>
              <a:rPr lang="en-US" altLang="en-US" sz="3200">
                <a:solidFill>
                  <a:srgbClr val="FFFF00"/>
                </a:solidFill>
              </a:rPr>
              <a:t> </a:t>
            </a:r>
            <a:r>
              <a:rPr lang="ru-RU" altLang="en-US" sz="3200">
                <a:solidFill>
                  <a:srgbClr val="FFFF00"/>
                </a:solidFill>
              </a:rPr>
              <a:t>Который стал доступен</a:t>
            </a:r>
            <a:r>
              <a:rPr lang="en-US" altLang="en-US" sz="3200">
                <a:solidFill>
                  <a:srgbClr val="FFFF00"/>
                </a:solidFill>
              </a:rPr>
              <a:t> </a:t>
            </a:r>
            <a:r>
              <a:rPr lang="ru-RU" altLang="en-US" sz="3200">
                <a:solidFill>
                  <a:srgbClr val="FFFF00"/>
                </a:solidFill>
              </a:rPr>
              <a:t>каждому верующему в Евангелие Мессии</a:t>
            </a:r>
            <a:r>
              <a:rPr lang="en-US" altLang="en-US" sz="3200">
                <a:solidFill>
                  <a:srgbClr val="FFFF00"/>
                </a:solidFill>
              </a:rPr>
              <a:t>!</a:t>
            </a:r>
          </a:p>
        </p:txBody>
      </p:sp>
      <p:sp>
        <p:nvSpPr>
          <p:cNvPr id="601103" name="AutoShape 15">
            <a:extLst>
              <a:ext uri="{FF2B5EF4-FFF2-40B4-BE49-F238E27FC236}">
                <a16:creationId xmlns:a16="http://schemas.microsoft.com/office/drawing/2014/main" id="{F5AEC991-6F3A-A174-99ED-F214B2F43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4960938"/>
            <a:ext cx="8361362" cy="512762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99CCFF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601112" name="Text Box 24">
            <a:extLst>
              <a:ext uri="{FF2B5EF4-FFF2-40B4-BE49-F238E27FC236}">
                <a16:creationId xmlns:a16="http://schemas.microsoft.com/office/drawing/2014/main" id="{2DA3B704-FE54-98EC-B9C3-343F75F29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38" y="1150938"/>
            <a:ext cx="786765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ru-RU" altLang="en-US" sz="4000"/>
              <a:t>Способ мышления Ветхого Завета «я должен</a:t>
            </a:r>
            <a:r>
              <a:rPr lang="en-US" altLang="en-US" sz="4000"/>
              <a:t> </a:t>
            </a:r>
            <a:r>
              <a:rPr lang="ru-RU" altLang="en-US" sz="4000"/>
              <a:t>исполнять» уступил место</a:t>
            </a:r>
            <a:r>
              <a:rPr lang="en-US" altLang="en-US" sz="4000"/>
              <a:t>…</a:t>
            </a:r>
          </a:p>
        </p:txBody>
      </p:sp>
      <p:sp>
        <p:nvSpPr>
          <p:cNvPr id="601097" name="Rectangle 9">
            <a:extLst>
              <a:ext uri="{FF2B5EF4-FFF2-40B4-BE49-F238E27FC236}">
                <a16:creationId xmlns:a16="http://schemas.microsoft.com/office/drawing/2014/main" id="{2C0C314B-30AA-9001-4B50-13C2165B7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6538913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8.0.05b.</a:t>
            </a:r>
          </a:p>
        </p:txBody>
      </p:sp>
      <p:sp>
        <p:nvSpPr>
          <p:cNvPr id="77834" name="Text Box 22">
            <a:extLst>
              <a:ext uri="{FF2B5EF4-FFF2-40B4-BE49-F238E27FC236}">
                <a16:creationId xmlns:a16="http://schemas.microsoft.com/office/drawing/2014/main" id="{7637E088-39BF-CF0D-4EC9-94452AE1D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438" y="6424613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601111" name="Rectangle 23">
            <a:extLst>
              <a:ext uri="{FF2B5EF4-FFF2-40B4-BE49-F238E27FC236}">
                <a16:creationId xmlns:a16="http://schemas.microsoft.com/office/drawing/2014/main" id="{3E8CF098-F176-2E27-9B07-4EEC63D64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55</a:t>
            </a:r>
          </a:p>
        </p:txBody>
      </p:sp>
      <p:sp>
        <p:nvSpPr>
          <p:cNvPr id="77836" name="Text Box 8">
            <a:extLst>
              <a:ext uri="{FF2B5EF4-FFF2-40B4-BE49-F238E27FC236}">
                <a16:creationId xmlns:a16="http://schemas.microsoft.com/office/drawing/2014/main" id="{9DDE5DD7-5F42-3C13-9BDB-19E64B1CF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50" y="6545263"/>
            <a:ext cx="1841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9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7837" name="Text Box 25">
            <a:extLst>
              <a:ext uri="{FF2B5EF4-FFF2-40B4-BE49-F238E27FC236}">
                <a16:creationId xmlns:a16="http://schemas.microsoft.com/office/drawing/2014/main" id="{01A8B06A-E906-3B35-04DA-E3AB6D11A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655161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©2006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1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1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01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01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0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0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1094" grpId="0" autoUpdateAnimBg="0"/>
      <p:bldP spid="601102" grpId="0" autoUpdateAnimBg="0"/>
      <p:bldP spid="60110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 hidden="1">
            <a:extLst>
              <a:ext uri="{FF2B5EF4-FFF2-40B4-BE49-F238E27FC236}">
                <a16:creationId xmlns:a16="http://schemas.microsoft.com/office/drawing/2014/main" id="{7DFFF9A1-3F12-DBFF-9CC4-E4964A5CFCFE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800"/>
              <a:t>Sunset over Sea of Galilee</a:t>
            </a:r>
          </a:p>
        </p:txBody>
      </p:sp>
      <p:pic>
        <p:nvPicPr>
          <p:cNvPr id="79875" name="Picture 3" descr="Sunset over Sea of Galilee, tb q102602">
            <a:extLst>
              <a:ext uri="{FF2B5EF4-FFF2-40B4-BE49-F238E27FC236}">
                <a16:creationId xmlns:a16="http://schemas.microsoft.com/office/drawing/2014/main" id="{0C687438-B6D1-E3F7-CA08-0579D16ED636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5"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7476" name="Rectangle 4">
            <a:extLst>
              <a:ext uri="{FF2B5EF4-FFF2-40B4-BE49-F238E27FC236}">
                <a16:creationId xmlns:a16="http://schemas.microsoft.com/office/drawing/2014/main" id="{76244391-5472-B44A-429C-F74499F82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258300" cy="7010400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79877" name="Text Box 5">
            <a:extLst>
              <a:ext uri="{FF2B5EF4-FFF2-40B4-BE49-F238E27FC236}">
                <a16:creationId xmlns:a16="http://schemas.microsoft.com/office/drawing/2014/main" id="{141706FA-87E5-238C-8CFE-B8FA4512A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50" y="6545263"/>
            <a:ext cx="1841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9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7478" name="Rectangle 6">
            <a:extLst>
              <a:ext uri="{FF2B5EF4-FFF2-40B4-BE49-F238E27FC236}">
                <a16:creationId xmlns:a16="http://schemas.microsoft.com/office/drawing/2014/main" id="{1590E44F-EF2B-1BF9-3790-FC636BC63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6975" y="6538913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8.0.05b.</a:t>
            </a:r>
          </a:p>
        </p:txBody>
      </p:sp>
      <p:sp>
        <p:nvSpPr>
          <p:cNvPr id="617484" name="Text Box 12">
            <a:extLst>
              <a:ext uri="{FF2B5EF4-FFF2-40B4-BE49-F238E27FC236}">
                <a16:creationId xmlns:a16="http://schemas.microsoft.com/office/drawing/2014/main" id="{7683537E-4DDA-89A2-0375-3E048D4DE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675" y="1243013"/>
            <a:ext cx="6965950" cy="225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4200">
                <a:solidFill>
                  <a:srgbClr val="EF1F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ЗАКОН</a:t>
            </a:r>
            <a:endParaRPr lang="en-US" altLang="en-US" sz="14200">
              <a:solidFill>
                <a:srgbClr val="EF1F1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17485" name="Text Box 13">
            <a:extLst>
              <a:ext uri="{FF2B5EF4-FFF2-40B4-BE49-F238E27FC236}">
                <a16:creationId xmlns:a16="http://schemas.microsoft.com/office/drawing/2014/main" id="{1979CCDA-68E5-1C4B-68B9-3A0EAF246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3900" y="3325813"/>
            <a:ext cx="50974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ДАЛ МЕСТО</a:t>
            </a:r>
            <a:endParaRPr lang="en-US" altLang="en-US" sz="360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17486" name="Text Box 14">
            <a:extLst>
              <a:ext uri="{FF2B5EF4-FFF2-40B4-BE49-F238E27FC236}">
                <a16:creationId xmlns:a16="http://schemas.microsoft.com/office/drawing/2014/main" id="{31E1D12E-CAE6-ED23-2101-96BD78C32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784600"/>
            <a:ext cx="914400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060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БЛАГОДАТИ</a:t>
            </a:r>
            <a:endParaRPr lang="en-US" altLang="en-US" sz="10600">
              <a:solidFill>
                <a:srgbClr val="99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79882" name="Text Box 16">
            <a:extLst>
              <a:ext uri="{FF2B5EF4-FFF2-40B4-BE49-F238E27FC236}">
                <a16:creationId xmlns:a16="http://schemas.microsoft.com/office/drawing/2014/main" id="{5BF76B2E-1EDD-6056-AA18-DBF89A17D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1100" y="6403975"/>
            <a:ext cx="1841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ru-RU" altLang="en-US" sz="1800">
              <a:solidFill>
                <a:srgbClr val="FFFFFF"/>
              </a:solidFill>
            </a:endParaRPr>
          </a:p>
        </p:txBody>
      </p:sp>
      <p:sp>
        <p:nvSpPr>
          <p:cNvPr id="617489" name="Rectangle 17">
            <a:extLst>
              <a:ext uri="{FF2B5EF4-FFF2-40B4-BE49-F238E27FC236}">
                <a16:creationId xmlns:a16="http://schemas.microsoft.com/office/drawing/2014/main" id="{8C339E4F-97B8-D026-C3B5-20F0302E7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56</a:t>
            </a:r>
          </a:p>
        </p:txBody>
      </p:sp>
      <p:sp>
        <p:nvSpPr>
          <p:cNvPr id="79884" name="Text Box 18">
            <a:extLst>
              <a:ext uri="{FF2B5EF4-FFF2-40B4-BE49-F238E27FC236}">
                <a16:creationId xmlns:a16="http://schemas.microsoft.com/office/drawing/2014/main" id="{69AA12F2-A78E-C0F2-C4EA-B18C86978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655161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©2006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7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17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7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484" grpId="0" autoUpdateAnimBg="0"/>
      <p:bldP spid="617485" grpId="0" autoUpdateAnimBg="0"/>
      <p:bldP spid="617486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362" name="Picture 2">
            <a:extLst>
              <a:ext uri="{FF2B5EF4-FFF2-40B4-BE49-F238E27FC236}">
                <a16:creationId xmlns:a16="http://schemas.microsoft.com/office/drawing/2014/main" id="{77F266F9-23FC-0B5C-4096-C5C5C9EEEF4D}"/>
              </a:ext>
            </a:extLst>
          </p:cNvPr>
          <p:cNvPicPr>
            <a:picLocks noChangeArrowheads="1"/>
          </p:cNvPicPr>
          <p:nvPr/>
        </p:nvPicPr>
        <p:blipFill>
          <a:blip r:embed="rId2"/>
          <a:srcRect l="2852" t="3331" r="3487" b="4442"/>
          <a:stretch>
            <a:fillRect/>
          </a:stretch>
        </p:blipFill>
        <p:spPr bwMode="auto">
          <a:xfrm>
            <a:off x="565150" y="576263"/>
            <a:ext cx="7985125" cy="5743575"/>
          </a:xfrm>
          <a:prstGeom prst="rect">
            <a:avLst/>
          </a:prstGeom>
          <a:noFill/>
          <a:ln w="76200">
            <a:solidFill>
              <a:srgbClr val="990033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81923" name="Text Box 67">
            <a:extLst>
              <a:ext uri="{FF2B5EF4-FFF2-40B4-BE49-F238E27FC236}">
                <a16:creationId xmlns:a16="http://schemas.microsoft.com/office/drawing/2014/main" id="{F7B7BFA8-B882-6952-41B4-19FE9F9F5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81924" name="Text Box 72">
            <a:extLst>
              <a:ext uri="{FF2B5EF4-FFF2-40B4-BE49-F238E27FC236}">
                <a16:creationId xmlns:a16="http://schemas.microsoft.com/office/drawing/2014/main" id="{C814FEDD-BF9B-77E8-E311-EA35AD3C9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5863" y="5240338"/>
            <a:ext cx="1841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81925" name="Text Box 73">
            <a:extLst>
              <a:ext uri="{FF2B5EF4-FFF2-40B4-BE49-F238E27FC236}">
                <a16:creationId xmlns:a16="http://schemas.microsoft.com/office/drawing/2014/main" id="{1772DBC5-1E38-8C54-7706-4AF8CB399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27434" name="Rectangle 74">
            <a:extLst>
              <a:ext uri="{FF2B5EF4-FFF2-40B4-BE49-F238E27FC236}">
                <a16:creationId xmlns:a16="http://schemas.microsoft.com/office/drawing/2014/main" id="{35101FF4-3032-F223-5227-1BF639BD1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27437" name="Rectangle 77">
            <a:extLst>
              <a:ext uri="{FF2B5EF4-FFF2-40B4-BE49-F238E27FC236}">
                <a16:creationId xmlns:a16="http://schemas.microsoft.com/office/drawing/2014/main" id="{972CADD5-09CF-8B70-33B2-F0A3D82A5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57</a:t>
            </a:r>
          </a:p>
        </p:txBody>
      </p:sp>
      <p:sp>
        <p:nvSpPr>
          <p:cNvPr id="81928" name="Text Box 82">
            <a:extLst>
              <a:ext uri="{FF2B5EF4-FFF2-40B4-BE49-F238E27FC236}">
                <a16:creationId xmlns:a16="http://schemas.microsoft.com/office/drawing/2014/main" id="{2B9A88BB-8B5B-3AA0-EE95-66DF9B3CE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1100" y="6403975"/>
            <a:ext cx="1841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ru-RU" altLang="en-US" sz="1800">
              <a:solidFill>
                <a:srgbClr val="FFFFFF"/>
              </a:solidFill>
            </a:endParaRPr>
          </a:p>
        </p:txBody>
      </p:sp>
      <p:grpSp>
        <p:nvGrpSpPr>
          <p:cNvPr id="81929" name="Group 83">
            <a:extLst>
              <a:ext uri="{FF2B5EF4-FFF2-40B4-BE49-F238E27FC236}">
                <a16:creationId xmlns:a16="http://schemas.microsoft.com/office/drawing/2014/main" id="{8A2321E5-336E-5565-4077-8DAB20C0D63F}"/>
              </a:ext>
            </a:extLst>
          </p:cNvPr>
          <p:cNvGrpSpPr>
            <a:grpSpLocks/>
          </p:cNvGrpSpPr>
          <p:nvPr/>
        </p:nvGrpSpPr>
        <p:grpSpPr bwMode="auto">
          <a:xfrm>
            <a:off x="2076450" y="1225550"/>
            <a:ext cx="2763838" cy="1343025"/>
            <a:chOff x="2412" y="2052"/>
            <a:chExt cx="1741" cy="846"/>
          </a:xfrm>
        </p:grpSpPr>
        <p:sp>
          <p:nvSpPr>
            <p:cNvPr id="527444" name="Rectangle 84">
              <a:extLst>
                <a:ext uri="{FF2B5EF4-FFF2-40B4-BE49-F238E27FC236}">
                  <a16:creationId xmlns:a16="http://schemas.microsoft.com/office/drawing/2014/main" id="{24A65996-4255-1C53-2C32-88901DF26B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27445" name="AutoShape 85">
              <a:extLst>
                <a:ext uri="{FF2B5EF4-FFF2-40B4-BE49-F238E27FC236}">
                  <a16:creationId xmlns:a16="http://schemas.microsoft.com/office/drawing/2014/main" id="{7AFB12CA-A7F4-1FC4-4E01-FFDB7D6283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27446" name="Rectangle 86">
              <a:extLst>
                <a:ext uri="{FF2B5EF4-FFF2-40B4-BE49-F238E27FC236}">
                  <a16:creationId xmlns:a16="http://schemas.microsoft.com/office/drawing/2014/main" id="{1101DB40-0A70-94DF-9959-B02FA08C99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27447" name="Rectangle 87">
              <a:extLst>
                <a:ext uri="{FF2B5EF4-FFF2-40B4-BE49-F238E27FC236}">
                  <a16:creationId xmlns:a16="http://schemas.microsoft.com/office/drawing/2014/main" id="{0FF0A22D-02E9-5BAB-255C-9FFDA287E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0" y="2078"/>
              <a:ext cx="853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ru-RU" altLang="en-US" sz="1400">
                  <a:solidFill>
                    <a:srgbClr val="790015"/>
                  </a:solidFill>
                  <a:latin typeface="Helvetica" pitchFamily="2" charset="0"/>
                </a:rPr>
                <a:t>  СОТВОРЕНИЕ</a:t>
              </a:r>
              <a:endParaRPr lang="en-US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527448" name="Line 88">
              <a:extLst>
                <a:ext uri="{FF2B5EF4-FFF2-40B4-BE49-F238E27FC236}">
                  <a16:creationId xmlns:a16="http://schemas.microsoft.com/office/drawing/2014/main" id="{F05CE83E-6331-4F84-7D59-CA21CBD3C6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</p:grpSp>
      <p:grpSp>
        <p:nvGrpSpPr>
          <p:cNvPr id="81930" name="Group 89">
            <a:extLst>
              <a:ext uri="{FF2B5EF4-FFF2-40B4-BE49-F238E27FC236}">
                <a16:creationId xmlns:a16="http://schemas.microsoft.com/office/drawing/2014/main" id="{BA6A0CAB-4B86-3D0F-2363-D6B6B2E1D118}"/>
              </a:ext>
            </a:extLst>
          </p:cNvPr>
          <p:cNvGrpSpPr>
            <a:grpSpLocks/>
          </p:cNvGrpSpPr>
          <p:nvPr/>
        </p:nvGrpSpPr>
        <p:grpSpPr bwMode="auto">
          <a:xfrm>
            <a:off x="2317750" y="1581150"/>
            <a:ext cx="2763838" cy="1343025"/>
            <a:chOff x="2412" y="2052"/>
            <a:chExt cx="1741" cy="846"/>
          </a:xfrm>
        </p:grpSpPr>
        <p:sp>
          <p:nvSpPr>
            <p:cNvPr id="527450" name="Rectangle 90">
              <a:extLst>
                <a:ext uri="{FF2B5EF4-FFF2-40B4-BE49-F238E27FC236}">
                  <a16:creationId xmlns:a16="http://schemas.microsoft.com/office/drawing/2014/main" id="{A0C70CDE-A07B-BAAD-6E42-6445BB209F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27451" name="AutoShape 91">
              <a:extLst>
                <a:ext uri="{FF2B5EF4-FFF2-40B4-BE49-F238E27FC236}">
                  <a16:creationId xmlns:a16="http://schemas.microsoft.com/office/drawing/2014/main" id="{7B394286-7AE0-7334-A0CC-73D4F0A881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27452" name="Rectangle 92">
              <a:extLst>
                <a:ext uri="{FF2B5EF4-FFF2-40B4-BE49-F238E27FC236}">
                  <a16:creationId xmlns:a16="http://schemas.microsoft.com/office/drawing/2014/main" id="{D7544D1F-CEFC-CC19-D74F-D79C92128B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27453" name="Rectangle 93">
              <a:extLst>
                <a:ext uri="{FF2B5EF4-FFF2-40B4-BE49-F238E27FC236}">
                  <a16:creationId xmlns:a16="http://schemas.microsoft.com/office/drawing/2014/main" id="{CD9F5CC7-0CC6-690E-9264-43D9D5FC9D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0" y="2078"/>
              <a:ext cx="75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ru-RU" altLang="en-US" sz="1800">
                  <a:solidFill>
                    <a:srgbClr val="790015"/>
                  </a:solidFill>
                  <a:latin typeface="Helvetica" pitchFamily="2" charset="0"/>
                </a:rPr>
                <a:t>АВРААМ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527454" name="Line 94">
              <a:extLst>
                <a:ext uri="{FF2B5EF4-FFF2-40B4-BE49-F238E27FC236}">
                  <a16:creationId xmlns:a16="http://schemas.microsoft.com/office/drawing/2014/main" id="{6AAD4AF6-6B87-78D1-8792-A411B93B84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</p:grpSp>
      <p:grpSp>
        <p:nvGrpSpPr>
          <p:cNvPr id="81931" name="Group 95">
            <a:extLst>
              <a:ext uri="{FF2B5EF4-FFF2-40B4-BE49-F238E27FC236}">
                <a16:creationId xmlns:a16="http://schemas.microsoft.com/office/drawing/2014/main" id="{51084E18-F425-6981-C5EE-5C5378FE0ECF}"/>
              </a:ext>
            </a:extLst>
          </p:cNvPr>
          <p:cNvGrpSpPr>
            <a:grpSpLocks/>
          </p:cNvGrpSpPr>
          <p:nvPr/>
        </p:nvGrpSpPr>
        <p:grpSpPr bwMode="auto">
          <a:xfrm>
            <a:off x="2597150" y="1924050"/>
            <a:ext cx="2763838" cy="1343025"/>
            <a:chOff x="2412" y="2052"/>
            <a:chExt cx="1741" cy="846"/>
          </a:xfrm>
        </p:grpSpPr>
        <p:sp>
          <p:nvSpPr>
            <p:cNvPr id="527456" name="Rectangle 96">
              <a:extLst>
                <a:ext uri="{FF2B5EF4-FFF2-40B4-BE49-F238E27FC236}">
                  <a16:creationId xmlns:a16="http://schemas.microsoft.com/office/drawing/2014/main" id="{A8F4DB5C-98F7-192C-AC24-96C96BC5F0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27457" name="AutoShape 97">
              <a:extLst>
                <a:ext uri="{FF2B5EF4-FFF2-40B4-BE49-F238E27FC236}">
                  <a16:creationId xmlns:a16="http://schemas.microsoft.com/office/drawing/2014/main" id="{95E080CB-6562-AF80-D6FD-2FA845022D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27458" name="Rectangle 98">
              <a:extLst>
                <a:ext uri="{FF2B5EF4-FFF2-40B4-BE49-F238E27FC236}">
                  <a16:creationId xmlns:a16="http://schemas.microsoft.com/office/drawing/2014/main" id="{4D0F707F-642E-DA2A-C531-43B6E52BAD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27459" name="Rectangle 99">
              <a:extLst>
                <a:ext uri="{FF2B5EF4-FFF2-40B4-BE49-F238E27FC236}">
                  <a16:creationId xmlns:a16="http://schemas.microsoft.com/office/drawing/2014/main" id="{C32F1A3C-EBCD-2C7A-27C1-3E308E7F2D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3" y="2078"/>
              <a:ext cx="66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ru-RU" altLang="en-US" sz="1800">
                  <a:solidFill>
                    <a:srgbClr val="790015"/>
                  </a:solidFill>
                  <a:latin typeface="Helvetica" pitchFamily="2" charset="0"/>
                </a:rPr>
                <a:t>ИОСИФ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527460" name="Line 100">
              <a:extLst>
                <a:ext uri="{FF2B5EF4-FFF2-40B4-BE49-F238E27FC236}">
                  <a16:creationId xmlns:a16="http://schemas.microsoft.com/office/drawing/2014/main" id="{9252C7BE-673F-5152-24D1-3DA88D36D9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</p:grpSp>
      <p:grpSp>
        <p:nvGrpSpPr>
          <p:cNvPr id="81932" name="Group 101">
            <a:extLst>
              <a:ext uri="{FF2B5EF4-FFF2-40B4-BE49-F238E27FC236}">
                <a16:creationId xmlns:a16="http://schemas.microsoft.com/office/drawing/2014/main" id="{B8AFDBC2-A795-B3FC-3B76-C7A4DF595A53}"/>
              </a:ext>
            </a:extLst>
          </p:cNvPr>
          <p:cNvGrpSpPr>
            <a:grpSpLocks/>
          </p:cNvGrpSpPr>
          <p:nvPr/>
        </p:nvGrpSpPr>
        <p:grpSpPr bwMode="auto">
          <a:xfrm>
            <a:off x="2889250" y="2241550"/>
            <a:ext cx="2763838" cy="1343025"/>
            <a:chOff x="2412" y="2052"/>
            <a:chExt cx="1741" cy="846"/>
          </a:xfrm>
        </p:grpSpPr>
        <p:sp>
          <p:nvSpPr>
            <p:cNvPr id="527462" name="Rectangle 102">
              <a:extLst>
                <a:ext uri="{FF2B5EF4-FFF2-40B4-BE49-F238E27FC236}">
                  <a16:creationId xmlns:a16="http://schemas.microsoft.com/office/drawing/2014/main" id="{AE67E091-658B-E4AD-6FD0-A778963B38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27463" name="AutoShape 103">
              <a:extLst>
                <a:ext uri="{FF2B5EF4-FFF2-40B4-BE49-F238E27FC236}">
                  <a16:creationId xmlns:a16="http://schemas.microsoft.com/office/drawing/2014/main" id="{D997D187-615F-2942-2352-18B5D795D1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27464" name="Rectangle 104">
              <a:extLst>
                <a:ext uri="{FF2B5EF4-FFF2-40B4-BE49-F238E27FC236}">
                  <a16:creationId xmlns:a16="http://schemas.microsoft.com/office/drawing/2014/main" id="{A26081AF-1705-B11F-057D-88CD5EB85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27465" name="Rectangle 105">
              <a:extLst>
                <a:ext uri="{FF2B5EF4-FFF2-40B4-BE49-F238E27FC236}">
                  <a16:creationId xmlns:a16="http://schemas.microsoft.com/office/drawing/2014/main" id="{7B153D50-B13E-FD45-2B39-1882BD81BF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6" y="2078"/>
              <a:ext cx="76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ru-RU" altLang="en-US" sz="1800">
                  <a:solidFill>
                    <a:srgbClr val="790015"/>
                  </a:solidFill>
                  <a:latin typeface="Helvetica" pitchFamily="2" charset="0"/>
                </a:rPr>
                <a:t>МОИСЕЙ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527466" name="Line 106">
              <a:extLst>
                <a:ext uri="{FF2B5EF4-FFF2-40B4-BE49-F238E27FC236}">
                  <a16:creationId xmlns:a16="http://schemas.microsoft.com/office/drawing/2014/main" id="{72AAE76C-BB81-9EC7-5A25-75E6447C25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</p:grpSp>
      <p:grpSp>
        <p:nvGrpSpPr>
          <p:cNvPr id="81933" name="Group 107">
            <a:extLst>
              <a:ext uri="{FF2B5EF4-FFF2-40B4-BE49-F238E27FC236}">
                <a16:creationId xmlns:a16="http://schemas.microsoft.com/office/drawing/2014/main" id="{EDB63038-F107-FCEC-78C1-2B86211BDE88}"/>
              </a:ext>
            </a:extLst>
          </p:cNvPr>
          <p:cNvGrpSpPr>
            <a:grpSpLocks/>
          </p:cNvGrpSpPr>
          <p:nvPr/>
        </p:nvGrpSpPr>
        <p:grpSpPr bwMode="auto">
          <a:xfrm>
            <a:off x="3143250" y="2546350"/>
            <a:ext cx="2776538" cy="1343025"/>
            <a:chOff x="2404" y="2052"/>
            <a:chExt cx="1749" cy="846"/>
          </a:xfrm>
        </p:grpSpPr>
        <p:sp>
          <p:nvSpPr>
            <p:cNvPr id="527468" name="Rectangle 108">
              <a:extLst>
                <a:ext uri="{FF2B5EF4-FFF2-40B4-BE49-F238E27FC236}">
                  <a16:creationId xmlns:a16="http://schemas.microsoft.com/office/drawing/2014/main" id="{1BC48D1D-EBC2-1A19-2776-AC36E64D23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27469" name="AutoShape 109">
              <a:extLst>
                <a:ext uri="{FF2B5EF4-FFF2-40B4-BE49-F238E27FC236}">
                  <a16:creationId xmlns:a16="http://schemas.microsoft.com/office/drawing/2014/main" id="{202A8E43-2E70-9655-B2FA-CF50995591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27470" name="Rectangle 110">
              <a:extLst>
                <a:ext uri="{FF2B5EF4-FFF2-40B4-BE49-F238E27FC236}">
                  <a16:creationId xmlns:a16="http://schemas.microsoft.com/office/drawing/2014/main" id="{6CE2C5A3-D8E9-BF8B-8B54-79EC20943B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27471" name="Rectangle 111">
              <a:extLst>
                <a:ext uri="{FF2B5EF4-FFF2-40B4-BE49-F238E27FC236}">
                  <a16:creationId xmlns:a16="http://schemas.microsoft.com/office/drawing/2014/main" id="{440A9CA1-E312-1144-4701-7CBFB56AED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4" y="2078"/>
              <a:ext cx="923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400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ru-RU" altLang="en-US" sz="1400">
                  <a:solidFill>
                    <a:srgbClr val="790015"/>
                  </a:solidFill>
                  <a:latin typeface="Helvetica" pitchFamily="2" charset="0"/>
                </a:rPr>
                <a:t>ИИСУС НАВИН</a:t>
              </a:r>
              <a:endParaRPr lang="en-US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527472" name="Line 112">
              <a:extLst>
                <a:ext uri="{FF2B5EF4-FFF2-40B4-BE49-F238E27FC236}">
                  <a16:creationId xmlns:a16="http://schemas.microsoft.com/office/drawing/2014/main" id="{64A2B6B9-00EB-EFFB-DC44-D49A6F540B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</p:grpSp>
      <p:grpSp>
        <p:nvGrpSpPr>
          <p:cNvPr id="81934" name="Group 113">
            <a:extLst>
              <a:ext uri="{FF2B5EF4-FFF2-40B4-BE49-F238E27FC236}">
                <a16:creationId xmlns:a16="http://schemas.microsoft.com/office/drawing/2014/main" id="{16CB2B20-7FCF-FBBC-9D01-71C749EDFAFA}"/>
              </a:ext>
            </a:extLst>
          </p:cNvPr>
          <p:cNvGrpSpPr>
            <a:grpSpLocks/>
          </p:cNvGrpSpPr>
          <p:nvPr/>
        </p:nvGrpSpPr>
        <p:grpSpPr bwMode="auto">
          <a:xfrm>
            <a:off x="3435350" y="2851150"/>
            <a:ext cx="2763838" cy="1343025"/>
            <a:chOff x="2412" y="2052"/>
            <a:chExt cx="1741" cy="846"/>
          </a:xfrm>
        </p:grpSpPr>
        <p:sp>
          <p:nvSpPr>
            <p:cNvPr id="527474" name="Rectangle 114">
              <a:extLst>
                <a:ext uri="{FF2B5EF4-FFF2-40B4-BE49-F238E27FC236}">
                  <a16:creationId xmlns:a16="http://schemas.microsoft.com/office/drawing/2014/main" id="{7D4019EF-A5B4-93D3-47AA-6ADA048A04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27475" name="AutoShape 115">
              <a:extLst>
                <a:ext uri="{FF2B5EF4-FFF2-40B4-BE49-F238E27FC236}">
                  <a16:creationId xmlns:a16="http://schemas.microsoft.com/office/drawing/2014/main" id="{41A7F21A-7551-EAF7-FE79-1023C9D4FC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27476" name="Rectangle 116">
              <a:extLst>
                <a:ext uri="{FF2B5EF4-FFF2-40B4-BE49-F238E27FC236}">
                  <a16:creationId xmlns:a16="http://schemas.microsoft.com/office/drawing/2014/main" id="{1E425060-145C-EBB9-3E9E-79FFDD19F1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27477" name="Rectangle 117">
              <a:extLst>
                <a:ext uri="{FF2B5EF4-FFF2-40B4-BE49-F238E27FC236}">
                  <a16:creationId xmlns:a16="http://schemas.microsoft.com/office/drawing/2014/main" id="{3565C639-8B93-6287-8011-8B0BCB7901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0" y="2078"/>
              <a:ext cx="83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ru-RU" altLang="en-US" sz="1800">
                  <a:solidFill>
                    <a:srgbClr val="790015"/>
                  </a:solidFill>
                  <a:latin typeface="Helvetica" pitchFamily="2" charset="0"/>
                </a:rPr>
                <a:t>АНАРХИЯ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527478" name="Line 118">
              <a:extLst>
                <a:ext uri="{FF2B5EF4-FFF2-40B4-BE49-F238E27FC236}">
                  <a16:creationId xmlns:a16="http://schemas.microsoft.com/office/drawing/2014/main" id="{B4E20890-ECA3-72AB-855A-F6A8980D2A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</p:grpSp>
      <p:grpSp>
        <p:nvGrpSpPr>
          <p:cNvPr id="81935" name="Group 119">
            <a:extLst>
              <a:ext uri="{FF2B5EF4-FFF2-40B4-BE49-F238E27FC236}">
                <a16:creationId xmlns:a16="http://schemas.microsoft.com/office/drawing/2014/main" id="{9323057A-B047-F8C1-1456-E7513547859F}"/>
              </a:ext>
            </a:extLst>
          </p:cNvPr>
          <p:cNvGrpSpPr>
            <a:grpSpLocks/>
          </p:cNvGrpSpPr>
          <p:nvPr/>
        </p:nvGrpSpPr>
        <p:grpSpPr bwMode="auto">
          <a:xfrm>
            <a:off x="3727450" y="3168650"/>
            <a:ext cx="2763838" cy="1343025"/>
            <a:chOff x="2412" y="2052"/>
            <a:chExt cx="1741" cy="846"/>
          </a:xfrm>
        </p:grpSpPr>
        <p:sp>
          <p:nvSpPr>
            <p:cNvPr id="527480" name="Rectangle 120">
              <a:extLst>
                <a:ext uri="{FF2B5EF4-FFF2-40B4-BE49-F238E27FC236}">
                  <a16:creationId xmlns:a16="http://schemas.microsoft.com/office/drawing/2014/main" id="{D614BAF7-338F-CA98-F6E2-4CC351916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27481" name="AutoShape 121">
              <a:extLst>
                <a:ext uri="{FF2B5EF4-FFF2-40B4-BE49-F238E27FC236}">
                  <a16:creationId xmlns:a16="http://schemas.microsoft.com/office/drawing/2014/main" id="{C8142E32-3F4F-247D-4207-34BDAEAD68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27482" name="Rectangle 122">
              <a:extLst>
                <a:ext uri="{FF2B5EF4-FFF2-40B4-BE49-F238E27FC236}">
                  <a16:creationId xmlns:a16="http://schemas.microsoft.com/office/drawing/2014/main" id="{8E3FD975-7979-DF3F-B2A1-7C293F6BF6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27483" name="Rectangle 123">
              <a:extLst>
                <a:ext uri="{FF2B5EF4-FFF2-40B4-BE49-F238E27FC236}">
                  <a16:creationId xmlns:a16="http://schemas.microsoft.com/office/drawing/2014/main" id="{4B2A8C5B-B3BF-3C98-5A5D-535475B7C8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9" y="2078"/>
              <a:ext cx="83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ru-RU" altLang="en-US" sz="1800">
                  <a:solidFill>
                    <a:srgbClr val="790015"/>
                  </a:solidFill>
                  <a:latin typeface="Helvetica" pitchFamily="2" charset="0"/>
                </a:rPr>
                <a:t>ЦАРСТВО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527484" name="Line 124">
              <a:extLst>
                <a:ext uri="{FF2B5EF4-FFF2-40B4-BE49-F238E27FC236}">
                  <a16:creationId xmlns:a16="http://schemas.microsoft.com/office/drawing/2014/main" id="{482D86AC-A24A-A57D-6972-9BBAAE495B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</p:grpSp>
      <p:grpSp>
        <p:nvGrpSpPr>
          <p:cNvPr id="81936" name="Group 125">
            <a:extLst>
              <a:ext uri="{FF2B5EF4-FFF2-40B4-BE49-F238E27FC236}">
                <a16:creationId xmlns:a16="http://schemas.microsoft.com/office/drawing/2014/main" id="{2E0228A3-4EBC-ABBC-8F9E-04EB33669DE5}"/>
              </a:ext>
            </a:extLst>
          </p:cNvPr>
          <p:cNvGrpSpPr>
            <a:grpSpLocks/>
          </p:cNvGrpSpPr>
          <p:nvPr/>
        </p:nvGrpSpPr>
        <p:grpSpPr bwMode="auto">
          <a:xfrm>
            <a:off x="3956050" y="3524250"/>
            <a:ext cx="2776538" cy="1343025"/>
            <a:chOff x="2404" y="2052"/>
            <a:chExt cx="1749" cy="846"/>
          </a:xfrm>
        </p:grpSpPr>
        <p:sp>
          <p:nvSpPr>
            <p:cNvPr id="527486" name="Rectangle 126">
              <a:extLst>
                <a:ext uri="{FF2B5EF4-FFF2-40B4-BE49-F238E27FC236}">
                  <a16:creationId xmlns:a16="http://schemas.microsoft.com/office/drawing/2014/main" id="{432E60BF-E8A1-8C16-A920-99BB2F0D90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27487" name="AutoShape 127">
              <a:extLst>
                <a:ext uri="{FF2B5EF4-FFF2-40B4-BE49-F238E27FC236}">
                  <a16:creationId xmlns:a16="http://schemas.microsoft.com/office/drawing/2014/main" id="{F440D077-9DA1-03EB-4245-C14479B86F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27488" name="Rectangle 128">
              <a:extLst>
                <a:ext uri="{FF2B5EF4-FFF2-40B4-BE49-F238E27FC236}">
                  <a16:creationId xmlns:a16="http://schemas.microsoft.com/office/drawing/2014/main" id="{EB5918E8-BA5B-4C55-C4C7-1DEA36EAB0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27489" name="Rectangle 129">
              <a:extLst>
                <a:ext uri="{FF2B5EF4-FFF2-40B4-BE49-F238E27FC236}">
                  <a16:creationId xmlns:a16="http://schemas.microsoft.com/office/drawing/2014/main" id="{A8DCFFB5-473B-0501-F427-BA440C07BF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4" y="2078"/>
              <a:ext cx="92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ru-RU" altLang="en-US" sz="1800">
                  <a:solidFill>
                    <a:srgbClr val="790015"/>
                  </a:solidFill>
                  <a:latin typeface="Helvetica" pitchFamily="2" charset="0"/>
                </a:rPr>
                <a:t>ПЛЕНЕНИЕ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527490" name="Line 130">
              <a:extLst>
                <a:ext uri="{FF2B5EF4-FFF2-40B4-BE49-F238E27FC236}">
                  <a16:creationId xmlns:a16="http://schemas.microsoft.com/office/drawing/2014/main" id="{036FD6CB-6A7B-DF21-240E-98C99F6C15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</p:grpSp>
      <p:grpSp>
        <p:nvGrpSpPr>
          <p:cNvPr id="81937" name="Group 131">
            <a:extLst>
              <a:ext uri="{FF2B5EF4-FFF2-40B4-BE49-F238E27FC236}">
                <a16:creationId xmlns:a16="http://schemas.microsoft.com/office/drawing/2014/main" id="{0BEB81A3-7C46-C2D5-4806-FC5B703E5C85}"/>
              </a:ext>
            </a:extLst>
          </p:cNvPr>
          <p:cNvGrpSpPr>
            <a:grpSpLocks/>
          </p:cNvGrpSpPr>
          <p:nvPr/>
        </p:nvGrpSpPr>
        <p:grpSpPr bwMode="auto">
          <a:xfrm>
            <a:off x="4273550" y="3859213"/>
            <a:ext cx="2760663" cy="1333500"/>
            <a:chOff x="2652" y="2271"/>
            <a:chExt cx="1739" cy="840"/>
          </a:xfrm>
        </p:grpSpPr>
        <p:sp>
          <p:nvSpPr>
            <p:cNvPr id="527492" name="Rectangle 132">
              <a:extLst>
                <a:ext uri="{FF2B5EF4-FFF2-40B4-BE49-F238E27FC236}">
                  <a16:creationId xmlns:a16="http://schemas.microsoft.com/office/drawing/2014/main" id="{31DE5173-972D-B315-8C02-ABFEDB9E64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27493" name="AutoShape 133">
              <a:extLst>
                <a:ext uri="{FF2B5EF4-FFF2-40B4-BE49-F238E27FC236}">
                  <a16:creationId xmlns:a16="http://schemas.microsoft.com/office/drawing/2014/main" id="{B2E93E1D-198D-63D5-2CAF-00EEE1BB80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27494" name="Rectangle 134">
              <a:extLst>
                <a:ext uri="{FF2B5EF4-FFF2-40B4-BE49-F238E27FC236}">
                  <a16:creationId xmlns:a16="http://schemas.microsoft.com/office/drawing/2014/main" id="{AD874E31-9993-3F9D-8206-C5EE2532D9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27495" name="Rectangle 135">
              <a:extLst>
                <a:ext uri="{FF2B5EF4-FFF2-40B4-BE49-F238E27FC236}">
                  <a16:creationId xmlns:a16="http://schemas.microsoft.com/office/drawing/2014/main" id="{07438F03-30A9-F043-3792-F61B97933A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" y="2298"/>
              <a:ext cx="96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ru-RU" altLang="en-US" sz="1800">
                  <a:solidFill>
                    <a:srgbClr val="790015"/>
                  </a:solidFill>
                  <a:latin typeface="Helvetica" pitchFamily="2" charset="0"/>
                </a:rPr>
                <a:t>МОЛЧАНИЕ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</p:grpSp>
      <p:grpSp>
        <p:nvGrpSpPr>
          <p:cNvPr id="81938" name="Group 136">
            <a:extLst>
              <a:ext uri="{FF2B5EF4-FFF2-40B4-BE49-F238E27FC236}">
                <a16:creationId xmlns:a16="http://schemas.microsoft.com/office/drawing/2014/main" id="{A1E439D5-F70F-AEC8-2EF9-C7E7BC1A13A2}"/>
              </a:ext>
            </a:extLst>
          </p:cNvPr>
          <p:cNvGrpSpPr>
            <a:grpSpLocks/>
          </p:cNvGrpSpPr>
          <p:nvPr/>
        </p:nvGrpSpPr>
        <p:grpSpPr bwMode="auto">
          <a:xfrm>
            <a:off x="4540250" y="4208463"/>
            <a:ext cx="2762250" cy="1479550"/>
            <a:chOff x="3948" y="107"/>
            <a:chExt cx="1740" cy="932"/>
          </a:xfrm>
        </p:grpSpPr>
        <p:sp>
          <p:nvSpPr>
            <p:cNvPr id="527497" name="Rectangle 137">
              <a:extLst>
                <a:ext uri="{FF2B5EF4-FFF2-40B4-BE49-F238E27FC236}">
                  <a16:creationId xmlns:a16="http://schemas.microsoft.com/office/drawing/2014/main" id="{FDB41250-0E26-0DD6-6FFC-119DEAB18D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chemeClr val="tx2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27498" name="AutoShape 138">
              <a:extLst>
                <a:ext uri="{FF2B5EF4-FFF2-40B4-BE49-F238E27FC236}">
                  <a16:creationId xmlns:a16="http://schemas.microsoft.com/office/drawing/2014/main" id="{2F461FB7-E6C6-4258-2BB1-C755983C1F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chemeClr val="tx2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27499" name="Rectangle 139">
              <a:extLst>
                <a:ext uri="{FF2B5EF4-FFF2-40B4-BE49-F238E27FC236}">
                  <a16:creationId xmlns:a16="http://schemas.microsoft.com/office/drawing/2014/main" id="{C445BFE8-2C49-7B91-97FE-D820232289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chemeClr val="tx2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grpSp>
          <p:nvGrpSpPr>
            <p:cNvPr id="81945" name="Group 140">
              <a:extLst>
                <a:ext uri="{FF2B5EF4-FFF2-40B4-BE49-F238E27FC236}">
                  <a16:creationId xmlns:a16="http://schemas.microsoft.com/office/drawing/2014/main" id="{5B0B1425-77C5-4D10-7DDF-5828479A58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29" y="130"/>
              <a:ext cx="814" cy="284"/>
              <a:chOff x="3059" y="3101"/>
              <a:chExt cx="637" cy="235"/>
            </a:xfrm>
          </p:grpSpPr>
          <p:sp>
            <p:nvSpPr>
              <p:cNvPr id="527501" name="Rectangle 141">
                <a:extLst>
                  <a:ext uri="{FF2B5EF4-FFF2-40B4-BE49-F238E27FC236}">
                    <a16:creationId xmlns:a16="http://schemas.microsoft.com/office/drawing/2014/main" id="{E4112E49-3C41-0A03-68A6-0B85AAA8D8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" y="3113"/>
                <a:ext cx="146" cy="223"/>
              </a:xfrm>
              <a:prstGeom prst="rect">
                <a:avLst/>
              </a:prstGeom>
              <a:solidFill>
                <a:schemeClr val="tx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sz="2800">
                    <a:solidFill>
                      <a:srgbClr val="790015"/>
                    </a:solidFill>
                    <a:latin typeface="Helvetica" pitchFamily="2" charset="0"/>
                  </a:rPr>
                  <a:t>   </a:t>
                </a:r>
                <a:endParaRPr lang="en-US" altLang="en-US" sz="4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2" charset="0"/>
                </a:endParaRPr>
              </a:p>
            </p:txBody>
          </p:sp>
          <p:sp>
            <p:nvSpPr>
              <p:cNvPr id="527502" name="Rectangle 142">
                <a:extLst>
                  <a:ext uri="{FF2B5EF4-FFF2-40B4-BE49-F238E27FC236}">
                    <a16:creationId xmlns:a16="http://schemas.microsoft.com/office/drawing/2014/main" id="{A2892217-448E-A0AE-CC11-C2D58C9AB5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9" y="3101"/>
                <a:ext cx="637" cy="230"/>
              </a:xfrm>
              <a:prstGeom prst="rect">
                <a:avLst/>
              </a:prstGeom>
              <a:solidFill>
                <a:schemeClr val="tx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ru-RU" altLang="en-US" sz="2900">
                    <a:solidFill>
                      <a:srgbClr val="790015"/>
                    </a:solidFill>
                    <a:latin typeface="Helvetica" pitchFamily="2" charset="0"/>
                  </a:rPr>
                  <a:t>ИИСУС</a:t>
                </a:r>
                <a:endParaRPr lang="en-US" altLang="en-US" sz="4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2" charset="0"/>
                </a:endParaRPr>
              </a:p>
            </p:txBody>
          </p:sp>
        </p:grpSp>
        <p:sp>
          <p:nvSpPr>
            <p:cNvPr id="527503" name="Line 143">
              <a:extLst>
                <a:ext uri="{FF2B5EF4-FFF2-40B4-BE49-F238E27FC236}">
                  <a16:creationId xmlns:a16="http://schemas.microsoft.com/office/drawing/2014/main" id="{6B9C1A8D-0820-2D03-F5F7-720A5F3114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527504" name="Line 144">
              <a:extLst>
                <a:ext uri="{FF2B5EF4-FFF2-40B4-BE49-F238E27FC236}">
                  <a16:creationId xmlns:a16="http://schemas.microsoft.com/office/drawing/2014/main" id="{684AA712-ACF2-990F-84EA-B65591ADB1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</p:grpSp>
      <p:sp>
        <p:nvSpPr>
          <p:cNvPr id="527441" name="Rectangle 81">
            <a:extLst>
              <a:ext uri="{FF2B5EF4-FFF2-40B4-BE49-F238E27FC236}">
                <a16:creationId xmlns:a16="http://schemas.microsoft.com/office/drawing/2014/main" id="{26CE1332-9088-3AA9-D483-BE1D0D3B3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47688"/>
            <a:ext cx="8064500" cy="5813425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27505" name="Text Box 145">
            <a:extLst>
              <a:ext uri="{FF2B5EF4-FFF2-40B4-BE49-F238E27FC236}">
                <a16:creationId xmlns:a16="http://schemas.microsoft.com/office/drawing/2014/main" id="{787BD76F-9A78-C48C-F127-4C342769C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1036638"/>
            <a:ext cx="7469188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3600">
                <a:latin typeface="Arial" panose="020B0604020202020204" pitchFamily="34" charset="0"/>
              </a:rPr>
              <a:t>ТЕПЕРЬ МЫ МОЖЕМ ВИДЕТЬ ВАЖНОСТЬ</a:t>
            </a:r>
            <a:r>
              <a:rPr lang="en-US" altLang="en-US" sz="3600">
                <a:latin typeface="Arial" panose="020B0604020202020204" pitchFamily="34" charset="0"/>
              </a:rPr>
              <a:t> </a:t>
            </a:r>
            <a:r>
              <a:rPr lang="ru-RU" altLang="en-US" sz="3600">
                <a:latin typeface="Arial" panose="020B0604020202020204" pitchFamily="34" charset="0"/>
              </a:rPr>
              <a:t>СЮЖЕТНОЙ ЛИНИИ БИБЛИИ</a:t>
            </a:r>
            <a:r>
              <a:rPr lang="en-US" altLang="en-US" sz="3600">
                <a:latin typeface="Arial" panose="020B0604020202020204" pitchFamily="34" charset="0"/>
              </a:rPr>
              <a:t> </a:t>
            </a:r>
            <a:r>
              <a:rPr lang="ru-RU" altLang="en-US" sz="3600">
                <a:latin typeface="Arial" panose="020B0604020202020204" pitchFamily="34" charset="0"/>
              </a:rPr>
              <a:t>ДЛЯ УСВОЕНИЯ</a:t>
            </a:r>
            <a:r>
              <a:rPr lang="en-US" altLang="en-US" sz="3600">
                <a:latin typeface="Arial" panose="020B0604020202020204" pitchFamily="34" charset="0"/>
              </a:rPr>
              <a:t>…</a:t>
            </a:r>
            <a:endParaRPr lang="en-US" altLang="en-US" sz="3600" i="1">
              <a:solidFill>
                <a:schemeClr val="folHlink"/>
              </a:solidFill>
              <a:latin typeface="Arial" panose="020B0604020202020204" pitchFamily="34" charset="0"/>
            </a:endParaRPr>
          </a:p>
        </p:txBody>
      </p:sp>
      <p:sp>
        <p:nvSpPr>
          <p:cNvPr id="527506" name="Text Box 146">
            <a:extLst>
              <a:ext uri="{FF2B5EF4-FFF2-40B4-BE49-F238E27FC236}">
                <a16:creationId xmlns:a16="http://schemas.microsoft.com/office/drawing/2014/main" id="{64E2BF3F-A07B-4D6A-67FD-4160BA449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" y="3506788"/>
            <a:ext cx="7681913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5400" i="1">
                <a:solidFill>
                  <a:schemeClr val="folHlink"/>
                </a:solidFill>
                <a:latin typeface="Arial" panose="020B0604020202020204" pitchFamily="34" charset="0"/>
              </a:rPr>
              <a:t>БОЛЬШОЙ</a:t>
            </a:r>
            <a:r>
              <a:rPr lang="en-US" altLang="en-US" sz="5400" i="1">
                <a:solidFill>
                  <a:schemeClr val="folHlink"/>
                </a:solidFill>
                <a:latin typeface="Arial" panose="020B0604020202020204" pitchFamily="34" charset="0"/>
              </a:rPr>
              <a:t> </a:t>
            </a:r>
            <a:r>
              <a:rPr lang="ru-RU" altLang="en-US" sz="5400" i="1">
                <a:solidFill>
                  <a:schemeClr val="folHlink"/>
                </a:solidFill>
                <a:latin typeface="Arial" panose="020B0604020202020204" pitchFamily="34" charset="0"/>
              </a:rPr>
              <a:t>ПАНОРАМЫ</a:t>
            </a:r>
            <a:r>
              <a:rPr lang="en-US" altLang="en-US" sz="5400" i="1">
                <a:solidFill>
                  <a:schemeClr val="folHlink"/>
                </a:solidFill>
                <a:latin typeface="Arial" panose="020B0604020202020204" pitchFamily="34" charset="0"/>
              </a:rPr>
              <a:t>                </a:t>
            </a:r>
            <a:r>
              <a:rPr lang="ru-RU" altLang="en-US" sz="5400" i="1">
                <a:solidFill>
                  <a:schemeClr val="folHlink"/>
                </a:solidFill>
                <a:latin typeface="Arial" panose="020B0604020202020204" pitchFamily="34" charset="0"/>
              </a:rPr>
              <a:t>ИСКУПЛЕНИЯ</a:t>
            </a:r>
            <a:r>
              <a:rPr lang="en-US" altLang="en-US" sz="5400" i="1">
                <a:solidFill>
                  <a:schemeClr val="folHlink"/>
                </a:solidFill>
                <a:latin typeface="Arial" panose="020B0604020202020204" pitchFamily="34" charset="0"/>
              </a:rPr>
              <a:t>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7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27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7505" grpId="0" autoUpdateAnimBg="0"/>
      <p:bldP spid="527506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161" name="Picture 9">
            <a:extLst>
              <a:ext uri="{FF2B5EF4-FFF2-40B4-BE49-F238E27FC236}">
                <a16:creationId xmlns:a16="http://schemas.microsoft.com/office/drawing/2014/main" id="{3D887FA2-63D6-70C2-33DE-7C2EEDC0B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250" y="590550"/>
            <a:ext cx="4754563" cy="3124200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109">
                <a:alpha val="74998"/>
              </a:srgbClr>
            </a:outerShdw>
          </a:effectLst>
        </p:spPr>
      </p:pic>
      <p:pic>
        <p:nvPicPr>
          <p:cNvPr id="433162" name="Picture 10">
            <a:extLst>
              <a:ext uri="{FF2B5EF4-FFF2-40B4-BE49-F238E27FC236}">
                <a16:creationId xmlns:a16="http://schemas.microsoft.com/office/drawing/2014/main" id="{BCFAD2AF-8874-AAAF-90BC-0F64D9030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29974"/>
          <a:stretch>
            <a:fillRect/>
          </a:stretch>
        </p:blipFill>
        <p:spPr bwMode="auto">
          <a:xfrm>
            <a:off x="5862638" y="554038"/>
            <a:ext cx="2776537" cy="2654300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109">
                <a:alpha val="74998"/>
              </a:srgbClr>
            </a:outerShdw>
          </a:effectLst>
        </p:spPr>
      </p:pic>
      <p:pic>
        <p:nvPicPr>
          <p:cNvPr id="433165" name="Picture 13">
            <a:extLst>
              <a:ext uri="{FF2B5EF4-FFF2-40B4-BE49-F238E27FC236}">
                <a16:creationId xmlns:a16="http://schemas.microsoft.com/office/drawing/2014/main" id="{F87EDA91-3792-F9ED-62DE-43AB7D6D2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438" y="3081338"/>
            <a:ext cx="2092325" cy="3125787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109">
                <a:alpha val="74998"/>
              </a:srgbClr>
            </a:outerShdw>
          </a:effectLst>
        </p:spPr>
      </p:pic>
      <p:sp>
        <p:nvSpPr>
          <p:cNvPr id="82949" name="Text Box 18">
            <a:extLst>
              <a:ext uri="{FF2B5EF4-FFF2-40B4-BE49-F238E27FC236}">
                <a16:creationId xmlns:a16="http://schemas.microsoft.com/office/drawing/2014/main" id="{B01BBB12-60D0-82B0-0BD5-8031025E9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82950" name="Text Box 20">
            <a:extLst>
              <a:ext uri="{FF2B5EF4-FFF2-40B4-BE49-F238E27FC236}">
                <a16:creationId xmlns:a16="http://schemas.microsoft.com/office/drawing/2014/main" id="{25EB82AD-AA61-8205-07B2-3657DE813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82951" name="Text Box 21">
            <a:extLst>
              <a:ext uri="{FF2B5EF4-FFF2-40B4-BE49-F238E27FC236}">
                <a16:creationId xmlns:a16="http://schemas.microsoft.com/office/drawing/2014/main" id="{74C02D72-1A3B-45A9-DC66-F533D343C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33174" name="Rectangle 22">
            <a:extLst>
              <a:ext uri="{FF2B5EF4-FFF2-40B4-BE49-F238E27FC236}">
                <a16:creationId xmlns:a16="http://schemas.microsoft.com/office/drawing/2014/main" id="{C1A5DA36-7D3B-2483-C6A6-78173A99F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33180" name="Rectangle 28">
            <a:extLst>
              <a:ext uri="{FF2B5EF4-FFF2-40B4-BE49-F238E27FC236}">
                <a16:creationId xmlns:a16="http://schemas.microsoft.com/office/drawing/2014/main" id="{87E97B46-9A65-1299-143C-39F7C6191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58</a:t>
            </a:r>
          </a:p>
        </p:txBody>
      </p:sp>
      <p:pic>
        <p:nvPicPr>
          <p:cNvPr id="433184" name="Picture 32" descr="ST BASIL'S">
            <a:extLst>
              <a:ext uri="{FF2B5EF4-FFF2-40B4-BE49-F238E27FC236}">
                <a16:creationId xmlns:a16="http://schemas.microsoft.com/office/drawing/2014/main" id="{E421CAB3-EC20-646F-ACDD-7347ABA2E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604838"/>
            <a:ext cx="4699000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186" name="Picture 34">
            <a:extLst>
              <a:ext uri="{FF2B5EF4-FFF2-40B4-BE49-F238E27FC236}">
                <a16:creationId xmlns:a16="http://schemas.microsoft.com/office/drawing/2014/main" id="{A3B3BB26-5368-39A9-565D-A9BA0FB07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3543300"/>
            <a:ext cx="3932237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166" name="Picture 14">
            <a:extLst>
              <a:ext uri="{FF2B5EF4-FFF2-40B4-BE49-F238E27FC236}">
                <a16:creationId xmlns:a16="http://schemas.microsoft.com/office/drawing/2014/main" id="{568C49C3-1D0E-E613-3CDB-144481EBE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35275" y="3608388"/>
            <a:ext cx="2016125" cy="3011487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109">
                <a:alpha val="74998"/>
              </a:srgbClr>
            </a:outerShdw>
          </a:effectLst>
        </p:spPr>
      </p:pic>
      <p:grpSp>
        <p:nvGrpSpPr>
          <p:cNvPr id="2" name="Group 38">
            <a:extLst>
              <a:ext uri="{FF2B5EF4-FFF2-40B4-BE49-F238E27FC236}">
                <a16:creationId xmlns:a16="http://schemas.microsoft.com/office/drawing/2014/main" id="{BF18D27E-13E4-0377-9DCB-8B1AD9B100DD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1189038"/>
            <a:ext cx="6880225" cy="4513262"/>
            <a:chOff x="672" y="749"/>
            <a:chExt cx="4334" cy="2843"/>
          </a:xfrm>
        </p:grpSpPr>
        <p:pic>
          <p:nvPicPr>
            <p:cNvPr id="433191" name="Picture 39">
              <a:extLst>
                <a:ext uri="{FF2B5EF4-FFF2-40B4-BE49-F238E27FC236}">
                  <a16:creationId xmlns:a16="http://schemas.microsoft.com/office/drawing/2014/main" id="{D9ACA9E1-E679-7676-B8D1-5371C1DF73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60" y="749"/>
              <a:ext cx="4246" cy="2843"/>
            </a:xfrm>
            <a:prstGeom prst="rect">
              <a:avLst/>
            </a:prstGeom>
            <a:noFill/>
            <a:ln w="76200">
              <a:solidFill>
                <a:srgbClr val="990033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rgbClr val="000109">
                  <a:alpha val="74998"/>
                </a:srgbClr>
              </a:outerShdw>
            </a:effectLst>
          </p:spPr>
        </p:pic>
        <p:sp>
          <p:nvSpPr>
            <p:cNvPr id="433192" name="Text Box 40">
              <a:extLst>
                <a:ext uri="{FF2B5EF4-FFF2-40B4-BE49-F238E27FC236}">
                  <a16:creationId xmlns:a16="http://schemas.microsoft.com/office/drawing/2014/main" id="{A4EC1ED0-5921-B9CD-99DA-97E3530495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" y="1072"/>
              <a:ext cx="1728" cy="1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rgbClr val="000109">
                  <a:alpha val="74998"/>
                </a:srgb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ru-RU" altLang="en-US" sz="2000">
                  <a:solidFill>
                    <a:schemeClr val="folHlink"/>
                  </a:solidFill>
                </a:rPr>
                <a:t>    ВОПРОС</a:t>
              </a:r>
              <a:r>
                <a:rPr lang="en-US" altLang="en-US" sz="2000">
                  <a:solidFill>
                    <a:schemeClr val="folHlink"/>
                  </a:solidFill>
                </a:rPr>
                <a:t>: </a:t>
              </a:r>
              <a:r>
                <a:rPr lang="ru-RU" altLang="en-US" sz="2000">
                  <a:solidFill>
                    <a:schemeClr val="folHlink"/>
                  </a:solidFill>
                </a:rPr>
                <a:t>КАКОЕ МЕСТО ЗАНИМАЕТ КРОВНАЯ ЖЕРТВА ХРИСТА В СОВРЕМЕННОМ МИРЕ</a:t>
              </a:r>
              <a:r>
                <a:rPr lang="en-US" altLang="en-US" sz="2000">
                  <a:solidFill>
                    <a:schemeClr val="folHlink"/>
                  </a:solidFill>
                </a:rPr>
                <a:t>?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3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3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3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3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3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9" presetID="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8" name="Rectangle 8">
            <a:extLst>
              <a:ext uri="{FF2B5EF4-FFF2-40B4-BE49-F238E27FC236}">
                <a16:creationId xmlns:a16="http://schemas.microsoft.com/office/drawing/2014/main" id="{70FF9370-B288-4DCB-E338-0BB17086A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2463" y="2566988"/>
            <a:ext cx="528002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i="1">
                <a:solidFill>
                  <a:srgbClr val="99FF66"/>
                </a:solidFill>
                <a:latin typeface="Helvetica" pitchFamily="2" charset="0"/>
              </a:rPr>
              <a:t> </a:t>
            </a:r>
            <a:r>
              <a:rPr lang="ru-RU" altLang="en-US" sz="2000" i="1">
                <a:solidFill>
                  <a:srgbClr val="99FF66"/>
                </a:solidFill>
                <a:latin typeface="Helvetica" pitchFamily="2" charset="0"/>
              </a:rPr>
              <a:t>Первая часть</a:t>
            </a:r>
            <a:r>
              <a:rPr lang="en-US" altLang="en-US" sz="2000" i="1">
                <a:solidFill>
                  <a:srgbClr val="99FF66"/>
                </a:solidFill>
                <a:latin typeface="Helvetica" pitchFamily="2" charset="0"/>
              </a:rPr>
              <a:t> –</a:t>
            </a:r>
            <a:r>
              <a:rPr lang="en-US" altLang="en-US" sz="2000" i="1">
                <a:solidFill>
                  <a:srgbClr val="00FF00"/>
                </a:solidFill>
                <a:latin typeface="Helvetica" pitchFamily="2" charset="0"/>
              </a:rPr>
              <a:t> </a:t>
            </a:r>
          </a:p>
          <a:p>
            <a:pPr algn="ctr"/>
            <a:r>
              <a:rPr lang="ru-RU" altLang="en-US" sz="2000" i="1">
                <a:latin typeface="Helvetica" pitchFamily="2" charset="0"/>
              </a:rPr>
              <a:t>Обязанности перед Богом</a:t>
            </a:r>
            <a:r>
              <a:rPr lang="en-US" altLang="en-US" sz="2000" i="1">
                <a:latin typeface="Helvetica" pitchFamily="2" charset="0"/>
              </a:rPr>
              <a:t> (</a:t>
            </a:r>
            <a:r>
              <a:rPr lang="ru-RU" altLang="en-US" sz="2000" i="1">
                <a:latin typeface="Helvetica" pitchFamily="2" charset="0"/>
              </a:rPr>
              <a:t>стихи</a:t>
            </a:r>
            <a:r>
              <a:rPr lang="en-US" altLang="en-US" sz="2000" i="1">
                <a:latin typeface="Helvetica" pitchFamily="2" charset="0"/>
              </a:rPr>
              <a:t> 1-12)</a:t>
            </a:r>
          </a:p>
        </p:txBody>
      </p:sp>
      <p:sp>
        <p:nvSpPr>
          <p:cNvPr id="286776" name="Text Box 56">
            <a:extLst>
              <a:ext uri="{FF2B5EF4-FFF2-40B4-BE49-F238E27FC236}">
                <a16:creationId xmlns:a16="http://schemas.microsoft.com/office/drawing/2014/main" id="{8284BC34-0936-724D-B3D4-98411BE92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8200" y="3314700"/>
            <a:ext cx="6184900" cy="312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Helvetica" pitchFamily="2" charset="0"/>
              </a:rPr>
              <a:t>Господь, Бог твой</a:t>
            </a:r>
            <a:endParaRPr lang="en-US" altLang="en-US">
              <a:solidFill>
                <a:schemeClr val="folHlink"/>
              </a:solidFill>
              <a:latin typeface="Helvetica" pitchFamily="2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>
                <a:solidFill>
                  <a:schemeClr val="folHlink"/>
                </a:solidFill>
                <a:latin typeface="Helvetica" pitchFamily="2" charset="0"/>
              </a:rPr>
              <a:t>   </a:t>
            </a:r>
            <a:r>
              <a:rPr lang="ru-RU" altLang="en-US">
                <a:solidFill>
                  <a:schemeClr val="folHlink"/>
                </a:solidFill>
                <a:latin typeface="Helvetica" pitchFamily="2" charset="0"/>
              </a:rPr>
              <a:t>Нет другим богам пред Ним</a:t>
            </a:r>
            <a:endParaRPr lang="en-US" altLang="en-US">
              <a:solidFill>
                <a:schemeClr val="folHlink"/>
              </a:solidFill>
              <a:latin typeface="Helvetica" pitchFamily="2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>
                <a:solidFill>
                  <a:schemeClr val="folHlink"/>
                </a:solidFill>
                <a:latin typeface="Helvetica" pitchFamily="2" charset="0"/>
              </a:rPr>
              <a:t>      </a:t>
            </a:r>
            <a:r>
              <a:rPr lang="ru-RU" altLang="en-US">
                <a:solidFill>
                  <a:schemeClr val="folHlink"/>
                </a:solidFill>
                <a:latin typeface="Helvetica" pitchFamily="2" charset="0"/>
              </a:rPr>
              <a:t>Нет идолам или Его изображениям</a:t>
            </a:r>
            <a:endParaRPr lang="en-US" altLang="en-US">
              <a:solidFill>
                <a:schemeClr val="folHlink"/>
              </a:solidFill>
              <a:latin typeface="Helvetica" pitchFamily="2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>
                <a:solidFill>
                  <a:schemeClr val="folHlink"/>
                </a:solidFill>
                <a:latin typeface="Helvetica" pitchFamily="2" charset="0"/>
              </a:rPr>
              <a:t>         </a:t>
            </a:r>
            <a:r>
              <a:rPr lang="ru-RU" altLang="en-US">
                <a:solidFill>
                  <a:schemeClr val="folHlink"/>
                </a:solidFill>
                <a:latin typeface="Helvetica" pitchFamily="2" charset="0"/>
              </a:rPr>
              <a:t>Нет поклонению другим богам</a:t>
            </a:r>
            <a:endParaRPr lang="en-US" altLang="en-US">
              <a:solidFill>
                <a:schemeClr val="folHlink"/>
              </a:solidFill>
              <a:latin typeface="Helvetica" pitchFamily="2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>
                <a:solidFill>
                  <a:schemeClr val="folHlink"/>
                </a:solidFill>
                <a:latin typeface="Helvetica" pitchFamily="2" charset="0"/>
              </a:rPr>
              <a:t>            </a:t>
            </a:r>
            <a:r>
              <a:rPr lang="ru-RU" altLang="en-US">
                <a:solidFill>
                  <a:schemeClr val="folHlink"/>
                </a:solidFill>
                <a:latin typeface="Helvetica" pitchFamily="2" charset="0"/>
              </a:rPr>
              <a:t>Святость имени Господа</a:t>
            </a:r>
            <a:endParaRPr lang="en-US" altLang="en-US">
              <a:solidFill>
                <a:schemeClr val="folHlink"/>
              </a:solidFill>
              <a:latin typeface="Helvetica" pitchFamily="2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>
                <a:solidFill>
                  <a:schemeClr val="folHlink"/>
                </a:solidFill>
                <a:latin typeface="Helvetica" pitchFamily="2" charset="0"/>
              </a:rPr>
              <a:t>              </a:t>
            </a:r>
            <a:r>
              <a:rPr lang="ru-RU" altLang="en-US">
                <a:solidFill>
                  <a:schemeClr val="folHlink"/>
                </a:solidFill>
                <a:latin typeface="Helvetica" pitchFamily="2" charset="0"/>
              </a:rPr>
              <a:t>Соблюдение святости субботы</a:t>
            </a:r>
            <a:endParaRPr lang="en-US" altLang="en-US">
              <a:solidFill>
                <a:schemeClr val="folHlink"/>
              </a:solidFill>
              <a:latin typeface="Helvetica" pitchFamily="2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>
                <a:solidFill>
                  <a:schemeClr val="folHlink"/>
                </a:solidFill>
                <a:latin typeface="Helvetica" pitchFamily="2" charset="0"/>
              </a:rPr>
              <a:t>                  </a:t>
            </a:r>
            <a:r>
              <a:rPr lang="ru-RU" altLang="en-US">
                <a:solidFill>
                  <a:schemeClr val="folHlink"/>
                </a:solidFill>
                <a:latin typeface="Helvetica" pitchFamily="2" charset="0"/>
              </a:rPr>
              <a:t>Работа шесть дней</a:t>
            </a:r>
            <a:endParaRPr lang="en-US" altLang="en-US">
              <a:solidFill>
                <a:schemeClr val="folHlink"/>
              </a:solidFill>
              <a:latin typeface="Helvetica" pitchFamily="2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>
                <a:solidFill>
                  <a:schemeClr val="folHlink"/>
                </a:solidFill>
                <a:latin typeface="Helvetica" pitchFamily="2" charset="0"/>
              </a:rPr>
              <a:t>                     </a:t>
            </a:r>
            <a:r>
              <a:rPr lang="ru-RU" altLang="en-US">
                <a:solidFill>
                  <a:schemeClr val="folHlink"/>
                </a:solidFill>
                <a:latin typeface="Helvetica" pitchFamily="2" charset="0"/>
              </a:rPr>
              <a:t>Покой в субботу</a:t>
            </a:r>
            <a:r>
              <a:rPr lang="en-US" altLang="en-US">
                <a:solidFill>
                  <a:schemeClr val="folHlink"/>
                </a:solidFill>
                <a:latin typeface="Helvetica" pitchFamily="2" charset="0"/>
              </a:rPr>
              <a:t>...</a:t>
            </a:r>
          </a:p>
        </p:txBody>
      </p:sp>
      <p:grpSp>
        <p:nvGrpSpPr>
          <p:cNvPr id="2" name="Group 59">
            <a:extLst>
              <a:ext uri="{FF2B5EF4-FFF2-40B4-BE49-F238E27FC236}">
                <a16:creationId xmlns:a16="http://schemas.microsoft.com/office/drawing/2014/main" id="{718E3B42-974C-5620-489E-032E0188CC21}"/>
              </a:ext>
            </a:extLst>
          </p:cNvPr>
          <p:cNvGrpSpPr>
            <a:grpSpLocks/>
          </p:cNvGrpSpPr>
          <p:nvPr/>
        </p:nvGrpSpPr>
        <p:grpSpPr bwMode="auto">
          <a:xfrm>
            <a:off x="711200" y="1970088"/>
            <a:ext cx="2946400" cy="4570412"/>
            <a:chOff x="448" y="1241"/>
            <a:chExt cx="1856" cy="2879"/>
          </a:xfrm>
        </p:grpSpPr>
        <p:sp>
          <p:nvSpPr>
            <p:cNvPr id="286777" name="Line 57">
              <a:extLst>
                <a:ext uri="{FF2B5EF4-FFF2-40B4-BE49-F238E27FC236}">
                  <a16:creationId xmlns:a16="http://schemas.microsoft.com/office/drawing/2014/main" id="{5DA290FA-CE67-3A23-E2CD-1ACA98145A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8" y="1241"/>
              <a:ext cx="1856" cy="2879"/>
            </a:xfrm>
            <a:prstGeom prst="line">
              <a:avLst/>
            </a:prstGeom>
            <a:noFill/>
            <a:ln w="57150">
              <a:solidFill>
                <a:srgbClr val="F8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286778" name="Line 58">
              <a:extLst>
                <a:ext uri="{FF2B5EF4-FFF2-40B4-BE49-F238E27FC236}">
                  <a16:creationId xmlns:a16="http://schemas.microsoft.com/office/drawing/2014/main" id="{B779E9D7-FA77-BCE7-1437-B70E9FA000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6" y="1248"/>
              <a:ext cx="616" cy="0"/>
            </a:xfrm>
            <a:prstGeom prst="line">
              <a:avLst/>
            </a:prstGeom>
            <a:noFill/>
            <a:ln w="57150">
              <a:solidFill>
                <a:srgbClr val="F8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</p:grpSp>
      <p:sp>
        <p:nvSpPr>
          <p:cNvPr id="286780" name="Text Box 60">
            <a:extLst>
              <a:ext uri="{FF2B5EF4-FFF2-40B4-BE49-F238E27FC236}">
                <a16:creationId xmlns:a16="http://schemas.microsoft.com/office/drawing/2014/main" id="{234855E8-E153-D8A0-92CF-D2394B430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1016000"/>
            <a:ext cx="18415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 b="0">
                <a:solidFill>
                  <a:schemeClr val="folHlink"/>
                </a:solidFill>
                <a:latin typeface="Times New Roman" panose="02020603050405020304" pitchFamily="18" charset="0"/>
              </a:rPr>
              <a:t>“</a:t>
            </a:r>
            <a:r>
              <a:rPr lang="ru-RU" altLang="en-US" sz="6600" b="0">
                <a:solidFill>
                  <a:schemeClr val="folHlink"/>
                </a:solidFill>
                <a:latin typeface="Times New Roman" panose="02020603050405020304" pitchFamily="18" charset="0"/>
              </a:rPr>
              <a:t>Н</a:t>
            </a:r>
            <a:r>
              <a:rPr lang="en-US" altLang="en-US" sz="6600" b="0">
                <a:solidFill>
                  <a:schemeClr val="folHlink"/>
                </a:solidFill>
                <a:latin typeface="Times New Roman" panose="02020603050405020304" pitchFamily="18" charset="0"/>
              </a:rPr>
              <a:t>”</a:t>
            </a:r>
          </a:p>
        </p:txBody>
      </p:sp>
      <p:sp>
        <p:nvSpPr>
          <p:cNvPr id="286781" name="Text Box 61">
            <a:extLst>
              <a:ext uri="{FF2B5EF4-FFF2-40B4-BE49-F238E27FC236}">
                <a16:creationId xmlns:a16="http://schemas.microsoft.com/office/drawing/2014/main" id="{940A97C5-5F1F-568A-AB22-11799A9F8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2054225"/>
            <a:ext cx="20462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folHlink"/>
                </a:solidFill>
                <a:latin typeface="Helvetica" pitchFamily="2" charset="0"/>
              </a:rPr>
              <a:t>НРАВСТВЕННЫЙ</a:t>
            </a:r>
            <a:endParaRPr lang="en-US" altLang="en-US" sz="1600">
              <a:solidFill>
                <a:schemeClr val="folHlink"/>
              </a:solidFill>
              <a:latin typeface="Helvetica" pitchFamily="2" charset="0"/>
            </a:endParaRPr>
          </a:p>
        </p:txBody>
      </p:sp>
      <p:sp>
        <p:nvSpPr>
          <p:cNvPr id="286782" name="Rectangle 62">
            <a:extLst>
              <a:ext uri="{FF2B5EF4-FFF2-40B4-BE49-F238E27FC236}">
                <a16:creationId xmlns:a16="http://schemas.microsoft.com/office/drawing/2014/main" id="{000D24F0-4F8D-E8ED-3AA9-CBD0EC2DB7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525" y="393700"/>
            <a:ext cx="5795963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800">
                <a:solidFill>
                  <a:schemeClr val="folHlink"/>
                </a:solidFill>
                <a:latin typeface="Helvetica" pitchFamily="2" charset="0"/>
              </a:rPr>
              <a:t>“</a:t>
            </a:r>
            <a:r>
              <a:rPr lang="ru-RU" altLang="en-US" sz="2800">
                <a:solidFill>
                  <a:schemeClr val="folHlink"/>
                </a:solidFill>
                <a:latin typeface="Helvetica" pitchFamily="2" charset="0"/>
              </a:rPr>
              <a:t>МОИСЕЕВ ЗАВЕТ</a:t>
            </a:r>
            <a:r>
              <a:rPr lang="en-US" altLang="en-US" sz="2800">
                <a:solidFill>
                  <a:schemeClr val="folHlink"/>
                </a:solidFill>
                <a:latin typeface="Helvetica" pitchFamily="2" charset="0"/>
              </a:rPr>
              <a:t>”</a:t>
            </a:r>
          </a:p>
        </p:txBody>
      </p:sp>
      <p:sp>
        <p:nvSpPr>
          <p:cNvPr id="286783" name="Rectangle 63">
            <a:extLst>
              <a:ext uri="{FF2B5EF4-FFF2-40B4-BE49-F238E27FC236}">
                <a16:creationId xmlns:a16="http://schemas.microsoft.com/office/drawing/2014/main" id="{753586F8-FF43-E9A5-95E4-6AB1A6FEA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4838" y="1008063"/>
            <a:ext cx="2863850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en-US" sz="1900">
                <a:solidFill>
                  <a:schemeClr val="folHlink"/>
                </a:solidFill>
                <a:latin typeface="Helvetica" pitchFamily="2" charset="0"/>
              </a:rPr>
              <a:t>ИСХОД ГЛАВА</a:t>
            </a:r>
            <a:r>
              <a:rPr lang="en-US" altLang="en-US" sz="1900">
                <a:solidFill>
                  <a:schemeClr val="folHlink"/>
                </a:solidFill>
                <a:latin typeface="Helvetica" pitchFamily="2" charset="0"/>
              </a:rPr>
              <a:t> 20: </a:t>
            </a:r>
          </a:p>
          <a:p>
            <a:pPr algn="ctr"/>
            <a:r>
              <a:rPr lang="ru-RU" altLang="en-US" sz="2500">
                <a:latin typeface="Helvetica" pitchFamily="2" charset="0"/>
              </a:rPr>
              <a:t>ДЕСЯТИСЛОВИЕ</a:t>
            </a:r>
            <a:endParaRPr lang="en-US" altLang="en-US" sz="1900">
              <a:solidFill>
                <a:schemeClr val="folHlink"/>
              </a:solidFill>
              <a:latin typeface="Helvetica" pitchFamily="2" charset="0"/>
            </a:endParaRPr>
          </a:p>
        </p:txBody>
      </p:sp>
      <p:sp>
        <p:nvSpPr>
          <p:cNvPr id="286784" name="Text Box 64">
            <a:extLst>
              <a:ext uri="{FF2B5EF4-FFF2-40B4-BE49-F238E27FC236}">
                <a16:creationId xmlns:a16="http://schemas.microsoft.com/office/drawing/2014/main" id="{9BB571A9-0DEF-ECED-79D2-EBD7E7C5F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5700" y="1778000"/>
            <a:ext cx="5029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</a:rPr>
              <a:t>“</a:t>
            </a:r>
            <a:r>
              <a:rPr lang="ru-RU" altLang="en-US" sz="2800">
                <a:latin typeface="Times New Roman" panose="02020603050405020304" pitchFamily="18" charset="0"/>
              </a:rPr>
              <a:t>Десять заповедей</a:t>
            </a:r>
            <a:r>
              <a:rPr lang="en-US" altLang="en-US" sz="2800">
                <a:latin typeface="Times New Roman" panose="02020603050405020304" pitchFamily="18" charset="0"/>
              </a:rPr>
              <a:t>”</a:t>
            </a:r>
          </a:p>
        </p:txBody>
      </p:sp>
      <p:grpSp>
        <p:nvGrpSpPr>
          <p:cNvPr id="18442" name="Group 66">
            <a:extLst>
              <a:ext uri="{FF2B5EF4-FFF2-40B4-BE49-F238E27FC236}">
                <a16:creationId xmlns:a16="http://schemas.microsoft.com/office/drawing/2014/main" id="{2E8F6168-88E6-BAAD-70F3-83605BB68035}"/>
              </a:ext>
            </a:extLst>
          </p:cNvPr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286787" name="Rectangle 67">
              <a:extLst>
                <a:ext uri="{FF2B5EF4-FFF2-40B4-BE49-F238E27FC236}">
                  <a16:creationId xmlns:a16="http://schemas.microsoft.com/office/drawing/2014/main" id="{C24F0D38-5337-0FBB-9DAC-53B850699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286788" name="Oval 68">
              <a:extLst>
                <a:ext uri="{FF2B5EF4-FFF2-40B4-BE49-F238E27FC236}">
                  <a16:creationId xmlns:a16="http://schemas.microsoft.com/office/drawing/2014/main" id="{69C5BABE-3414-5B61-45E9-E784C27EC8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286789" name="Rectangle 69">
              <a:extLst>
                <a:ext uri="{FF2B5EF4-FFF2-40B4-BE49-F238E27FC236}">
                  <a16:creationId xmlns:a16="http://schemas.microsoft.com/office/drawing/2014/main" id="{7226B515-1A3E-D4CD-56B5-D106BE72E6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286790" name="Rectangle 70">
              <a:extLst>
                <a:ext uri="{FF2B5EF4-FFF2-40B4-BE49-F238E27FC236}">
                  <a16:creationId xmlns:a16="http://schemas.microsoft.com/office/drawing/2014/main" id="{5B06B02B-E531-BEBE-FAEC-A23B9C5C32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286791" name="Oval 71">
              <a:extLst>
                <a:ext uri="{FF2B5EF4-FFF2-40B4-BE49-F238E27FC236}">
                  <a16:creationId xmlns:a16="http://schemas.microsoft.com/office/drawing/2014/main" id="{06627EB3-C213-FC34-D5E0-120915B577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286792" name="Rectangle 72">
              <a:extLst>
                <a:ext uri="{FF2B5EF4-FFF2-40B4-BE49-F238E27FC236}">
                  <a16:creationId xmlns:a16="http://schemas.microsoft.com/office/drawing/2014/main" id="{A7536D01-77DE-D9A7-58E2-F99A78D008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18454" name="Rectangle 73">
              <a:extLst>
                <a:ext uri="{FF2B5EF4-FFF2-40B4-BE49-F238E27FC236}">
                  <a16:creationId xmlns:a16="http://schemas.microsoft.com/office/drawing/2014/main" id="{2DD86ADD-6EC1-3456-412F-E3C66D7647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X</a:t>
              </a:r>
              <a:endParaRPr lang="en-US" altLang="en-US" sz="1600">
                <a:latin typeface="Krone" charset="0"/>
              </a:endParaRPr>
            </a:p>
          </p:txBody>
        </p:sp>
        <p:sp>
          <p:nvSpPr>
            <p:cNvPr id="18455" name="Rectangle 74">
              <a:extLst>
                <a:ext uri="{FF2B5EF4-FFF2-40B4-BE49-F238E27FC236}">
                  <a16:creationId xmlns:a16="http://schemas.microsoft.com/office/drawing/2014/main" id="{3E902F24-C939-15C2-7E69-45A0CB8CEB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</a:t>
              </a:r>
              <a:endParaRPr lang="en-US" altLang="en-US" sz="1600">
                <a:latin typeface="Krone" charset="0"/>
              </a:endParaRPr>
            </a:p>
          </p:txBody>
        </p:sp>
      </p:grpSp>
      <p:sp>
        <p:nvSpPr>
          <p:cNvPr id="18443" name="Text Box 84">
            <a:extLst>
              <a:ext uri="{FF2B5EF4-FFF2-40B4-BE49-F238E27FC236}">
                <a16:creationId xmlns:a16="http://schemas.microsoft.com/office/drawing/2014/main" id="{F32A74AD-057E-16B7-2D0E-2D19B1F41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86805" name="Rectangle 85">
            <a:extLst>
              <a:ext uri="{FF2B5EF4-FFF2-40B4-BE49-F238E27FC236}">
                <a16:creationId xmlns:a16="http://schemas.microsoft.com/office/drawing/2014/main" id="{FF2AE24F-197F-3D28-7D3E-97E254D56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445" name="Text Box 87">
            <a:extLst>
              <a:ext uri="{FF2B5EF4-FFF2-40B4-BE49-F238E27FC236}">
                <a16:creationId xmlns:a16="http://schemas.microsoft.com/office/drawing/2014/main" id="{EE2C3A4E-D4DA-734A-C3D4-10ABCC58B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7263" y="6421438"/>
            <a:ext cx="454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13</a:t>
            </a:r>
          </a:p>
        </p:txBody>
      </p:sp>
      <p:sp>
        <p:nvSpPr>
          <p:cNvPr id="286808" name="Rectangle 88">
            <a:extLst>
              <a:ext uri="{FF2B5EF4-FFF2-40B4-BE49-F238E27FC236}">
                <a16:creationId xmlns:a16="http://schemas.microsoft.com/office/drawing/2014/main" id="{C6D8548C-0CB8-A280-4827-8A4B42F27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05</a:t>
            </a:r>
          </a:p>
        </p:txBody>
      </p:sp>
      <p:sp>
        <p:nvSpPr>
          <p:cNvPr id="286810" name="Text Box 90">
            <a:extLst>
              <a:ext uri="{FF2B5EF4-FFF2-40B4-BE49-F238E27FC236}">
                <a16:creationId xmlns:a16="http://schemas.microsoft.com/office/drawing/2014/main" id="{1321B061-6817-787D-D2C3-5EE62CE55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7188" y="390525"/>
            <a:ext cx="20002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>
                <a:solidFill>
                  <a:srgbClr val="99CCFF"/>
                </a:solidFill>
                <a:latin typeface="Helvetica" pitchFamily="2" charset="0"/>
              </a:rPr>
              <a:t>МОИСЕЕВ</a:t>
            </a:r>
            <a:endParaRPr lang="en-US" altLang="en-US" sz="2800">
              <a:solidFill>
                <a:srgbClr val="99CCFF"/>
              </a:solidFill>
              <a:latin typeface="Helvetic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6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6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6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6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6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6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6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6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6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6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6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6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6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6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3" presetClass="entr" presetSubtype="36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6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6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6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6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6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6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6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6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286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2867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500"/>
                                        <p:tgtEl>
                                          <p:spTgt spid="2867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500"/>
                                        <p:tgtEl>
                                          <p:spTgt spid="2867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500"/>
                                        <p:tgtEl>
                                          <p:spTgt spid="2867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500"/>
                                        <p:tgtEl>
                                          <p:spTgt spid="2867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8" dur="500"/>
                                        <p:tgtEl>
                                          <p:spTgt spid="2867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500"/>
                                        <p:tgtEl>
                                          <p:spTgt spid="2867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8" grpId="0" autoUpdateAnimBg="0"/>
      <p:bldP spid="286776" grpId="0" build="p" autoUpdateAnimBg="0"/>
      <p:bldP spid="286780" grpId="0" autoUpdateAnimBg="0"/>
      <p:bldP spid="286781" grpId="0" autoUpdateAnimBg="0"/>
      <p:bldP spid="286783" grpId="0" autoUpdateAnimBg="0"/>
      <p:bldP spid="286784" grpId="0" autoUpdateAnimBg="0"/>
      <p:bldP spid="286810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>
            <a:extLst>
              <a:ext uri="{FF2B5EF4-FFF2-40B4-BE49-F238E27FC236}">
                <a16:creationId xmlns:a16="http://schemas.microsoft.com/office/drawing/2014/main" id="{F77598F8-F63A-4153-264E-53A6D560A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275" y="1281113"/>
            <a:ext cx="7308850" cy="4965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800" baseline="30000">
                <a:latin typeface="Times New Roman" panose="02020603050405020304" pitchFamily="18" charset="0"/>
              </a:rPr>
              <a:t>15</a:t>
            </a:r>
            <a:r>
              <a:rPr lang="ru-RU" altLang="en-US" sz="4800" baseline="30000">
                <a:latin typeface="Times New Roman" panose="02020603050405020304" pitchFamily="18" charset="0"/>
              </a:rPr>
              <a:t> </a:t>
            </a:r>
            <a:r>
              <a:rPr lang="en-US" altLang="en-US" sz="4000">
                <a:latin typeface="Times New Roman" panose="02020603050405020304" pitchFamily="18" charset="0"/>
              </a:rPr>
              <a:t>И потому Он есть ходатай </a:t>
            </a:r>
            <a:r>
              <a:rPr lang="en-US" altLang="en-US" sz="4000">
                <a:solidFill>
                  <a:schemeClr val="folHlink"/>
                </a:solidFill>
                <a:latin typeface="Times New Roman" panose="02020603050405020304" pitchFamily="18" charset="0"/>
              </a:rPr>
              <a:t>нового завета</a:t>
            </a:r>
            <a:r>
              <a:rPr lang="en-US" altLang="en-US" sz="4000">
                <a:latin typeface="Times New Roman" panose="02020603050405020304" pitchFamily="18" charset="0"/>
              </a:rPr>
              <a:t>, дабы вследствие смерти Его, бывшей для искупления от преступлений, сделанных в первом завете, призванные к </a:t>
            </a:r>
            <a:r>
              <a:rPr lang="en-US" altLang="en-US" sz="4000">
                <a:solidFill>
                  <a:schemeClr val="folHlink"/>
                </a:solidFill>
                <a:latin typeface="Times New Roman" panose="02020603050405020304" pitchFamily="18" charset="0"/>
              </a:rPr>
              <a:t>вечному наследию получили обетованное</a:t>
            </a:r>
            <a:r>
              <a:rPr lang="en-US" altLang="en-US" sz="4000">
                <a:latin typeface="Times New Roman" panose="02020603050405020304" pitchFamily="18" charset="0"/>
              </a:rPr>
              <a:t>.</a:t>
            </a:r>
            <a:endParaRPr lang="en-US" altLang="en-US" sz="40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23" name="Rectangle 3">
            <a:extLst>
              <a:ext uri="{FF2B5EF4-FFF2-40B4-BE49-F238E27FC236}">
                <a16:creationId xmlns:a16="http://schemas.microsoft.com/office/drawing/2014/main" id="{6D2E9247-11C7-7348-9E97-3B688256C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7638" y="317500"/>
            <a:ext cx="6238875" cy="787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ru-RU" altLang="en-US" sz="2800" i="1">
                <a:latin typeface="Times New Roman" panose="02020603050405020304" pitchFamily="18" charset="0"/>
              </a:rPr>
              <a:t>О значении</a:t>
            </a:r>
            <a:r>
              <a:rPr lang="en-US" altLang="en-US" sz="2800" i="1">
                <a:latin typeface="Times New Roman" panose="02020603050405020304" pitchFamily="18" charset="0"/>
              </a:rPr>
              <a:t> </a:t>
            </a:r>
            <a:r>
              <a:rPr lang="en-US" altLang="en-US" sz="2800" i="1">
                <a:solidFill>
                  <a:schemeClr val="tx2"/>
                </a:solidFill>
                <a:latin typeface="Times New Roman" panose="02020603050405020304" pitchFamily="18" charset="0"/>
              </a:rPr>
              <a:t>“</a:t>
            </a:r>
            <a:r>
              <a:rPr lang="ru-RU" altLang="en-US" sz="2800" i="1">
                <a:solidFill>
                  <a:schemeClr val="tx2"/>
                </a:solidFill>
                <a:latin typeface="Times New Roman" panose="02020603050405020304" pitchFamily="18" charset="0"/>
              </a:rPr>
              <a:t>КРОВИ</a:t>
            </a:r>
            <a:r>
              <a:rPr lang="en-US" altLang="en-US" sz="2800" i="1">
                <a:solidFill>
                  <a:schemeClr val="tx2"/>
                </a:solidFill>
                <a:latin typeface="Times New Roman" panose="02020603050405020304" pitchFamily="18" charset="0"/>
              </a:rPr>
              <a:t>”</a:t>
            </a:r>
            <a:r>
              <a:rPr lang="en-US" altLang="en-US" sz="2800" i="1">
                <a:latin typeface="Times New Roman" panose="02020603050405020304" pitchFamily="18" charset="0"/>
              </a:rPr>
              <a:t>...</a:t>
            </a:r>
            <a:endParaRPr lang="en-US" altLang="en-US" i="1">
              <a:latin typeface="Times New Roman" panose="02020603050405020304" pitchFamily="18" charset="0"/>
            </a:endParaRPr>
          </a:p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ru-RU" altLang="en-US" i="1">
                <a:latin typeface="Times New Roman" panose="02020603050405020304" pitchFamily="18" charset="0"/>
              </a:rPr>
              <a:t>Евреям</a:t>
            </a:r>
            <a:r>
              <a:rPr lang="en-US" altLang="en-US" i="1">
                <a:latin typeface="Times New Roman" panose="02020603050405020304" pitchFamily="18" charset="0"/>
              </a:rPr>
              <a:t> 9: 15-22</a:t>
            </a:r>
          </a:p>
        </p:txBody>
      </p:sp>
      <p:sp>
        <p:nvSpPr>
          <p:cNvPr id="235525" name="Oval 5">
            <a:extLst>
              <a:ext uri="{FF2B5EF4-FFF2-40B4-BE49-F238E27FC236}">
                <a16:creationId xmlns:a16="http://schemas.microsoft.com/office/drawing/2014/main" id="{1AF344F8-3497-F03E-F081-366054245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" y="4786313"/>
            <a:ext cx="7961313" cy="1625600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235527" name="Oval 7">
            <a:extLst>
              <a:ext uri="{FF2B5EF4-FFF2-40B4-BE49-F238E27FC236}">
                <a16:creationId xmlns:a16="http://schemas.microsoft.com/office/drawing/2014/main" id="{FF46B0AF-2D93-5FEA-9220-076DC25FE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5" y="1935163"/>
            <a:ext cx="3713163" cy="693737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83974" name="Text Box 9">
            <a:extLst>
              <a:ext uri="{FF2B5EF4-FFF2-40B4-BE49-F238E27FC236}">
                <a16:creationId xmlns:a16="http://schemas.microsoft.com/office/drawing/2014/main" id="{F92A62B1-4697-5B01-09CE-66C5E5603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83975" name="Text Box 11">
            <a:extLst>
              <a:ext uri="{FF2B5EF4-FFF2-40B4-BE49-F238E27FC236}">
                <a16:creationId xmlns:a16="http://schemas.microsoft.com/office/drawing/2014/main" id="{932B1014-D4D7-3851-1304-AE38E4CD5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83976" name="Text Box 12">
            <a:extLst>
              <a:ext uri="{FF2B5EF4-FFF2-40B4-BE49-F238E27FC236}">
                <a16:creationId xmlns:a16="http://schemas.microsoft.com/office/drawing/2014/main" id="{AA3604B2-712D-891A-CA47-995DCFB29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35533" name="Rectangle 13">
            <a:extLst>
              <a:ext uri="{FF2B5EF4-FFF2-40B4-BE49-F238E27FC236}">
                <a16:creationId xmlns:a16="http://schemas.microsoft.com/office/drawing/2014/main" id="{D0074702-9C44-9576-7532-6D3DAF824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5536" name="Rectangle 16">
            <a:extLst>
              <a:ext uri="{FF2B5EF4-FFF2-40B4-BE49-F238E27FC236}">
                <a16:creationId xmlns:a16="http://schemas.microsoft.com/office/drawing/2014/main" id="{FC35ACED-2BD8-C183-4941-0E9DEC0A6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59</a:t>
            </a:r>
          </a:p>
        </p:txBody>
      </p:sp>
      <p:sp>
        <p:nvSpPr>
          <p:cNvPr id="83979" name="Text Box 18">
            <a:extLst>
              <a:ext uri="{FF2B5EF4-FFF2-40B4-BE49-F238E27FC236}">
                <a16:creationId xmlns:a16="http://schemas.microsoft.com/office/drawing/2014/main" id="{D3C256BF-ED12-1BCD-1EB3-F08957B82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438" y="6421438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25" grpId="0" animBg="1"/>
      <p:bldP spid="23552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>
            <a:extLst>
              <a:ext uri="{FF2B5EF4-FFF2-40B4-BE49-F238E27FC236}">
                <a16:creationId xmlns:a16="http://schemas.microsoft.com/office/drawing/2014/main" id="{CEC99944-2D38-15F6-3C9D-1206664C9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275" y="663575"/>
            <a:ext cx="7804150" cy="2527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4000">
              <a:latin typeface="Times New Roman" panose="02020603050405020304" pitchFamily="18" charset="0"/>
            </a:endParaRPr>
          </a:p>
          <a:p>
            <a:r>
              <a:rPr lang="en-US" altLang="en-US" sz="4800" baseline="30000">
                <a:latin typeface="Times New Roman" panose="02020603050405020304" pitchFamily="18" charset="0"/>
              </a:rPr>
              <a:t>16</a:t>
            </a:r>
            <a:r>
              <a:rPr lang="ru-RU" altLang="en-US" sz="4800" baseline="30000">
                <a:latin typeface="Times New Roman" panose="02020603050405020304" pitchFamily="18" charset="0"/>
              </a:rPr>
              <a:t> </a:t>
            </a:r>
            <a:r>
              <a:rPr lang="en-US" altLang="en-US" sz="4000">
                <a:latin typeface="Times New Roman" panose="02020603050405020304" pitchFamily="18" charset="0"/>
              </a:rPr>
              <a:t>Ибо, где </a:t>
            </a:r>
            <a:r>
              <a:rPr lang="en-US" altLang="en-US" sz="4000">
                <a:solidFill>
                  <a:schemeClr val="folHlink"/>
                </a:solidFill>
                <a:latin typeface="Times New Roman" panose="02020603050405020304" pitchFamily="18" charset="0"/>
              </a:rPr>
              <a:t>завещание</a:t>
            </a:r>
            <a:r>
              <a:rPr lang="en-US" altLang="en-US" sz="4000">
                <a:latin typeface="Times New Roman" panose="02020603050405020304" pitchFamily="18" charset="0"/>
              </a:rPr>
              <a:t>, там необходимо, чтобы последовала смерть завещателя, </a:t>
            </a:r>
            <a:endParaRPr lang="en-US" altLang="en-US" sz="40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84995" name="Text Box 6">
            <a:extLst>
              <a:ext uri="{FF2B5EF4-FFF2-40B4-BE49-F238E27FC236}">
                <a16:creationId xmlns:a16="http://schemas.microsoft.com/office/drawing/2014/main" id="{6EC90497-AFB4-7F7F-1CB2-443F8FA91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84996" name="Text Box 8">
            <a:extLst>
              <a:ext uri="{FF2B5EF4-FFF2-40B4-BE49-F238E27FC236}">
                <a16:creationId xmlns:a16="http://schemas.microsoft.com/office/drawing/2014/main" id="{55AB9E9E-ADD1-0DAF-705F-0AFC844C3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01065" name="Rectangle 9">
            <a:extLst>
              <a:ext uri="{FF2B5EF4-FFF2-40B4-BE49-F238E27FC236}">
                <a16:creationId xmlns:a16="http://schemas.microsoft.com/office/drawing/2014/main" id="{0863C304-9474-C497-4837-E5F24A1F8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1068" name="Rectangle 12">
            <a:extLst>
              <a:ext uri="{FF2B5EF4-FFF2-40B4-BE49-F238E27FC236}">
                <a16:creationId xmlns:a16="http://schemas.microsoft.com/office/drawing/2014/main" id="{569DFB7E-15E9-E91E-5E3F-B4A724C22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60</a:t>
            </a:r>
          </a:p>
        </p:txBody>
      </p:sp>
      <p:sp>
        <p:nvSpPr>
          <p:cNvPr id="301070" name="Text Box 14">
            <a:extLst>
              <a:ext uri="{FF2B5EF4-FFF2-40B4-BE49-F238E27FC236}">
                <a16:creationId xmlns:a16="http://schemas.microsoft.com/office/drawing/2014/main" id="{01E68183-A082-670C-AA45-668F8E5DE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" y="3324225"/>
            <a:ext cx="793750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800" baseline="30000">
                <a:latin typeface="Times New Roman" panose="02020603050405020304" pitchFamily="18" charset="0"/>
              </a:rPr>
              <a:t>17</a:t>
            </a:r>
            <a:r>
              <a:rPr lang="ru-RU" altLang="en-US" sz="4800" baseline="30000">
                <a:latin typeface="Times New Roman" panose="02020603050405020304" pitchFamily="18" charset="0"/>
              </a:rPr>
              <a:t> </a:t>
            </a:r>
            <a:r>
              <a:rPr lang="en-US" altLang="en-US" sz="4000">
                <a:latin typeface="Times New Roman" panose="02020603050405020304" pitchFamily="18" charset="0"/>
              </a:rPr>
              <a:t>потому что завещание действительно после умерших: оно не имеет силы, когда завещатель жив.</a:t>
            </a:r>
          </a:p>
        </p:txBody>
      </p:sp>
      <p:sp>
        <p:nvSpPr>
          <p:cNvPr id="85000" name="Text Box 15">
            <a:extLst>
              <a:ext uri="{FF2B5EF4-FFF2-40B4-BE49-F238E27FC236}">
                <a16:creationId xmlns:a16="http://schemas.microsoft.com/office/drawing/2014/main" id="{16152E40-64FD-D192-E522-AF459EFEC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5675" y="6421438"/>
            <a:ext cx="298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301073" name="Rectangle 17">
            <a:extLst>
              <a:ext uri="{FF2B5EF4-FFF2-40B4-BE49-F238E27FC236}">
                <a16:creationId xmlns:a16="http://schemas.microsoft.com/office/drawing/2014/main" id="{8D60E18A-1D1F-D47C-7D3A-96EDAC641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7638" y="317500"/>
            <a:ext cx="6238875" cy="787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ru-RU" altLang="en-US" sz="2800" i="1">
                <a:latin typeface="Times New Roman" panose="02020603050405020304" pitchFamily="18" charset="0"/>
              </a:rPr>
              <a:t>О значении</a:t>
            </a:r>
            <a:r>
              <a:rPr lang="en-US" altLang="en-US" sz="2800" i="1">
                <a:latin typeface="Times New Roman" panose="02020603050405020304" pitchFamily="18" charset="0"/>
              </a:rPr>
              <a:t> </a:t>
            </a:r>
            <a:r>
              <a:rPr lang="en-US" altLang="en-US" sz="2800" i="1">
                <a:solidFill>
                  <a:schemeClr val="tx2"/>
                </a:solidFill>
                <a:latin typeface="Times New Roman" panose="02020603050405020304" pitchFamily="18" charset="0"/>
              </a:rPr>
              <a:t>“</a:t>
            </a:r>
            <a:r>
              <a:rPr lang="ru-RU" altLang="en-US" sz="2800" i="1">
                <a:solidFill>
                  <a:schemeClr val="tx2"/>
                </a:solidFill>
                <a:latin typeface="Times New Roman" panose="02020603050405020304" pitchFamily="18" charset="0"/>
              </a:rPr>
              <a:t>КРОВИ</a:t>
            </a:r>
            <a:r>
              <a:rPr lang="en-US" altLang="en-US" sz="2800" i="1">
                <a:solidFill>
                  <a:schemeClr val="tx2"/>
                </a:solidFill>
                <a:latin typeface="Times New Roman" panose="02020603050405020304" pitchFamily="18" charset="0"/>
              </a:rPr>
              <a:t>”</a:t>
            </a:r>
            <a:r>
              <a:rPr lang="en-US" altLang="en-US" sz="2800" i="1">
                <a:latin typeface="Times New Roman" panose="02020603050405020304" pitchFamily="18" charset="0"/>
              </a:rPr>
              <a:t>...</a:t>
            </a:r>
            <a:endParaRPr lang="en-US" altLang="en-US" i="1">
              <a:latin typeface="Times New Roman" panose="02020603050405020304" pitchFamily="18" charset="0"/>
            </a:endParaRPr>
          </a:p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ru-RU" altLang="en-US" i="1">
                <a:latin typeface="Times New Roman" panose="02020603050405020304" pitchFamily="18" charset="0"/>
              </a:rPr>
              <a:t>Евреям</a:t>
            </a:r>
            <a:r>
              <a:rPr lang="en-US" altLang="en-US" i="1">
                <a:latin typeface="Times New Roman" panose="02020603050405020304" pitchFamily="18" charset="0"/>
              </a:rPr>
              <a:t> 9: 15-22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10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70" grpId="0" build="allAtOnce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8" name="Text Box 4">
            <a:extLst>
              <a:ext uri="{FF2B5EF4-FFF2-40B4-BE49-F238E27FC236}">
                <a16:creationId xmlns:a16="http://schemas.microsoft.com/office/drawing/2014/main" id="{AFE675C6-94D1-B0A3-814D-4FBD687BE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688" y="1277938"/>
            <a:ext cx="73787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800" baseline="30000">
                <a:latin typeface="Times New Roman" panose="02020603050405020304" pitchFamily="18" charset="0"/>
              </a:rPr>
              <a:t>18</a:t>
            </a:r>
            <a:r>
              <a:rPr lang="ru-RU" altLang="en-US" sz="4800" baseline="30000">
                <a:latin typeface="Times New Roman" panose="02020603050405020304" pitchFamily="18" charset="0"/>
              </a:rPr>
              <a:t> </a:t>
            </a:r>
            <a:r>
              <a:rPr lang="ru-RU" altLang="en-US" sz="4000">
                <a:latin typeface="Times New Roman" panose="02020603050405020304" pitchFamily="18" charset="0"/>
              </a:rPr>
              <a:t>Вот почему и первый завет</a:t>
            </a:r>
            <a:r>
              <a:rPr lang="en-US" altLang="en-US" sz="4000">
                <a:latin typeface="Times New Roman" panose="02020603050405020304" pitchFamily="18" charset="0"/>
              </a:rPr>
              <a:t> </a:t>
            </a:r>
            <a:r>
              <a:rPr lang="ru-RU" altLang="en-US" sz="4000">
                <a:latin typeface="Times New Roman" panose="02020603050405020304" pitchFamily="18" charset="0"/>
              </a:rPr>
              <a:t>был утвержден </a:t>
            </a:r>
            <a:r>
              <a:rPr lang="ru-RU" altLang="en-US" sz="4000">
                <a:solidFill>
                  <a:srgbClr val="FF0F07"/>
                </a:solidFill>
                <a:latin typeface="Times New Roman" panose="02020603050405020304" pitchFamily="18" charset="0"/>
              </a:rPr>
              <a:t>не без крови</a:t>
            </a:r>
            <a:r>
              <a:rPr lang="en-US" altLang="en-US" sz="400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86019" name="Text Box 7">
            <a:extLst>
              <a:ext uri="{FF2B5EF4-FFF2-40B4-BE49-F238E27FC236}">
                <a16:creationId xmlns:a16="http://schemas.microsoft.com/office/drawing/2014/main" id="{757C391F-682D-D845-799D-412A69AE1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86020" name="Text Box 9">
            <a:extLst>
              <a:ext uri="{FF2B5EF4-FFF2-40B4-BE49-F238E27FC236}">
                <a16:creationId xmlns:a16="http://schemas.microsoft.com/office/drawing/2014/main" id="{3259B55E-EE21-7CA5-DD90-3276F9ADB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03114" name="Rectangle 10">
            <a:extLst>
              <a:ext uri="{FF2B5EF4-FFF2-40B4-BE49-F238E27FC236}">
                <a16:creationId xmlns:a16="http://schemas.microsoft.com/office/drawing/2014/main" id="{73484C99-2549-6774-FB44-F059B1065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3117" name="Rectangle 13">
            <a:extLst>
              <a:ext uri="{FF2B5EF4-FFF2-40B4-BE49-F238E27FC236}">
                <a16:creationId xmlns:a16="http://schemas.microsoft.com/office/drawing/2014/main" id="{A0C65976-A862-40DA-3F48-A81ED7C95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61</a:t>
            </a:r>
          </a:p>
        </p:txBody>
      </p:sp>
      <p:sp>
        <p:nvSpPr>
          <p:cNvPr id="303120" name="Rectangle 16">
            <a:extLst>
              <a:ext uri="{FF2B5EF4-FFF2-40B4-BE49-F238E27FC236}">
                <a16:creationId xmlns:a16="http://schemas.microsoft.com/office/drawing/2014/main" id="{BCB18AA0-E9E5-4FE8-4173-DA95FD4F6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7638" y="317500"/>
            <a:ext cx="6238875" cy="787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ru-RU" altLang="en-US" sz="2800" i="1">
                <a:latin typeface="Times New Roman" panose="02020603050405020304" pitchFamily="18" charset="0"/>
              </a:rPr>
              <a:t>О значении</a:t>
            </a:r>
            <a:r>
              <a:rPr lang="en-US" altLang="en-US" sz="2800" i="1">
                <a:latin typeface="Times New Roman" panose="02020603050405020304" pitchFamily="18" charset="0"/>
              </a:rPr>
              <a:t> </a:t>
            </a:r>
            <a:r>
              <a:rPr lang="en-US" altLang="en-US" sz="2800" i="1">
                <a:solidFill>
                  <a:schemeClr val="tx2"/>
                </a:solidFill>
                <a:latin typeface="Times New Roman" panose="02020603050405020304" pitchFamily="18" charset="0"/>
              </a:rPr>
              <a:t>“</a:t>
            </a:r>
            <a:r>
              <a:rPr lang="ru-RU" altLang="en-US" sz="2800" i="1">
                <a:solidFill>
                  <a:schemeClr val="tx2"/>
                </a:solidFill>
                <a:latin typeface="Times New Roman" panose="02020603050405020304" pitchFamily="18" charset="0"/>
              </a:rPr>
              <a:t>КРОВИ</a:t>
            </a:r>
            <a:r>
              <a:rPr lang="en-US" altLang="en-US" sz="2800" i="1">
                <a:solidFill>
                  <a:schemeClr val="tx2"/>
                </a:solidFill>
                <a:latin typeface="Times New Roman" panose="02020603050405020304" pitchFamily="18" charset="0"/>
              </a:rPr>
              <a:t>”</a:t>
            </a:r>
            <a:r>
              <a:rPr lang="en-US" altLang="en-US" sz="2800" i="1">
                <a:latin typeface="Times New Roman" panose="02020603050405020304" pitchFamily="18" charset="0"/>
              </a:rPr>
              <a:t>...</a:t>
            </a:r>
            <a:endParaRPr lang="en-US" altLang="en-US" i="1">
              <a:latin typeface="Times New Roman" panose="02020603050405020304" pitchFamily="18" charset="0"/>
            </a:endParaRPr>
          </a:p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ru-RU" altLang="en-US" i="1">
                <a:latin typeface="Times New Roman" panose="02020603050405020304" pitchFamily="18" charset="0"/>
              </a:rPr>
              <a:t>Евреям</a:t>
            </a:r>
            <a:r>
              <a:rPr lang="en-US" altLang="en-US" i="1">
                <a:latin typeface="Times New Roman" panose="02020603050405020304" pitchFamily="18" charset="0"/>
              </a:rPr>
              <a:t> 9: 15-22</a:t>
            </a:r>
          </a:p>
        </p:txBody>
      </p:sp>
    </p:spTree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>
            <a:extLst>
              <a:ext uri="{FF2B5EF4-FFF2-40B4-BE49-F238E27FC236}">
                <a16:creationId xmlns:a16="http://schemas.microsoft.com/office/drawing/2014/main" id="{41F97F94-42EA-210D-0F69-2A4908B3A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925" y="1277938"/>
            <a:ext cx="7715250" cy="4356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800" baseline="30000">
                <a:latin typeface="Times New Roman" panose="02020603050405020304" pitchFamily="18" charset="0"/>
              </a:rPr>
              <a:t>19</a:t>
            </a:r>
            <a:r>
              <a:rPr lang="ru-RU" altLang="en-US" sz="4800" baseline="30000">
                <a:latin typeface="Times New Roman" panose="02020603050405020304" pitchFamily="18" charset="0"/>
              </a:rPr>
              <a:t> </a:t>
            </a:r>
            <a:r>
              <a:rPr lang="en-US" altLang="en-US" sz="4000">
                <a:latin typeface="Times New Roman" panose="02020603050405020304" pitchFamily="18" charset="0"/>
              </a:rPr>
              <a:t>Ибо Моисей, произнеся все заповеди по закону перед всем народом, взял </a:t>
            </a:r>
            <a:r>
              <a:rPr lang="ru-RU" altLang="en-US" sz="4000">
                <a:solidFill>
                  <a:srgbClr val="FF0F07"/>
                </a:solidFill>
                <a:latin typeface="Times New Roman" panose="02020603050405020304" pitchFamily="18" charset="0"/>
              </a:rPr>
              <a:t>кровь</a:t>
            </a:r>
            <a:r>
              <a:rPr lang="en-US" altLang="en-US" sz="4000">
                <a:latin typeface="Times New Roman" panose="02020603050405020304" pitchFamily="18" charset="0"/>
              </a:rPr>
              <a:t> тельцов и козлов с водою и шерстью червленою и иссопом, и окропил как самую книгу, так и весь народ,</a:t>
            </a:r>
            <a:endParaRPr lang="en-US" altLang="en-US" sz="4000">
              <a:solidFill>
                <a:srgbClr val="FF0F07"/>
              </a:solidFill>
              <a:latin typeface="Times New Roman" panose="02020603050405020304" pitchFamily="18" charset="0"/>
            </a:endParaRPr>
          </a:p>
        </p:txBody>
      </p:sp>
      <p:sp>
        <p:nvSpPr>
          <p:cNvPr id="87043" name="Text Box 6">
            <a:extLst>
              <a:ext uri="{FF2B5EF4-FFF2-40B4-BE49-F238E27FC236}">
                <a16:creationId xmlns:a16="http://schemas.microsoft.com/office/drawing/2014/main" id="{2E34172E-CCFE-0C03-C0D0-6D9C497BF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87044" name="Text Box 8">
            <a:extLst>
              <a:ext uri="{FF2B5EF4-FFF2-40B4-BE49-F238E27FC236}">
                <a16:creationId xmlns:a16="http://schemas.microsoft.com/office/drawing/2014/main" id="{E0077EBC-B9D9-3140-F37E-AFDF95688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04137" name="Rectangle 9">
            <a:extLst>
              <a:ext uri="{FF2B5EF4-FFF2-40B4-BE49-F238E27FC236}">
                <a16:creationId xmlns:a16="http://schemas.microsoft.com/office/drawing/2014/main" id="{8C9AAEE3-B2C3-0E7D-9548-92AF2FA39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4140" name="Rectangle 12">
            <a:extLst>
              <a:ext uri="{FF2B5EF4-FFF2-40B4-BE49-F238E27FC236}">
                <a16:creationId xmlns:a16="http://schemas.microsoft.com/office/drawing/2014/main" id="{798D90E3-47E4-5160-D9D3-18425F76D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62</a:t>
            </a:r>
          </a:p>
        </p:txBody>
      </p:sp>
      <p:sp>
        <p:nvSpPr>
          <p:cNvPr id="304143" name="Rectangle 15">
            <a:extLst>
              <a:ext uri="{FF2B5EF4-FFF2-40B4-BE49-F238E27FC236}">
                <a16:creationId xmlns:a16="http://schemas.microsoft.com/office/drawing/2014/main" id="{13EF36E0-8393-D300-4D64-3EDA5F3F3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7638" y="317500"/>
            <a:ext cx="6238875" cy="787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ru-RU" altLang="en-US" sz="2800" i="1">
                <a:latin typeface="Times New Roman" panose="02020603050405020304" pitchFamily="18" charset="0"/>
              </a:rPr>
              <a:t>О значении</a:t>
            </a:r>
            <a:r>
              <a:rPr lang="en-US" altLang="en-US" sz="2800" i="1">
                <a:latin typeface="Times New Roman" panose="02020603050405020304" pitchFamily="18" charset="0"/>
              </a:rPr>
              <a:t> </a:t>
            </a:r>
            <a:r>
              <a:rPr lang="en-US" altLang="en-US" sz="2800" i="1">
                <a:solidFill>
                  <a:schemeClr val="tx2"/>
                </a:solidFill>
                <a:latin typeface="Times New Roman" panose="02020603050405020304" pitchFamily="18" charset="0"/>
              </a:rPr>
              <a:t>“</a:t>
            </a:r>
            <a:r>
              <a:rPr lang="ru-RU" altLang="en-US" sz="2800" i="1">
                <a:solidFill>
                  <a:schemeClr val="tx2"/>
                </a:solidFill>
                <a:latin typeface="Times New Roman" panose="02020603050405020304" pitchFamily="18" charset="0"/>
              </a:rPr>
              <a:t>КРОВИ</a:t>
            </a:r>
            <a:r>
              <a:rPr lang="en-US" altLang="en-US" sz="2800" i="1">
                <a:solidFill>
                  <a:schemeClr val="tx2"/>
                </a:solidFill>
                <a:latin typeface="Times New Roman" panose="02020603050405020304" pitchFamily="18" charset="0"/>
              </a:rPr>
              <a:t>”</a:t>
            </a:r>
            <a:r>
              <a:rPr lang="en-US" altLang="en-US" sz="2800" i="1">
                <a:latin typeface="Times New Roman" panose="02020603050405020304" pitchFamily="18" charset="0"/>
              </a:rPr>
              <a:t>...</a:t>
            </a:r>
            <a:endParaRPr lang="en-US" altLang="en-US" i="1">
              <a:latin typeface="Times New Roman" panose="02020603050405020304" pitchFamily="18" charset="0"/>
            </a:endParaRPr>
          </a:p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ru-RU" altLang="en-US" i="1">
                <a:latin typeface="Times New Roman" panose="02020603050405020304" pitchFamily="18" charset="0"/>
              </a:rPr>
              <a:t>Евреям</a:t>
            </a:r>
            <a:r>
              <a:rPr lang="en-US" altLang="en-US" i="1">
                <a:latin typeface="Times New Roman" panose="02020603050405020304" pitchFamily="18" charset="0"/>
              </a:rPr>
              <a:t> 9: 15-22</a:t>
            </a:r>
          </a:p>
        </p:txBody>
      </p:sp>
    </p:spTree>
  </p:cSld>
  <p:clrMapOvr>
    <a:masterClrMapping/>
  </p:clrMapOvr>
  <p:transition spd="med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>
            <a:extLst>
              <a:ext uri="{FF2B5EF4-FFF2-40B4-BE49-F238E27FC236}">
                <a16:creationId xmlns:a16="http://schemas.microsoft.com/office/drawing/2014/main" id="{4511486C-1FC8-C0BF-AA64-524A7D928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2175" y="261938"/>
            <a:ext cx="7308850" cy="1917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4000">
              <a:solidFill>
                <a:schemeClr val="folHlink"/>
              </a:solidFill>
              <a:latin typeface="Times New Roman" panose="02020603050405020304" pitchFamily="18" charset="0"/>
            </a:endParaRPr>
          </a:p>
          <a:p>
            <a:endParaRPr lang="en-US" altLang="en-US" sz="4000">
              <a:solidFill>
                <a:schemeClr val="folHlink"/>
              </a:solidFill>
              <a:latin typeface="Times New Roman" panose="02020603050405020304" pitchFamily="18" charset="0"/>
            </a:endParaRPr>
          </a:p>
          <a:p>
            <a:endParaRPr lang="en-US" altLang="en-US" sz="4000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88067" name="Text Box 7">
            <a:extLst>
              <a:ext uri="{FF2B5EF4-FFF2-40B4-BE49-F238E27FC236}">
                <a16:creationId xmlns:a16="http://schemas.microsoft.com/office/drawing/2014/main" id="{D51E1253-204F-DE88-04C6-DDC267A77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88068" name="Text Box 9">
            <a:extLst>
              <a:ext uri="{FF2B5EF4-FFF2-40B4-BE49-F238E27FC236}">
                <a16:creationId xmlns:a16="http://schemas.microsoft.com/office/drawing/2014/main" id="{960D5681-6D7C-BC22-1468-6B746F508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88069" name="Text Box 10">
            <a:extLst>
              <a:ext uri="{FF2B5EF4-FFF2-40B4-BE49-F238E27FC236}">
                <a16:creationId xmlns:a16="http://schemas.microsoft.com/office/drawing/2014/main" id="{DE3FF58D-4B8A-8F72-06BB-F9535E0F4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05163" name="Rectangle 11">
            <a:extLst>
              <a:ext uri="{FF2B5EF4-FFF2-40B4-BE49-F238E27FC236}">
                <a16:creationId xmlns:a16="http://schemas.microsoft.com/office/drawing/2014/main" id="{1EA286E1-7565-55F0-191D-9D2103F2E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5166" name="Rectangle 14">
            <a:extLst>
              <a:ext uri="{FF2B5EF4-FFF2-40B4-BE49-F238E27FC236}">
                <a16:creationId xmlns:a16="http://schemas.microsoft.com/office/drawing/2014/main" id="{4E6D70FD-D2F8-A83F-A17F-E6BC5A8D9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9900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63</a:t>
            </a:r>
          </a:p>
        </p:txBody>
      </p:sp>
      <p:sp>
        <p:nvSpPr>
          <p:cNvPr id="305168" name="Text Box 16">
            <a:extLst>
              <a:ext uri="{FF2B5EF4-FFF2-40B4-BE49-F238E27FC236}">
                <a16:creationId xmlns:a16="http://schemas.microsoft.com/office/drawing/2014/main" id="{C34735A6-D2DE-7F4B-9643-14C3598D4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088" y="1279525"/>
            <a:ext cx="7005637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aseline="30000">
                <a:solidFill>
                  <a:schemeClr val="folHlink"/>
                </a:solidFill>
                <a:latin typeface="Times New Roman" panose="02020603050405020304" pitchFamily="18" charset="0"/>
              </a:rPr>
              <a:t>20</a:t>
            </a:r>
            <a:r>
              <a:rPr lang="en-US" altLang="en-US" sz="4000">
                <a:solidFill>
                  <a:schemeClr val="folHlink"/>
                </a:solidFill>
                <a:latin typeface="Times New Roman" panose="02020603050405020304" pitchFamily="18" charset="0"/>
              </a:rPr>
              <a:t> говоря: это кровь завета, который заповедал вам Бог.</a:t>
            </a:r>
          </a:p>
        </p:txBody>
      </p:sp>
      <p:sp>
        <p:nvSpPr>
          <p:cNvPr id="305169" name="Text Box 17">
            <a:extLst>
              <a:ext uri="{FF2B5EF4-FFF2-40B4-BE49-F238E27FC236}">
                <a16:creationId xmlns:a16="http://schemas.microsoft.com/office/drawing/2014/main" id="{842C6D08-59E9-974C-A29B-91B0B0C1F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3225" y="1270000"/>
            <a:ext cx="35591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4000">
                <a:solidFill>
                  <a:srgbClr val="FF0F07"/>
                </a:solidFill>
                <a:latin typeface="Times New Roman" panose="02020603050405020304" pitchFamily="18" charset="0"/>
              </a:rPr>
              <a:t>кровь завета</a:t>
            </a:r>
            <a:endParaRPr lang="en-US" altLang="en-US" sz="4000">
              <a:solidFill>
                <a:srgbClr val="FF0F07"/>
              </a:solidFill>
              <a:latin typeface="Times New Roman" panose="02020603050405020304" pitchFamily="18" charset="0"/>
            </a:endParaRPr>
          </a:p>
        </p:txBody>
      </p:sp>
      <p:sp>
        <p:nvSpPr>
          <p:cNvPr id="88074" name="Text Box 18">
            <a:extLst>
              <a:ext uri="{FF2B5EF4-FFF2-40B4-BE49-F238E27FC236}">
                <a16:creationId xmlns:a16="http://schemas.microsoft.com/office/drawing/2014/main" id="{7B424A64-D4CF-BA0F-09FB-C7E5C2576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8850" y="6421438"/>
            <a:ext cx="298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305172" name="Rectangle 20">
            <a:extLst>
              <a:ext uri="{FF2B5EF4-FFF2-40B4-BE49-F238E27FC236}">
                <a16:creationId xmlns:a16="http://schemas.microsoft.com/office/drawing/2014/main" id="{DA163A90-075B-1294-96D3-5BEAC4574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7638" y="317500"/>
            <a:ext cx="6238875" cy="787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ru-RU" altLang="en-US" sz="2800" i="1">
                <a:latin typeface="Times New Roman" panose="02020603050405020304" pitchFamily="18" charset="0"/>
              </a:rPr>
              <a:t>О значении</a:t>
            </a:r>
            <a:r>
              <a:rPr lang="en-US" altLang="en-US" sz="2800" i="1">
                <a:latin typeface="Times New Roman" panose="02020603050405020304" pitchFamily="18" charset="0"/>
              </a:rPr>
              <a:t> </a:t>
            </a:r>
            <a:r>
              <a:rPr lang="en-US" altLang="en-US" sz="2800" i="1">
                <a:solidFill>
                  <a:schemeClr val="tx2"/>
                </a:solidFill>
                <a:latin typeface="Times New Roman" panose="02020603050405020304" pitchFamily="18" charset="0"/>
              </a:rPr>
              <a:t>“</a:t>
            </a:r>
            <a:r>
              <a:rPr lang="ru-RU" altLang="en-US" sz="2800" i="1">
                <a:solidFill>
                  <a:schemeClr val="tx2"/>
                </a:solidFill>
                <a:latin typeface="Times New Roman" panose="02020603050405020304" pitchFamily="18" charset="0"/>
              </a:rPr>
              <a:t>КРОВИ</a:t>
            </a:r>
            <a:r>
              <a:rPr lang="en-US" altLang="en-US" sz="2800" i="1">
                <a:solidFill>
                  <a:schemeClr val="tx2"/>
                </a:solidFill>
                <a:latin typeface="Times New Roman" panose="02020603050405020304" pitchFamily="18" charset="0"/>
              </a:rPr>
              <a:t>”</a:t>
            </a:r>
            <a:r>
              <a:rPr lang="en-US" altLang="en-US" sz="2800" i="1">
                <a:latin typeface="Times New Roman" panose="02020603050405020304" pitchFamily="18" charset="0"/>
              </a:rPr>
              <a:t>...</a:t>
            </a:r>
            <a:endParaRPr lang="en-US" altLang="en-US" i="1">
              <a:latin typeface="Times New Roman" panose="02020603050405020304" pitchFamily="18" charset="0"/>
            </a:endParaRPr>
          </a:p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ru-RU" altLang="en-US" i="1">
                <a:latin typeface="Times New Roman" panose="02020603050405020304" pitchFamily="18" charset="0"/>
              </a:rPr>
              <a:t>Евреям</a:t>
            </a:r>
            <a:r>
              <a:rPr lang="en-US" altLang="en-US" i="1">
                <a:latin typeface="Times New Roman" panose="02020603050405020304" pitchFamily="18" charset="0"/>
              </a:rPr>
              <a:t> 9: 15-22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305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169" grpId="0" build="p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>
            <a:extLst>
              <a:ext uri="{FF2B5EF4-FFF2-40B4-BE49-F238E27FC236}">
                <a16:creationId xmlns:a16="http://schemas.microsoft.com/office/drawing/2014/main" id="{E71E4DDC-18D4-BD66-EE0A-C8C12C24C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975" y="1627188"/>
            <a:ext cx="7308850" cy="93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400">
              <a:latin typeface="Times New Roman" panose="02020603050405020304" pitchFamily="18" charset="0"/>
            </a:endParaRPr>
          </a:p>
          <a:p>
            <a:endParaRPr lang="en-US" altLang="en-US" sz="1400">
              <a:latin typeface="Times New Roman" panose="02020603050405020304" pitchFamily="18" charset="0"/>
            </a:endParaRPr>
          </a:p>
          <a:p>
            <a:endParaRPr lang="en-US" altLang="en-US" sz="1400">
              <a:latin typeface="Times New Roman" panose="02020603050405020304" pitchFamily="18" charset="0"/>
            </a:endParaRPr>
          </a:p>
          <a:p>
            <a:endParaRPr lang="en-US" altLang="en-US" sz="1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6180" name="Text Box 4">
            <a:extLst>
              <a:ext uri="{FF2B5EF4-FFF2-40B4-BE49-F238E27FC236}">
                <a16:creationId xmlns:a16="http://schemas.microsoft.com/office/drawing/2014/main" id="{DC3FC363-B4F6-8696-8D75-8257FBF48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325" y="1277938"/>
            <a:ext cx="78486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800" baseline="30000">
                <a:latin typeface="Times New Roman" panose="02020603050405020304" pitchFamily="18" charset="0"/>
              </a:rPr>
              <a:t>21</a:t>
            </a:r>
            <a:r>
              <a:rPr lang="ru-RU" altLang="en-US" sz="4800" baseline="30000">
                <a:latin typeface="Times New Roman" panose="02020603050405020304" pitchFamily="18" charset="0"/>
              </a:rPr>
              <a:t> </a:t>
            </a:r>
            <a:r>
              <a:rPr lang="en-US" altLang="en-US" sz="4000">
                <a:latin typeface="Times New Roman" panose="02020603050405020304" pitchFamily="18" charset="0"/>
              </a:rPr>
              <a:t>Также окропил </a:t>
            </a:r>
            <a:r>
              <a:rPr lang="ru-RU" altLang="en-US" sz="4000">
                <a:solidFill>
                  <a:srgbClr val="FF0F07"/>
                </a:solidFill>
                <a:latin typeface="Times New Roman" panose="02020603050405020304" pitchFamily="18" charset="0"/>
              </a:rPr>
              <a:t>кровью</a:t>
            </a:r>
            <a:r>
              <a:rPr lang="en-US" altLang="en-US" sz="4000">
                <a:latin typeface="Times New Roman" panose="02020603050405020304" pitchFamily="18" charset="0"/>
              </a:rPr>
              <a:t> и скинию и все сосуды Богослужебные.</a:t>
            </a:r>
            <a:endParaRPr lang="en-US" altLang="en-US" sz="4000">
              <a:solidFill>
                <a:srgbClr val="FF0F07"/>
              </a:solidFill>
              <a:latin typeface="Times New Roman" panose="02020603050405020304" pitchFamily="18" charset="0"/>
            </a:endParaRPr>
          </a:p>
        </p:txBody>
      </p:sp>
      <p:sp>
        <p:nvSpPr>
          <p:cNvPr id="89092" name="Text Box 7">
            <a:extLst>
              <a:ext uri="{FF2B5EF4-FFF2-40B4-BE49-F238E27FC236}">
                <a16:creationId xmlns:a16="http://schemas.microsoft.com/office/drawing/2014/main" id="{BA5E93D2-22FA-B2FA-865D-3ECE0F85F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89093" name="Text Box 9">
            <a:extLst>
              <a:ext uri="{FF2B5EF4-FFF2-40B4-BE49-F238E27FC236}">
                <a16:creationId xmlns:a16="http://schemas.microsoft.com/office/drawing/2014/main" id="{BC734812-1D7B-9D50-9F90-1F7F86350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06186" name="Rectangle 10">
            <a:extLst>
              <a:ext uri="{FF2B5EF4-FFF2-40B4-BE49-F238E27FC236}">
                <a16:creationId xmlns:a16="http://schemas.microsoft.com/office/drawing/2014/main" id="{A045EFF8-D6AD-1C9F-C46A-0FEAAE2E6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6189" name="Rectangle 13">
            <a:extLst>
              <a:ext uri="{FF2B5EF4-FFF2-40B4-BE49-F238E27FC236}">
                <a16:creationId xmlns:a16="http://schemas.microsoft.com/office/drawing/2014/main" id="{02D65150-5FC4-6A84-88D7-3E302B824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64</a:t>
            </a:r>
          </a:p>
        </p:txBody>
      </p:sp>
      <p:sp>
        <p:nvSpPr>
          <p:cNvPr id="306192" name="Rectangle 16">
            <a:extLst>
              <a:ext uri="{FF2B5EF4-FFF2-40B4-BE49-F238E27FC236}">
                <a16:creationId xmlns:a16="http://schemas.microsoft.com/office/drawing/2014/main" id="{E38B6CF3-E8D1-1E5D-1C6D-6DE4F5C39E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7638" y="317500"/>
            <a:ext cx="6238875" cy="787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ru-RU" altLang="en-US" sz="2800" i="1">
                <a:latin typeface="Times New Roman" panose="02020603050405020304" pitchFamily="18" charset="0"/>
              </a:rPr>
              <a:t>О значении</a:t>
            </a:r>
            <a:r>
              <a:rPr lang="en-US" altLang="en-US" sz="2800" i="1">
                <a:latin typeface="Times New Roman" panose="02020603050405020304" pitchFamily="18" charset="0"/>
              </a:rPr>
              <a:t> </a:t>
            </a:r>
            <a:r>
              <a:rPr lang="en-US" altLang="en-US" sz="2800" i="1">
                <a:solidFill>
                  <a:schemeClr val="tx2"/>
                </a:solidFill>
                <a:latin typeface="Times New Roman" panose="02020603050405020304" pitchFamily="18" charset="0"/>
              </a:rPr>
              <a:t>“</a:t>
            </a:r>
            <a:r>
              <a:rPr lang="ru-RU" altLang="en-US" sz="2800" i="1">
                <a:solidFill>
                  <a:schemeClr val="tx2"/>
                </a:solidFill>
                <a:latin typeface="Times New Roman" panose="02020603050405020304" pitchFamily="18" charset="0"/>
              </a:rPr>
              <a:t>КРОВИ</a:t>
            </a:r>
            <a:r>
              <a:rPr lang="en-US" altLang="en-US" sz="2800" i="1">
                <a:solidFill>
                  <a:schemeClr val="tx2"/>
                </a:solidFill>
                <a:latin typeface="Times New Roman" panose="02020603050405020304" pitchFamily="18" charset="0"/>
              </a:rPr>
              <a:t>”</a:t>
            </a:r>
            <a:r>
              <a:rPr lang="en-US" altLang="en-US" sz="2800" i="1">
                <a:latin typeface="Times New Roman" panose="02020603050405020304" pitchFamily="18" charset="0"/>
              </a:rPr>
              <a:t>...</a:t>
            </a:r>
            <a:endParaRPr lang="en-US" altLang="en-US" i="1">
              <a:latin typeface="Times New Roman" panose="02020603050405020304" pitchFamily="18" charset="0"/>
            </a:endParaRPr>
          </a:p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ru-RU" altLang="en-US" i="1">
                <a:latin typeface="Times New Roman" panose="02020603050405020304" pitchFamily="18" charset="0"/>
              </a:rPr>
              <a:t>Евреям</a:t>
            </a:r>
            <a:r>
              <a:rPr lang="en-US" altLang="en-US" i="1">
                <a:latin typeface="Times New Roman" panose="02020603050405020304" pitchFamily="18" charset="0"/>
              </a:rPr>
              <a:t> 9: 15-22</a:t>
            </a:r>
          </a:p>
        </p:txBody>
      </p:sp>
    </p:spTree>
  </p:cSld>
  <p:clrMapOvr>
    <a:masterClrMapping/>
  </p:clrMapOvr>
  <p:transition spd="med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4" name="Text Box 4">
            <a:extLst>
              <a:ext uri="{FF2B5EF4-FFF2-40B4-BE49-F238E27FC236}">
                <a16:creationId xmlns:a16="http://schemas.microsoft.com/office/drawing/2014/main" id="{7931C62E-2653-7471-31F8-E4A5DBAF4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913" y="1274763"/>
            <a:ext cx="748030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aseline="30000">
                <a:solidFill>
                  <a:schemeClr val="folHlink"/>
                </a:solidFill>
                <a:latin typeface="Times New Roman" panose="02020603050405020304" pitchFamily="18" charset="0"/>
              </a:rPr>
              <a:t>22</a:t>
            </a:r>
            <a:r>
              <a:rPr lang="ru-RU" altLang="en-US" sz="4800" baseline="30000">
                <a:solidFill>
                  <a:schemeClr val="fol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>
                <a:solidFill>
                  <a:schemeClr val="folHlink"/>
                </a:solidFill>
                <a:latin typeface="Times New Roman" panose="02020603050405020304" pitchFamily="18" charset="0"/>
              </a:rPr>
              <a:t>Да и все почти по закону очищается </a:t>
            </a:r>
            <a:r>
              <a:rPr lang="en-US" altLang="en-US" sz="4000">
                <a:solidFill>
                  <a:srgbClr val="FF0000"/>
                </a:solidFill>
                <a:latin typeface="Times New Roman" panose="02020603050405020304" pitchFamily="18" charset="0"/>
              </a:rPr>
              <a:t>кровью</a:t>
            </a:r>
            <a:r>
              <a:rPr lang="en-US" altLang="en-US" sz="4000">
                <a:solidFill>
                  <a:schemeClr val="folHlin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i="1" u="sng">
                <a:solidFill>
                  <a:schemeClr val="folHlink"/>
                </a:solidFill>
                <a:latin typeface="Times New Roman" panose="02020603050405020304" pitchFamily="18" charset="0"/>
              </a:rPr>
              <a:t>и без пролития крови не бывает прощения. </a:t>
            </a:r>
          </a:p>
        </p:txBody>
      </p:sp>
      <p:sp>
        <p:nvSpPr>
          <p:cNvPr id="90115" name="Text Box 7">
            <a:extLst>
              <a:ext uri="{FF2B5EF4-FFF2-40B4-BE49-F238E27FC236}">
                <a16:creationId xmlns:a16="http://schemas.microsoft.com/office/drawing/2014/main" id="{3ACC6DFE-238D-E35C-F75A-E1C5A7487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90116" name="Text Box 9">
            <a:extLst>
              <a:ext uri="{FF2B5EF4-FFF2-40B4-BE49-F238E27FC236}">
                <a16:creationId xmlns:a16="http://schemas.microsoft.com/office/drawing/2014/main" id="{3C6F9E55-DFAC-1127-2D5F-4370234BB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07210" name="Rectangle 10">
            <a:extLst>
              <a:ext uri="{FF2B5EF4-FFF2-40B4-BE49-F238E27FC236}">
                <a16:creationId xmlns:a16="http://schemas.microsoft.com/office/drawing/2014/main" id="{49EBB26C-CCCD-BF36-3478-00008B446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7213" name="Rectangle 13">
            <a:extLst>
              <a:ext uri="{FF2B5EF4-FFF2-40B4-BE49-F238E27FC236}">
                <a16:creationId xmlns:a16="http://schemas.microsoft.com/office/drawing/2014/main" id="{1F333498-7DCB-984B-E113-651FEA899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65</a:t>
            </a:r>
          </a:p>
        </p:txBody>
      </p:sp>
      <p:sp>
        <p:nvSpPr>
          <p:cNvPr id="307216" name="Rectangle 16">
            <a:extLst>
              <a:ext uri="{FF2B5EF4-FFF2-40B4-BE49-F238E27FC236}">
                <a16:creationId xmlns:a16="http://schemas.microsoft.com/office/drawing/2014/main" id="{AE4F07B5-E5C4-68A5-F5C8-5CF107D80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7638" y="317500"/>
            <a:ext cx="6238875" cy="787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ru-RU" altLang="en-US" sz="2800" i="1">
                <a:latin typeface="Times New Roman" panose="02020603050405020304" pitchFamily="18" charset="0"/>
              </a:rPr>
              <a:t>О значении</a:t>
            </a:r>
            <a:r>
              <a:rPr lang="en-US" altLang="en-US" sz="2800" i="1">
                <a:latin typeface="Times New Roman" panose="02020603050405020304" pitchFamily="18" charset="0"/>
              </a:rPr>
              <a:t> </a:t>
            </a:r>
            <a:r>
              <a:rPr lang="en-US" altLang="en-US" sz="2800" i="1">
                <a:solidFill>
                  <a:schemeClr val="tx2"/>
                </a:solidFill>
                <a:latin typeface="Times New Roman" panose="02020603050405020304" pitchFamily="18" charset="0"/>
              </a:rPr>
              <a:t>“</a:t>
            </a:r>
            <a:r>
              <a:rPr lang="ru-RU" altLang="en-US" sz="2800" i="1">
                <a:solidFill>
                  <a:schemeClr val="tx2"/>
                </a:solidFill>
                <a:latin typeface="Times New Roman" panose="02020603050405020304" pitchFamily="18" charset="0"/>
              </a:rPr>
              <a:t>КРОВИ</a:t>
            </a:r>
            <a:r>
              <a:rPr lang="en-US" altLang="en-US" sz="2800" i="1">
                <a:solidFill>
                  <a:schemeClr val="tx2"/>
                </a:solidFill>
                <a:latin typeface="Times New Roman" panose="02020603050405020304" pitchFamily="18" charset="0"/>
              </a:rPr>
              <a:t>”</a:t>
            </a:r>
            <a:r>
              <a:rPr lang="en-US" altLang="en-US" sz="2800" i="1">
                <a:latin typeface="Times New Roman" panose="02020603050405020304" pitchFamily="18" charset="0"/>
              </a:rPr>
              <a:t>...</a:t>
            </a:r>
            <a:endParaRPr lang="en-US" altLang="en-US" i="1">
              <a:latin typeface="Times New Roman" panose="02020603050405020304" pitchFamily="18" charset="0"/>
            </a:endParaRPr>
          </a:p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ru-RU" altLang="en-US" i="1">
                <a:latin typeface="Times New Roman" panose="02020603050405020304" pitchFamily="18" charset="0"/>
              </a:rPr>
              <a:t>Евреям</a:t>
            </a:r>
            <a:r>
              <a:rPr lang="en-US" altLang="en-US" i="1">
                <a:latin typeface="Times New Roman" panose="02020603050405020304" pitchFamily="18" charset="0"/>
              </a:rPr>
              <a:t> 9: 15-22</a:t>
            </a:r>
          </a:p>
        </p:txBody>
      </p:sp>
    </p:spTree>
  </p:cSld>
  <p:clrMapOvr>
    <a:masterClrMapping/>
  </p:clrMapOvr>
  <p:transition spd="med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5" name="Text Box 3">
            <a:extLst>
              <a:ext uri="{FF2B5EF4-FFF2-40B4-BE49-F238E27FC236}">
                <a16:creationId xmlns:a16="http://schemas.microsoft.com/office/drawing/2014/main" id="{3DC9D5BD-4CEA-1839-2BB4-8C16075F0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325" y="1274763"/>
            <a:ext cx="748030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800" baseline="30000">
                <a:solidFill>
                  <a:srgbClr val="0000FF"/>
                </a:solidFill>
                <a:latin typeface="Times New Roman" panose="02020603050405020304" pitchFamily="18" charset="0"/>
              </a:rPr>
              <a:t>22</a:t>
            </a:r>
            <a:r>
              <a:rPr lang="ru-RU" altLang="en-US" sz="4800" baseline="300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>
                <a:solidFill>
                  <a:srgbClr val="0000FF"/>
                </a:solidFill>
                <a:latin typeface="Times New Roman" panose="02020603050405020304" pitchFamily="18" charset="0"/>
              </a:rPr>
              <a:t>Да и все почти по закону очищается кровью,</a:t>
            </a:r>
            <a:r>
              <a:rPr lang="en-US" altLang="en-US" sz="4000">
                <a:latin typeface="Times New Roman" panose="02020603050405020304" pitchFamily="18" charset="0"/>
              </a:rPr>
              <a:t> </a:t>
            </a:r>
            <a:r>
              <a:rPr lang="en-US" altLang="en-US" sz="4000" i="1" u="sng">
                <a:solidFill>
                  <a:schemeClr val="folHlink"/>
                </a:solidFill>
                <a:latin typeface="Times New Roman" panose="02020603050405020304" pitchFamily="18" charset="0"/>
              </a:rPr>
              <a:t>и без пролития крови не бывает прощения</a:t>
            </a:r>
            <a:r>
              <a:rPr lang="ru-RU" altLang="en-US" sz="4000" i="1" u="sng">
                <a:solidFill>
                  <a:schemeClr val="folHlink"/>
                </a:solidFill>
                <a:latin typeface="Times New Roman" panose="02020603050405020304" pitchFamily="18" charset="0"/>
              </a:rPr>
              <a:t>.</a:t>
            </a:r>
            <a:endParaRPr lang="en-US" altLang="en-US" sz="4000" i="1" u="sng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4357" name="Text Box 5">
            <a:extLst>
              <a:ext uri="{FF2B5EF4-FFF2-40B4-BE49-F238E27FC236}">
                <a16:creationId xmlns:a16="http://schemas.microsoft.com/office/drawing/2014/main" id="{14C658CB-023C-F627-7291-08FAEB875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2492375"/>
            <a:ext cx="52466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4000" i="1" u="sng">
                <a:solidFill>
                  <a:srgbClr val="FF0F07"/>
                </a:solidFill>
                <a:latin typeface="Times New Roman" panose="02020603050405020304" pitchFamily="18" charset="0"/>
              </a:rPr>
              <a:t>пролития крови</a:t>
            </a:r>
            <a:endParaRPr lang="en-US" altLang="en-US" sz="4000" i="1" u="sng">
              <a:solidFill>
                <a:srgbClr val="FF0F07"/>
              </a:solidFill>
              <a:latin typeface="Times New Roman" panose="02020603050405020304" pitchFamily="18" charset="0"/>
            </a:endParaRPr>
          </a:p>
        </p:txBody>
      </p:sp>
      <p:sp>
        <p:nvSpPr>
          <p:cNvPr id="91140" name="Text Box 7">
            <a:extLst>
              <a:ext uri="{FF2B5EF4-FFF2-40B4-BE49-F238E27FC236}">
                <a16:creationId xmlns:a16="http://schemas.microsoft.com/office/drawing/2014/main" id="{9A9C59B7-EF1F-1465-6ABD-23A916B2D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91141" name="Text Box 10">
            <a:extLst>
              <a:ext uri="{FF2B5EF4-FFF2-40B4-BE49-F238E27FC236}">
                <a16:creationId xmlns:a16="http://schemas.microsoft.com/office/drawing/2014/main" id="{E3992B1D-94E9-DBDA-13D4-5B40379DB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84363" name="Rectangle 11">
            <a:extLst>
              <a:ext uri="{FF2B5EF4-FFF2-40B4-BE49-F238E27FC236}">
                <a16:creationId xmlns:a16="http://schemas.microsoft.com/office/drawing/2014/main" id="{E08655F3-ABA6-93B5-F6DD-E60B4EF77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84366" name="Rectangle 14">
            <a:extLst>
              <a:ext uri="{FF2B5EF4-FFF2-40B4-BE49-F238E27FC236}">
                <a16:creationId xmlns:a16="http://schemas.microsoft.com/office/drawing/2014/main" id="{ADDFB9F5-706C-7CAB-F7A9-F01D3C24B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66</a:t>
            </a:r>
          </a:p>
        </p:txBody>
      </p:sp>
      <p:sp>
        <p:nvSpPr>
          <p:cNvPr id="91144" name="Text Box 16">
            <a:extLst>
              <a:ext uri="{FF2B5EF4-FFF2-40B4-BE49-F238E27FC236}">
                <a16:creationId xmlns:a16="http://schemas.microsoft.com/office/drawing/2014/main" id="{C41BBBBB-16A4-2E1F-B371-59E95819D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0" y="6421438"/>
            <a:ext cx="298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484370" name="Rectangle 18">
            <a:extLst>
              <a:ext uri="{FF2B5EF4-FFF2-40B4-BE49-F238E27FC236}">
                <a16:creationId xmlns:a16="http://schemas.microsoft.com/office/drawing/2014/main" id="{082401F2-51BC-2269-411D-336568DF8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7638" y="317500"/>
            <a:ext cx="6238875" cy="787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ru-RU" altLang="en-US" sz="2800" i="1">
                <a:latin typeface="Times New Roman" panose="02020603050405020304" pitchFamily="18" charset="0"/>
              </a:rPr>
              <a:t>О значении</a:t>
            </a:r>
            <a:r>
              <a:rPr lang="en-US" altLang="en-US" sz="2800" i="1">
                <a:latin typeface="Times New Roman" panose="02020603050405020304" pitchFamily="18" charset="0"/>
              </a:rPr>
              <a:t> </a:t>
            </a:r>
            <a:r>
              <a:rPr lang="en-US" altLang="en-US" sz="2800" i="1">
                <a:solidFill>
                  <a:schemeClr val="tx2"/>
                </a:solidFill>
                <a:latin typeface="Times New Roman" panose="02020603050405020304" pitchFamily="18" charset="0"/>
              </a:rPr>
              <a:t>“</a:t>
            </a:r>
            <a:r>
              <a:rPr lang="ru-RU" altLang="en-US" sz="2800" i="1">
                <a:solidFill>
                  <a:schemeClr val="tx2"/>
                </a:solidFill>
                <a:latin typeface="Times New Roman" panose="02020603050405020304" pitchFamily="18" charset="0"/>
              </a:rPr>
              <a:t>КРОВИ</a:t>
            </a:r>
            <a:r>
              <a:rPr lang="en-US" altLang="en-US" sz="2800" i="1">
                <a:solidFill>
                  <a:schemeClr val="tx2"/>
                </a:solidFill>
                <a:latin typeface="Times New Roman" panose="02020603050405020304" pitchFamily="18" charset="0"/>
              </a:rPr>
              <a:t>”</a:t>
            </a:r>
            <a:r>
              <a:rPr lang="en-US" altLang="en-US" sz="2800" i="1">
                <a:latin typeface="Times New Roman" panose="02020603050405020304" pitchFamily="18" charset="0"/>
              </a:rPr>
              <a:t>...</a:t>
            </a:r>
            <a:endParaRPr lang="en-US" altLang="en-US" i="1">
              <a:latin typeface="Times New Roman" panose="02020603050405020304" pitchFamily="18" charset="0"/>
            </a:endParaRPr>
          </a:p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ru-RU" altLang="en-US" i="1">
                <a:latin typeface="Times New Roman" panose="02020603050405020304" pitchFamily="18" charset="0"/>
              </a:rPr>
              <a:t>Евреям</a:t>
            </a:r>
            <a:r>
              <a:rPr lang="en-US" altLang="en-US" i="1">
                <a:latin typeface="Times New Roman" panose="02020603050405020304" pitchFamily="18" charset="0"/>
              </a:rPr>
              <a:t> 9: 15-22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4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4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4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4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4357" grpId="0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9" name="Text Box 3">
            <a:extLst>
              <a:ext uri="{FF2B5EF4-FFF2-40B4-BE49-F238E27FC236}">
                <a16:creationId xmlns:a16="http://schemas.microsoft.com/office/drawing/2014/main" id="{EBADFE2E-01C5-72B7-77D7-09A6DDA58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988" y="1357313"/>
            <a:ext cx="7773987" cy="490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35000"/>
              </a:lnSpc>
              <a:spcBef>
                <a:spcPct val="50000"/>
              </a:spcBef>
            </a:pPr>
            <a:r>
              <a:rPr lang="ru-RU" altLang="en-US" sz="5400" baseline="30000">
                <a:solidFill>
                  <a:srgbClr val="FF0000"/>
                </a:solidFill>
                <a:latin typeface="Helvetica" pitchFamily="2" charset="0"/>
              </a:rPr>
              <a:t>Без той жертвы нет прощения</a:t>
            </a:r>
            <a:r>
              <a:rPr lang="en-US" altLang="en-US" sz="5400" baseline="30000">
                <a:solidFill>
                  <a:srgbClr val="FF0000"/>
                </a:solidFill>
                <a:latin typeface="Helvetica" pitchFamily="2" charset="0"/>
              </a:rPr>
              <a:t>.</a:t>
            </a:r>
            <a:r>
              <a:rPr lang="en-US" altLang="en-US" sz="5400" baseline="30000">
                <a:solidFill>
                  <a:schemeClr val="folHlink"/>
                </a:solidFill>
                <a:latin typeface="Helvetica" pitchFamily="2" charset="0"/>
              </a:rPr>
              <a:t>   </a:t>
            </a:r>
            <a:r>
              <a:rPr lang="ru-RU" altLang="en-US" sz="5400" baseline="30000">
                <a:solidFill>
                  <a:schemeClr val="folHlink"/>
                </a:solidFill>
                <a:latin typeface="Helvetica" pitchFamily="2" charset="0"/>
              </a:rPr>
              <a:t>Наш Господь принёс ту высшую жертву, когда Он взошёл на Голгофу</a:t>
            </a:r>
            <a:r>
              <a:rPr lang="en-US" altLang="en-US" sz="5400" baseline="30000">
                <a:solidFill>
                  <a:schemeClr val="folHlink"/>
                </a:solidFill>
                <a:latin typeface="Helvetica" pitchFamily="2" charset="0"/>
              </a:rPr>
              <a:t> </a:t>
            </a:r>
            <a:r>
              <a:rPr lang="ru-RU" altLang="en-US" sz="5400" baseline="30000">
                <a:solidFill>
                  <a:schemeClr val="folHlink"/>
                </a:solidFill>
                <a:latin typeface="Helvetica" pitchFamily="2" charset="0"/>
              </a:rPr>
              <a:t>и одержал победу над самой смертью                           </a:t>
            </a:r>
            <a:r>
              <a:rPr lang="ru-RU" altLang="en-US" sz="5400" i="1" u="sng" baseline="30000">
                <a:solidFill>
                  <a:schemeClr val="folHlink"/>
                </a:solidFill>
                <a:latin typeface="Helvetica" pitchFamily="2" charset="0"/>
              </a:rPr>
              <a:t>от нашего имени!</a:t>
            </a:r>
            <a:endParaRPr lang="en-US" altLang="en-US" sz="4400" i="1" u="sng">
              <a:solidFill>
                <a:schemeClr val="folHlink"/>
              </a:solidFill>
              <a:latin typeface="Helvetica" pitchFamily="2" charset="0"/>
            </a:endParaRPr>
          </a:p>
        </p:txBody>
      </p:sp>
      <p:sp>
        <p:nvSpPr>
          <p:cNvPr id="92163" name="Text Box 7">
            <a:extLst>
              <a:ext uri="{FF2B5EF4-FFF2-40B4-BE49-F238E27FC236}">
                <a16:creationId xmlns:a16="http://schemas.microsoft.com/office/drawing/2014/main" id="{8516E3C9-65BE-E5F4-4B7F-4C6B4FD60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92164" name="Text Box 9">
            <a:extLst>
              <a:ext uri="{FF2B5EF4-FFF2-40B4-BE49-F238E27FC236}">
                <a16:creationId xmlns:a16="http://schemas.microsoft.com/office/drawing/2014/main" id="{D1F07FC8-BDF4-E799-565E-41ED86A0B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85386" name="Rectangle 10">
            <a:extLst>
              <a:ext uri="{FF2B5EF4-FFF2-40B4-BE49-F238E27FC236}">
                <a16:creationId xmlns:a16="http://schemas.microsoft.com/office/drawing/2014/main" id="{93BAA20F-0B6F-4999-3D1A-0106D54BD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85389" name="Rectangle 13">
            <a:extLst>
              <a:ext uri="{FF2B5EF4-FFF2-40B4-BE49-F238E27FC236}">
                <a16:creationId xmlns:a16="http://schemas.microsoft.com/office/drawing/2014/main" id="{9EA93923-D1FF-7529-D297-981BC1B47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9900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67</a:t>
            </a:r>
          </a:p>
        </p:txBody>
      </p:sp>
      <p:sp>
        <p:nvSpPr>
          <p:cNvPr id="485391" name="Rectangle 15">
            <a:extLst>
              <a:ext uri="{FF2B5EF4-FFF2-40B4-BE49-F238E27FC236}">
                <a16:creationId xmlns:a16="http://schemas.microsoft.com/office/drawing/2014/main" id="{93111C8C-74C1-3349-77BA-E1DCBE5F1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75" y="6146800"/>
            <a:ext cx="1841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ru-RU" sz="16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485393" name="Rectangle 17">
            <a:extLst>
              <a:ext uri="{FF2B5EF4-FFF2-40B4-BE49-F238E27FC236}">
                <a16:creationId xmlns:a16="http://schemas.microsoft.com/office/drawing/2014/main" id="{32FE0DDF-2BDD-1CEC-751D-5CFE70AD0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7638" y="317500"/>
            <a:ext cx="6238875" cy="787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ru-RU" altLang="en-US" sz="2800" i="1">
                <a:latin typeface="Times New Roman" panose="02020603050405020304" pitchFamily="18" charset="0"/>
              </a:rPr>
              <a:t>О значении</a:t>
            </a:r>
            <a:r>
              <a:rPr lang="en-US" altLang="en-US" sz="2800" i="1">
                <a:latin typeface="Times New Roman" panose="02020603050405020304" pitchFamily="18" charset="0"/>
              </a:rPr>
              <a:t> </a:t>
            </a:r>
            <a:r>
              <a:rPr lang="en-US" altLang="en-US" sz="2800" i="1">
                <a:solidFill>
                  <a:schemeClr val="tx2"/>
                </a:solidFill>
                <a:latin typeface="Times New Roman" panose="02020603050405020304" pitchFamily="18" charset="0"/>
              </a:rPr>
              <a:t>“</a:t>
            </a:r>
            <a:r>
              <a:rPr lang="ru-RU" altLang="en-US" sz="2800" i="1">
                <a:solidFill>
                  <a:schemeClr val="tx2"/>
                </a:solidFill>
                <a:latin typeface="Times New Roman" panose="02020603050405020304" pitchFamily="18" charset="0"/>
              </a:rPr>
              <a:t>КРОВИ</a:t>
            </a:r>
            <a:r>
              <a:rPr lang="en-US" altLang="en-US" sz="2800" i="1">
                <a:solidFill>
                  <a:schemeClr val="tx2"/>
                </a:solidFill>
                <a:latin typeface="Times New Roman" panose="02020603050405020304" pitchFamily="18" charset="0"/>
              </a:rPr>
              <a:t>”</a:t>
            </a:r>
            <a:r>
              <a:rPr lang="en-US" altLang="en-US" sz="2800" i="1">
                <a:latin typeface="Times New Roman" panose="02020603050405020304" pitchFamily="18" charset="0"/>
              </a:rPr>
              <a:t>...</a:t>
            </a:r>
            <a:endParaRPr lang="en-US" altLang="en-US" i="1">
              <a:latin typeface="Times New Roman" panose="02020603050405020304" pitchFamily="18" charset="0"/>
            </a:endParaRPr>
          </a:p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ru-RU" altLang="en-US" i="1">
                <a:latin typeface="Times New Roman" panose="02020603050405020304" pitchFamily="18" charset="0"/>
              </a:rPr>
              <a:t>Евреям</a:t>
            </a:r>
            <a:r>
              <a:rPr lang="en-US" altLang="en-US" i="1">
                <a:latin typeface="Times New Roman" panose="02020603050405020304" pitchFamily="18" charset="0"/>
              </a:rPr>
              <a:t> 9: 15-22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485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103" descr="Slide1">
            <a:extLst>
              <a:ext uri="{FF2B5EF4-FFF2-40B4-BE49-F238E27FC236}">
                <a16:creationId xmlns:a16="http://schemas.microsoft.com/office/drawing/2014/main" id="{4694938A-DA90-5571-A57C-5CEB6F40D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9272" name="Rectangle 104">
            <a:extLst>
              <a:ext uri="{FF2B5EF4-FFF2-40B4-BE49-F238E27FC236}">
                <a16:creationId xmlns:a16="http://schemas.microsoft.com/office/drawing/2014/main" id="{7043EBFE-B7C4-7D2B-681C-212884706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00" y="-12700"/>
            <a:ext cx="91440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19175" name="Rectangle 7">
            <a:extLst>
              <a:ext uri="{FF2B5EF4-FFF2-40B4-BE49-F238E27FC236}">
                <a16:creationId xmlns:a16="http://schemas.microsoft.com/office/drawing/2014/main" id="{C29A629B-5009-6295-0895-1B538417F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19176" name="Line 8">
            <a:extLst>
              <a:ext uri="{FF2B5EF4-FFF2-40B4-BE49-F238E27FC236}">
                <a16:creationId xmlns:a16="http://schemas.microsoft.com/office/drawing/2014/main" id="{6962D8D3-4F73-31BD-47CC-879E1DA1FF46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19177" name="Line 9">
            <a:extLst>
              <a:ext uri="{FF2B5EF4-FFF2-40B4-BE49-F238E27FC236}">
                <a16:creationId xmlns:a16="http://schemas.microsoft.com/office/drawing/2014/main" id="{ED4AA287-C882-C3B9-4E0A-0657B503A42C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19178" name="Line 10">
            <a:extLst>
              <a:ext uri="{FF2B5EF4-FFF2-40B4-BE49-F238E27FC236}">
                <a16:creationId xmlns:a16="http://schemas.microsoft.com/office/drawing/2014/main" id="{B20F1829-2381-7A24-2EF7-5D3D4ECC099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19179" name="Line 11">
            <a:extLst>
              <a:ext uri="{FF2B5EF4-FFF2-40B4-BE49-F238E27FC236}">
                <a16:creationId xmlns:a16="http://schemas.microsoft.com/office/drawing/2014/main" id="{CE0BF851-D5B3-C503-4F8B-6E6B38B11C54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19180" name="Line 12">
            <a:extLst>
              <a:ext uri="{FF2B5EF4-FFF2-40B4-BE49-F238E27FC236}">
                <a16:creationId xmlns:a16="http://schemas.microsoft.com/office/drawing/2014/main" id="{876974FA-DBF4-6EA4-D12C-1E6A28DDE534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grpSp>
        <p:nvGrpSpPr>
          <p:cNvPr id="2" name="Group 70">
            <a:extLst>
              <a:ext uri="{FF2B5EF4-FFF2-40B4-BE49-F238E27FC236}">
                <a16:creationId xmlns:a16="http://schemas.microsoft.com/office/drawing/2014/main" id="{24BBE92B-E741-CAA9-EC76-13E81BE46312}"/>
              </a:ext>
            </a:extLst>
          </p:cNvPr>
          <p:cNvGrpSpPr>
            <a:grpSpLocks/>
          </p:cNvGrpSpPr>
          <p:nvPr/>
        </p:nvGrpSpPr>
        <p:grpSpPr bwMode="auto">
          <a:xfrm>
            <a:off x="735013" y="4224338"/>
            <a:ext cx="1852612" cy="1674812"/>
            <a:chOff x="463" y="2789"/>
            <a:chExt cx="1167" cy="1055"/>
          </a:xfrm>
        </p:grpSpPr>
        <p:sp>
          <p:nvSpPr>
            <p:cNvPr id="519181" name="Rectangle 13">
              <a:extLst>
                <a:ext uri="{FF2B5EF4-FFF2-40B4-BE49-F238E27FC236}">
                  <a16:creationId xmlns:a16="http://schemas.microsoft.com/office/drawing/2014/main" id="{D5A60A90-EFD5-E552-C3EF-68F04C5862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" y="3305"/>
              <a:ext cx="989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800">
                  <a:latin typeface="HallmarkeCondBold" charset="0"/>
                </a:rPr>
                <a:t>  </a:t>
              </a:r>
              <a:r>
                <a:rPr lang="ru-RU" altLang="en-US" sz="2800">
                  <a:latin typeface="HallmarkeCondBold" charset="0"/>
                </a:rPr>
                <a:t>Земля</a:t>
              </a:r>
              <a:endParaRPr lang="en-US" altLang="en-US" sz="2800">
                <a:latin typeface="HallmarkeCondBold" charset="0"/>
              </a:endParaRPr>
            </a:p>
          </p:txBody>
        </p:sp>
        <p:sp>
          <p:nvSpPr>
            <p:cNvPr id="519190" name="Rectangle 22">
              <a:extLst>
                <a:ext uri="{FF2B5EF4-FFF2-40B4-BE49-F238E27FC236}">
                  <a16:creationId xmlns:a16="http://schemas.microsoft.com/office/drawing/2014/main" id="{7BCF88E1-462D-E3C0-E373-3DE6751119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" y="3596"/>
              <a:ext cx="1167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ru-RU" altLang="en-US" sz="2000">
                  <a:latin typeface="Helvetica" pitchFamily="2" charset="0"/>
                </a:rPr>
                <a:t>Втор.</a:t>
              </a:r>
              <a:r>
                <a:rPr lang="en-US" altLang="en-US" sz="2000">
                  <a:latin typeface="Helvetica" pitchFamily="2" charset="0"/>
                </a:rPr>
                <a:t>30: 1-10</a:t>
              </a:r>
            </a:p>
          </p:txBody>
        </p:sp>
        <p:sp>
          <p:nvSpPr>
            <p:cNvPr id="519198" name="Line 30">
              <a:extLst>
                <a:ext uri="{FF2B5EF4-FFF2-40B4-BE49-F238E27FC236}">
                  <a16:creationId xmlns:a16="http://schemas.microsoft.com/office/drawing/2014/main" id="{BB6292C9-5701-757C-B801-7E4AFA4630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51" y="2789"/>
              <a:ext cx="1" cy="547"/>
            </a:xfrm>
            <a:prstGeom prst="line">
              <a:avLst/>
            </a:prstGeom>
            <a:noFill/>
            <a:ln w="76200" cmpd="tri">
              <a:solidFill>
                <a:schemeClr val="hlink"/>
              </a:solidFill>
              <a:round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</p:grpSp>
      <p:grpSp>
        <p:nvGrpSpPr>
          <p:cNvPr id="3" name="Group 71">
            <a:extLst>
              <a:ext uri="{FF2B5EF4-FFF2-40B4-BE49-F238E27FC236}">
                <a16:creationId xmlns:a16="http://schemas.microsoft.com/office/drawing/2014/main" id="{F2F169CD-6EA0-4D6D-073D-D8FD405BE6B7}"/>
              </a:ext>
            </a:extLst>
          </p:cNvPr>
          <p:cNvGrpSpPr>
            <a:grpSpLocks/>
          </p:cNvGrpSpPr>
          <p:nvPr/>
        </p:nvGrpSpPr>
        <p:grpSpPr bwMode="auto">
          <a:xfrm>
            <a:off x="3600450" y="4167188"/>
            <a:ext cx="1919288" cy="1739900"/>
            <a:chOff x="2268" y="2753"/>
            <a:chExt cx="1209" cy="1096"/>
          </a:xfrm>
        </p:grpSpPr>
        <p:sp>
          <p:nvSpPr>
            <p:cNvPr id="519184" name="Rectangle 16">
              <a:extLst>
                <a:ext uri="{FF2B5EF4-FFF2-40B4-BE49-F238E27FC236}">
                  <a16:creationId xmlns:a16="http://schemas.microsoft.com/office/drawing/2014/main" id="{A9A1394B-05C0-830D-9B96-98D06DFC8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7" y="3306"/>
              <a:ext cx="972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ru-RU" altLang="en-US">
                  <a:latin typeface="HallmarkeCondBold" charset="0"/>
                </a:rPr>
                <a:t>Давидов</a:t>
              </a:r>
              <a:endParaRPr lang="en-US" altLang="en-US">
                <a:latin typeface="HallmarkeCondBold" charset="0"/>
              </a:endParaRPr>
            </a:p>
          </p:txBody>
        </p:sp>
        <p:sp>
          <p:nvSpPr>
            <p:cNvPr id="519191" name="Rectangle 23">
              <a:extLst>
                <a:ext uri="{FF2B5EF4-FFF2-40B4-BE49-F238E27FC236}">
                  <a16:creationId xmlns:a16="http://schemas.microsoft.com/office/drawing/2014/main" id="{AEF12D40-362D-40E4-0D45-15C3A293E1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8" y="3601"/>
              <a:ext cx="1209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>
                  <a:latin typeface="Helvetica" pitchFamily="2" charset="0"/>
                </a:rPr>
                <a:t>2 </a:t>
              </a:r>
              <a:r>
                <a:rPr lang="ru-RU" altLang="en-US" sz="2000">
                  <a:latin typeface="Helvetica" pitchFamily="2" charset="0"/>
                </a:rPr>
                <a:t>Цар.</a:t>
              </a:r>
              <a:r>
                <a:rPr lang="en-US" altLang="en-US" sz="2000">
                  <a:latin typeface="Helvetica" pitchFamily="2" charset="0"/>
                </a:rPr>
                <a:t> 7: 4-16</a:t>
              </a:r>
            </a:p>
          </p:txBody>
        </p:sp>
        <p:sp>
          <p:nvSpPr>
            <p:cNvPr id="519199" name="Line 31">
              <a:extLst>
                <a:ext uri="{FF2B5EF4-FFF2-40B4-BE49-F238E27FC236}">
                  <a16:creationId xmlns:a16="http://schemas.microsoft.com/office/drawing/2014/main" id="{FFB526FA-7362-488C-DEEA-0BE7FBAE71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59" y="2753"/>
              <a:ext cx="0" cy="565"/>
            </a:xfrm>
            <a:prstGeom prst="line">
              <a:avLst/>
            </a:prstGeom>
            <a:noFill/>
            <a:ln w="76200" cmpd="tri">
              <a:solidFill>
                <a:schemeClr val="hlink"/>
              </a:solidFill>
              <a:round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</p:grpSp>
      <p:grpSp>
        <p:nvGrpSpPr>
          <p:cNvPr id="4" name="Group 102">
            <a:extLst>
              <a:ext uri="{FF2B5EF4-FFF2-40B4-BE49-F238E27FC236}">
                <a16:creationId xmlns:a16="http://schemas.microsoft.com/office/drawing/2014/main" id="{EBFD38A2-E11F-B07F-10CD-B66ABFA28619}"/>
              </a:ext>
            </a:extLst>
          </p:cNvPr>
          <p:cNvGrpSpPr>
            <a:grpSpLocks/>
          </p:cNvGrpSpPr>
          <p:nvPr/>
        </p:nvGrpSpPr>
        <p:grpSpPr bwMode="auto">
          <a:xfrm>
            <a:off x="6550025" y="4217988"/>
            <a:ext cx="1771650" cy="1725612"/>
            <a:chOff x="4126" y="2657"/>
            <a:chExt cx="1116" cy="1087"/>
          </a:xfrm>
        </p:grpSpPr>
        <p:sp>
          <p:nvSpPr>
            <p:cNvPr id="519185" name="Rectangle 17">
              <a:extLst>
                <a:ext uri="{FF2B5EF4-FFF2-40B4-BE49-F238E27FC236}">
                  <a16:creationId xmlns:a16="http://schemas.microsoft.com/office/drawing/2014/main" id="{409A4FE8-9740-063C-FCDB-A0FB47D836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8" y="3197"/>
              <a:ext cx="924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ru-RU" altLang="en-US">
                  <a:latin typeface="HallmarkeCondBold" charset="0"/>
                </a:rPr>
                <a:t>Новый</a:t>
              </a:r>
              <a:endParaRPr lang="en-US" altLang="en-US">
                <a:latin typeface="HallmarkeCondBold" charset="0"/>
              </a:endParaRPr>
            </a:p>
          </p:txBody>
        </p:sp>
        <p:sp>
          <p:nvSpPr>
            <p:cNvPr id="519192" name="Rectangle 24">
              <a:extLst>
                <a:ext uri="{FF2B5EF4-FFF2-40B4-BE49-F238E27FC236}">
                  <a16:creationId xmlns:a16="http://schemas.microsoft.com/office/drawing/2014/main" id="{62037FE1-01A2-7F66-795B-F67BC26A74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6" y="3496"/>
              <a:ext cx="1104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ru-RU" altLang="en-US" sz="2000">
                  <a:latin typeface="Helvetica" pitchFamily="2" charset="0"/>
                </a:rPr>
                <a:t>Иер.</a:t>
              </a:r>
              <a:r>
                <a:rPr lang="en-US" altLang="en-US" sz="2000">
                  <a:latin typeface="Helvetica" pitchFamily="2" charset="0"/>
                </a:rPr>
                <a:t>31:31-34</a:t>
              </a:r>
            </a:p>
          </p:txBody>
        </p:sp>
        <p:sp>
          <p:nvSpPr>
            <p:cNvPr id="519200" name="Line 32">
              <a:extLst>
                <a:ext uri="{FF2B5EF4-FFF2-40B4-BE49-F238E27FC236}">
                  <a16:creationId xmlns:a16="http://schemas.microsoft.com/office/drawing/2014/main" id="{5FD59C10-E9B4-B668-9DF4-C321C1A0BB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11" y="2657"/>
              <a:ext cx="0" cy="565"/>
            </a:xfrm>
            <a:prstGeom prst="line">
              <a:avLst/>
            </a:prstGeom>
            <a:noFill/>
            <a:ln w="76200" cmpd="tri">
              <a:solidFill>
                <a:schemeClr val="hlink"/>
              </a:solidFill>
              <a:round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</p:grpSp>
      <p:sp>
        <p:nvSpPr>
          <p:cNvPr id="519215" name="AutoShape 47">
            <a:extLst>
              <a:ext uri="{FF2B5EF4-FFF2-40B4-BE49-F238E27FC236}">
                <a16:creationId xmlns:a16="http://schemas.microsoft.com/office/drawing/2014/main" id="{8410404C-FCE8-41E7-30AC-60982900A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288" y="3449638"/>
            <a:ext cx="8240712" cy="925512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99CCFF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ru-RU" sz="1600" b="0">
              <a:solidFill>
                <a:srgbClr val="9C0031"/>
              </a:solidFill>
              <a:latin typeface="Comic Sans MS" charset="0"/>
              <a:ea typeface="+mn-ea"/>
            </a:endParaRPr>
          </a:p>
        </p:txBody>
      </p:sp>
      <p:sp>
        <p:nvSpPr>
          <p:cNvPr id="519216" name="AutoShape 48">
            <a:extLst>
              <a:ext uri="{FF2B5EF4-FFF2-40B4-BE49-F238E27FC236}">
                <a16:creationId xmlns:a16="http://schemas.microsoft.com/office/drawing/2014/main" id="{16990923-34B6-2AF7-B833-0BBDDEAFE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2387600"/>
            <a:ext cx="8213725" cy="882650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folHlink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ru-RU" sz="1600" b="0">
              <a:solidFill>
                <a:srgbClr val="9C0031"/>
              </a:solidFill>
              <a:latin typeface="Comic Sans MS" charset="0"/>
              <a:ea typeface="+mn-ea"/>
            </a:endParaRPr>
          </a:p>
        </p:txBody>
      </p:sp>
      <p:sp>
        <p:nvSpPr>
          <p:cNvPr id="519217" name="AutoShape 49">
            <a:extLst>
              <a:ext uri="{FF2B5EF4-FFF2-40B4-BE49-F238E27FC236}">
                <a16:creationId xmlns:a16="http://schemas.microsoft.com/office/drawing/2014/main" id="{551B5824-0267-317F-622A-87419748A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275" y="4586288"/>
            <a:ext cx="8213725" cy="1566862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folHlink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ru-RU" sz="1600" b="0">
              <a:solidFill>
                <a:srgbClr val="9C0031"/>
              </a:solidFill>
              <a:latin typeface="Comic Sans MS" charset="0"/>
              <a:ea typeface="+mn-ea"/>
            </a:endParaRPr>
          </a:p>
        </p:txBody>
      </p:sp>
      <p:sp>
        <p:nvSpPr>
          <p:cNvPr id="519218" name="AutoShape 50">
            <a:extLst>
              <a:ext uri="{FF2B5EF4-FFF2-40B4-BE49-F238E27FC236}">
                <a16:creationId xmlns:a16="http://schemas.microsoft.com/office/drawing/2014/main" id="{6FD8D7D7-E64E-D304-720A-8ACBB73FD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38" y="879475"/>
            <a:ext cx="2849562" cy="931863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folHlink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ru-RU" sz="1600" b="0">
              <a:solidFill>
                <a:srgbClr val="9C0031"/>
              </a:solidFill>
              <a:latin typeface="Comic Sans MS" charset="0"/>
              <a:ea typeface="+mn-ea"/>
            </a:endParaRPr>
          </a:p>
        </p:txBody>
      </p:sp>
      <p:sp>
        <p:nvSpPr>
          <p:cNvPr id="519219" name="AutoShape 51">
            <a:extLst>
              <a:ext uri="{FF2B5EF4-FFF2-40B4-BE49-F238E27FC236}">
                <a16:creationId xmlns:a16="http://schemas.microsoft.com/office/drawing/2014/main" id="{8A66EA9F-420E-7779-CF08-E06CD065E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7363" y="876300"/>
            <a:ext cx="2187575" cy="904875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folHlink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ru-RU" sz="1600" b="0">
              <a:solidFill>
                <a:srgbClr val="9C0031"/>
              </a:solidFill>
              <a:latin typeface="Comic Sans MS" charset="0"/>
              <a:ea typeface="+mn-ea"/>
            </a:endParaRPr>
          </a:p>
        </p:txBody>
      </p:sp>
      <p:sp>
        <p:nvSpPr>
          <p:cNvPr id="519220" name="Text Box 52">
            <a:extLst>
              <a:ext uri="{FF2B5EF4-FFF2-40B4-BE49-F238E27FC236}">
                <a16:creationId xmlns:a16="http://schemas.microsoft.com/office/drawing/2014/main" id="{4A81D1DB-3B51-C1B5-500E-576F8D65D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8" y="193675"/>
            <a:ext cx="3668712" cy="393700"/>
          </a:xfrm>
          <a:prstGeom prst="rect">
            <a:avLst/>
          </a:prstGeom>
          <a:gradFill rotWithShape="1">
            <a:gsLst>
              <a:gs pos="0">
                <a:schemeClr val="hlink">
                  <a:gamma/>
                  <a:shade val="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600">
                <a:solidFill>
                  <a:srgbClr val="FFFF00"/>
                </a:solidFill>
              </a:rPr>
              <a:t>ПРИЛОЖЕНИЯ</a:t>
            </a:r>
            <a:r>
              <a:rPr lang="en-US" altLang="en-US" sz="1600">
                <a:solidFill>
                  <a:srgbClr val="FFFF00"/>
                </a:solidFill>
              </a:rPr>
              <a:t> </a:t>
            </a:r>
            <a:r>
              <a:rPr lang="ru-RU" altLang="en-US" sz="1600">
                <a:solidFill>
                  <a:srgbClr val="FFFF00"/>
                </a:solidFill>
              </a:rPr>
              <a:t>№</a:t>
            </a:r>
            <a:r>
              <a:rPr lang="en-US" altLang="en-US" sz="1600">
                <a:solidFill>
                  <a:srgbClr val="FFFF00"/>
                </a:solidFill>
              </a:rPr>
              <a:t>14 </a:t>
            </a:r>
            <a:r>
              <a:rPr lang="ru-RU" altLang="en-US" sz="1600">
                <a:solidFill>
                  <a:srgbClr val="FFFF00"/>
                </a:solidFill>
              </a:rPr>
              <a:t>и</a:t>
            </a:r>
            <a:r>
              <a:rPr lang="en-US" altLang="en-US" sz="1600">
                <a:solidFill>
                  <a:srgbClr val="FFFF00"/>
                </a:solidFill>
              </a:rPr>
              <a:t> </a:t>
            </a:r>
            <a:r>
              <a:rPr lang="ru-RU" altLang="en-US" sz="1600">
                <a:solidFill>
                  <a:srgbClr val="FFFF00"/>
                </a:solidFill>
              </a:rPr>
              <a:t>№</a:t>
            </a:r>
            <a:r>
              <a:rPr lang="en-US" altLang="en-US" sz="1600">
                <a:solidFill>
                  <a:srgbClr val="FFFF00"/>
                </a:solidFill>
              </a:rPr>
              <a:t>32</a:t>
            </a:r>
          </a:p>
        </p:txBody>
      </p:sp>
      <p:sp>
        <p:nvSpPr>
          <p:cNvPr id="519222" name="Rectangle 54">
            <a:extLst>
              <a:ext uri="{FF2B5EF4-FFF2-40B4-BE49-F238E27FC236}">
                <a16:creationId xmlns:a16="http://schemas.microsoft.com/office/drawing/2014/main" id="{83078382-59D0-DBBA-89ED-AF402C0F9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9225" name="Rectangle 57">
            <a:extLst>
              <a:ext uri="{FF2B5EF4-FFF2-40B4-BE49-F238E27FC236}">
                <a16:creationId xmlns:a16="http://schemas.microsoft.com/office/drawing/2014/main" id="{2B10F38D-6EAD-4E1C-4B5E-E07A12733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68</a:t>
            </a:r>
          </a:p>
        </p:txBody>
      </p:sp>
      <p:sp>
        <p:nvSpPr>
          <p:cNvPr id="93205" name="Text Box 59">
            <a:extLst>
              <a:ext uri="{FF2B5EF4-FFF2-40B4-BE49-F238E27FC236}">
                <a16:creationId xmlns:a16="http://schemas.microsoft.com/office/drawing/2014/main" id="{F32A91A4-BACA-AA9A-40A0-D12B5F8BC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613" y="6418263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519242" name="AutoShape 74">
            <a:extLst>
              <a:ext uri="{FF2B5EF4-FFF2-40B4-BE49-F238E27FC236}">
                <a16:creationId xmlns:a16="http://schemas.microsoft.com/office/drawing/2014/main" id="{8FABCC82-38E3-5B90-72F6-72DC17EBA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1314450"/>
            <a:ext cx="295275" cy="2809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C0031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19243" name="AutoShape 75">
            <a:extLst>
              <a:ext uri="{FF2B5EF4-FFF2-40B4-BE49-F238E27FC236}">
                <a16:creationId xmlns:a16="http://schemas.microsoft.com/office/drawing/2014/main" id="{3551E6E5-8840-D473-7CB5-FFD9AD20E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2501900"/>
            <a:ext cx="295275" cy="2809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C0031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19244" name="AutoShape 76">
            <a:extLst>
              <a:ext uri="{FF2B5EF4-FFF2-40B4-BE49-F238E27FC236}">
                <a16:creationId xmlns:a16="http://schemas.microsoft.com/office/drawing/2014/main" id="{441F22A8-5A08-CAD5-1149-8F8119B022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" y="3633788"/>
            <a:ext cx="295275" cy="280987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C0031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19245" name="AutoShape 77">
            <a:extLst>
              <a:ext uri="{FF2B5EF4-FFF2-40B4-BE49-F238E27FC236}">
                <a16:creationId xmlns:a16="http://schemas.microsoft.com/office/drawing/2014/main" id="{C7684A00-5B16-B649-744E-513EFAE25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5137150"/>
            <a:ext cx="295275" cy="2809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C0031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19246" name="Rectangle 78">
            <a:extLst>
              <a:ext uri="{FF2B5EF4-FFF2-40B4-BE49-F238E27FC236}">
                <a16:creationId xmlns:a16="http://schemas.microsoft.com/office/drawing/2014/main" id="{CD530712-38C2-AE14-11E6-C1AEDAF8D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" y="6226175"/>
            <a:ext cx="792480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en-US" i="1">
                <a:solidFill>
                  <a:srgbClr val="FFFF39"/>
                </a:solidFill>
                <a:latin typeface="Helvetica" pitchFamily="2" charset="0"/>
              </a:rPr>
              <a:t>     Сама</a:t>
            </a:r>
            <a:r>
              <a:rPr lang="en-US" altLang="en-US" i="1">
                <a:solidFill>
                  <a:srgbClr val="FFFF39"/>
                </a:solidFill>
                <a:latin typeface="Helvetica" pitchFamily="2" charset="0"/>
              </a:rPr>
              <a:t> “</a:t>
            </a:r>
            <a:r>
              <a:rPr lang="ru-RU" altLang="en-US" i="1">
                <a:solidFill>
                  <a:srgbClr val="FFFF39"/>
                </a:solidFill>
                <a:latin typeface="Helvetica" pitchFamily="2" charset="0"/>
              </a:rPr>
              <a:t>основа</a:t>
            </a:r>
            <a:r>
              <a:rPr lang="en-US" altLang="en-US" i="1">
                <a:solidFill>
                  <a:srgbClr val="FFFF39"/>
                </a:solidFill>
                <a:latin typeface="Helvetica" pitchFamily="2" charset="0"/>
              </a:rPr>
              <a:t>” </a:t>
            </a:r>
            <a:r>
              <a:rPr lang="ru-RU" altLang="en-US" i="1">
                <a:solidFill>
                  <a:srgbClr val="FFFF39"/>
                </a:solidFill>
                <a:latin typeface="Helvetica" pitchFamily="2" charset="0"/>
              </a:rPr>
              <a:t>библейского откровения</a:t>
            </a:r>
            <a:endParaRPr lang="en-US" altLang="en-US" i="1">
              <a:solidFill>
                <a:srgbClr val="FFFF39"/>
              </a:solidFill>
              <a:latin typeface="Helvetica" pitchFamily="2" charset="0"/>
            </a:endParaRPr>
          </a:p>
        </p:txBody>
      </p:sp>
      <p:sp>
        <p:nvSpPr>
          <p:cNvPr id="519248" name="Rectangle 80">
            <a:extLst>
              <a:ext uri="{FF2B5EF4-FFF2-40B4-BE49-F238E27FC236}">
                <a16:creationId xmlns:a16="http://schemas.microsoft.com/office/drawing/2014/main" id="{32FB5173-E4D8-1877-3283-A0AA4CDA9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9538" y="4797425"/>
            <a:ext cx="3821112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000" i="1">
                <a:solidFill>
                  <a:schemeClr val="folHlink"/>
                </a:solidFill>
                <a:latin typeface="Helvetica" pitchFamily="2" charset="0"/>
              </a:rPr>
              <a:t>Усиленные части завета</a:t>
            </a:r>
            <a:endParaRPr lang="en-US" altLang="en-US" sz="2000" i="1">
              <a:solidFill>
                <a:schemeClr val="folHlink"/>
              </a:solidFill>
              <a:latin typeface="Helvetica" pitchFamily="2" charset="0"/>
            </a:endParaRPr>
          </a:p>
        </p:txBody>
      </p:sp>
      <p:sp>
        <p:nvSpPr>
          <p:cNvPr id="519253" name="Rectangle 85">
            <a:extLst>
              <a:ext uri="{FF2B5EF4-FFF2-40B4-BE49-F238E27FC236}">
                <a16:creationId xmlns:a16="http://schemas.microsoft.com/office/drawing/2014/main" id="{BB63F99C-0523-8DAB-DF31-334269414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" y="2443163"/>
            <a:ext cx="2198688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 i="1">
                <a:solidFill>
                  <a:schemeClr val="folHlink"/>
                </a:solidFill>
                <a:latin typeface="Helvetica" pitchFamily="2" charset="0"/>
              </a:rPr>
              <a:t>ВЕЧНЫЙ</a:t>
            </a:r>
            <a:endParaRPr lang="en-US" altLang="en-US" sz="2800" i="1">
              <a:solidFill>
                <a:schemeClr val="folHlink"/>
              </a:solidFill>
              <a:latin typeface="Helvetica" pitchFamily="2" charset="0"/>
            </a:endParaRPr>
          </a:p>
        </p:txBody>
      </p:sp>
      <p:sp>
        <p:nvSpPr>
          <p:cNvPr id="519254" name="Rectangle 86">
            <a:extLst>
              <a:ext uri="{FF2B5EF4-FFF2-40B4-BE49-F238E27FC236}">
                <a16:creationId xmlns:a16="http://schemas.microsoft.com/office/drawing/2014/main" id="{83046FEA-B953-93D7-8CE9-10EDFAB43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7025" y="2422525"/>
            <a:ext cx="2963863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 i="1">
                <a:solidFill>
                  <a:schemeClr val="folHlink"/>
                </a:solidFill>
                <a:latin typeface="Helvetica" pitchFamily="2" charset="0"/>
              </a:rPr>
              <a:t>БУКВАЛЬНЫЙ</a:t>
            </a:r>
            <a:endParaRPr lang="en-US" altLang="en-US" sz="2800" i="1">
              <a:solidFill>
                <a:schemeClr val="folHlink"/>
              </a:solidFill>
              <a:latin typeface="Helvetica" pitchFamily="2" charset="0"/>
            </a:endParaRPr>
          </a:p>
        </p:txBody>
      </p:sp>
      <p:sp>
        <p:nvSpPr>
          <p:cNvPr id="519255" name="Rectangle 87">
            <a:extLst>
              <a:ext uri="{FF2B5EF4-FFF2-40B4-BE49-F238E27FC236}">
                <a16:creationId xmlns:a16="http://schemas.microsoft.com/office/drawing/2014/main" id="{563EFA39-E85C-63CB-27E2-CB886895D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8963" y="2438400"/>
            <a:ext cx="347503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 i="1">
                <a:solidFill>
                  <a:schemeClr val="folHlink"/>
                </a:solidFill>
                <a:latin typeface="Helvetica" pitchFamily="2" charset="0"/>
              </a:rPr>
              <a:t>БЕЗУСЛОВНЫЙ</a:t>
            </a:r>
            <a:endParaRPr lang="en-US" altLang="en-US" sz="2800" i="1">
              <a:solidFill>
                <a:schemeClr val="folHlink"/>
              </a:solidFill>
              <a:latin typeface="Helvetica" pitchFamily="2" charset="0"/>
            </a:endParaRPr>
          </a:p>
        </p:txBody>
      </p:sp>
      <p:sp>
        <p:nvSpPr>
          <p:cNvPr id="519256" name="Rectangle 88">
            <a:extLst>
              <a:ext uri="{FF2B5EF4-FFF2-40B4-BE49-F238E27FC236}">
                <a16:creationId xmlns:a16="http://schemas.microsoft.com/office/drawing/2014/main" id="{369CCEDA-F783-2C13-D9F5-998EB01AE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075" y="3517900"/>
            <a:ext cx="1573213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 i="1">
                <a:solidFill>
                  <a:srgbClr val="5BFF5B"/>
                </a:solidFill>
                <a:latin typeface="Helvetica" pitchFamily="2" charset="0"/>
              </a:rPr>
              <a:t>ЗЕМЛЯ</a:t>
            </a:r>
            <a:endParaRPr lang="en-US" altLang="en-US" sz="2800" i="1">
              <a:solidFill>
                <a:srgbClr val="5BFF5B"/>
              </a:solidFill>
              <a:latin typeface="Helvetica" pitchFamily="2" charset="0"/>
            </a:endParaRPr>
          </a:p>
        </p:txBody>
      </p:sp>
      <p:sp>
        <p:nvSpPr>
          <p:cNvPr id="519257" name="Rectangle 89">
            <a:extLst>
              <a:ext uri="{FF2B5EF4-FFF2-40B4-BE49-F238E27FC236}">
                <a16:creationId xmlns:a16="http://schemas.microsoft.com/office/drawing/2014/main" id="{B053FFA2-0426-11A9-B7A4-03C0D735A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8150" y="3497263"/>
            <a:ext cx="2703513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 i="1">
                <a:solidFill>
                  <a:srgbClr val="5BFF5B"/>
                </a:solidFill>
                <a:latin typeface="Helvetica" pitchFamily="2" charset="0"/>
              </a:rPr>
              <a:t>ПОТОМСТВО</a:t>
            </a:r>
            <a:endParaRPr lang="en-US" altLang="en-US" sz="2800" i="1">
              <a:solidFill>
                <a:srgbClr val="5BFF5B"/>
              </a:solidFill>
              <a:latin typeface="Helvetica" pitchFamily="2" charset="0"/>
            </a:endParaRPr>
          </a:p>
        </p:txBody>
      </p:sp>
      <p:sp>
        <p:nvSpPr>
          <p:cNvPr id="519258" name="Rectangle 90">
            <a:extLst>
              <a:ext uri="{FF2B5EF4-FFF2-40B4-BE49-F238E27FC236}">
                <a16:creationId xmlns:a16="http://schemas.microsoft.com/office/drawing/2014/main" id="{42A58CF6-4617-EFEE-3A8E-938404DF2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4838" y="3513138"/>
            <a:ext cx="321151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i="1">
                <a:solidFill>
                  <a:srgbClr val="5BFF5B"/>
                </a:solidFill>
                <a:latin typeface="Helvetica" pitchFamily="2" charset="0"/>
              </a:rPr>
              <a:t>БЛАГОСЛОВЕНИЕ</a:t>
            </a:r>
            <a:endParaRPr lang="en-US" altLang="en-US" i="1">
              <a:solidFill>
                <a:srgbClr val="5BFF5B"/>
              </a:solidFill>
              <a:latin typeface="Helvetica" pitchFamily="2" charset="0"/>
            </a:endParaRPr>
          </a:p>
        </p:txBody>
      </p:sp>
      <p:sp>
        <p:nvSpPr>
          <p:cNvPr id="519259" name="Rectangle 91">
            <a:extLst>
              <a:ext uri="{FF2B5EF4-FFF2-40B4-BE49-F238E27FC236}">
                <a16:creationId xmlns:a16="http://schemas.microsoft.com/office/drawing/2014/main" id="{2EF6921C-A514-840D-005B-4ADFC0C87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9663" y="2859088"/>
            <a:ext cx="15716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000">
                <a:latin typeface="Helvetica" pitchFamily="2" charset="0"/>
              </a:rPr>
              <a:t>Быт.</a:t>
            </a:r>
            <a:r>
              <a:rPr lang="en-US" altLang="en-US" sz="2000">
                <a:latin typeface="Helvetica" pitchFamily="2" charset="0"/>
              </a:rPr>
              <a:t> 13:15</a:t>
            </a:r>
          </a:p>
        </p:txBody>
      </p:sp>
      <p:sp>
        <p:nvSpPr>
          <p:cNvPr id="519260" name="Rectangle 92">
            <a:extLst>
              <a:ext uri="{FF2B5EF4-FFF2-40B4-BE49-F238E27FC236}">
                <a16:creationId xmlns:a16="http://schemas.microsoft.com/office/drawing/2014/main" id="{CF2D97F3-0D4B-F8DB-F8D1-C7AEDE5D6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213" y="3946525"/>
            <a:ext cx="13525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000">
                <a:latin typeface="Helvetica" pitchFamily="2" charset="0"/>
              </a:rPr>
              <a:t>Быт.</a:t>
            </a:r>
            <a:r>
              <a:rPr lang="en-US" altLang="en-US" sz="2000">
                <a:latin typeface="Helvetica" pitchFamily="2" charset="0"/>
              </a:rPr>
              <a:t> 12:1</a:t>
            </a:r>
          </a:p>
        </p:txBody>
      </p:sp>
      <p:sp>
        <p:nvSpPr>
          <p:cNvPr id="519261" name="Rectangle 93">
            <a:extLst>
              <a:ext uri="{FF2B5EF4-FFF2-40B4-BE49-F238E27FC236}">
                <a16:creationId xmlns:a16="http://schemas.microsoft.com/office/drawing/2014/main" id="{98041636-3AC3-5DC1-6925-88B2969FC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3949700"/>
            <a:ext cx="15144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000">
                <a:latin typeface="Helvetica" pitchFamily="2" charset="0"/>
              </a:rPr>
              <a:t>Быт.</a:t>
            </a:r>
            <a:r>
              <a:rPr lang="en-US" altLang="en-US" sz="2000">
                <a:latin typeface="Helvetica" pitchFamily="2" charset="0"/>
              </a:rPr>
              <a:t> 12:2</a:t>
            </a:r>
          </a:p>
        </p:txBody>
      </p:sp>
      <p:sp>
        <p:nvSpPr>
          <p:cNvPr id="519262" name="Rectangle 94">
            <a:extLst>
              <a:ext uri="{FF2B5EF4-FFF2-40B4-BE49-F238E27FC236}">
                <a16:creationId xmlns:a16="http://schemas.microsoft.com/office/drawing/2014/main" id="{A42EF15B-BF2C-70D3-3CB7-941AA97FF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1613" y="3957638"/>
            <a:ext cx="1487487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000">
                <a:latin typeface="Helvetica" pitchFamily="2" charset="0"/>
              </a:rPr>
              <a:t>Быт.</a:t>
            </a:r>
            <a:r>
              <a:rPr lang="en-US" altLang="en-US" sz="2000">
                <a:latin typeface="Helvetica" pitchFamily="2" charset="0"/>
              </a:rPr>
              <a:t> 12:3</a:t>
            </a:r>
          </a:p>
        </p:txBody>
      </p:sp>
      <p:sp>
        <p:nvSpPr>
          <p:cNvPr id="519263" name="Rectangle 95">
            <a:extLst>
              <a:ext uri="{FF2B5EF4-FFF2-40B4-BE49-F238E27FC236}">
                <a16:creationId xmlns:a16="http://schemas.microsoft.com/office/drawing/2014/main" id="{2A0D6B8A-8924-683B-5A2B-7FF91844B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3463" y="2836863"/>
            <a:ext cx="22256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000">
                <a:latin typeface="Helvetica" pitchFamily="2" charset="0"/>
              </a:rPr>
              <a:t>Быт.</a:t>
            </a:r>
            <a:r>
              <a:rPr lang="en-US" altLang="en-US" sz="2000">
                <a:latin typeface="Helvetica" pitchFamily="2" charset="0"/>
              </a:rPr>
              <a:t> 13:14-16</a:t>
            </a:r>
          </a:p>
        </p:txBody>
      </p:sp>
      <p:sp>
        <p:nvSpPr>
          <p:cNvPr id="519264" name="Rectangle 96">
            <a:extLst>
              <a:ext uri="{FF2B5EF4-FFF2-40B4-BE49-F238E27FC236}">
                <a16:creationId xmlns:a16="http://schemas.microsoft.com/office/drawing/2014/main" id="{08E6C63F-A3D5-F80A-0DE6-F6206C6D0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5725" y="2860675"/>
            <a:ext cx="1878013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000">
                <a:latin typeface="Helvetica" pitchFamily="2" charset="0"/>
              </a:rPr>
              <a:t>Быт.</a:t>
            </a:r>
            <a:r>
              <a:rPr lang="en-US" altLang="en-US" sz="2000">
                <a:latin typeface="Helvetica" pitchFamily="2" charset="0"/>
              </a:rPr>
              <a:t> 15:9-18</a:t>
            </a:r>
          </a:p>
        </p:txBody>
      </p:sp>
      <p:sp>
        <p:nvSpPr>
          <p:cNvPr id="519266" name="Rectangle 98">
            <a:extLst>
              <a:ext uri="{FF2B5EF4-FFF2-40B4-BE49-F238E27FC236}">
                <a16:creationId xmlns:a16="http://schemas.microsoft.com/office/drawing/2014/main" id="{C4171702-8E1A-9A8A-DB5A-26548F491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750" y="415925"/>
            <a:ext cx="3636963" cy="1698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altLang="en-US" sz="4400" i="1">
                <a:solidFill>
                  <a:schemeClr val="tx2"/>
                </a:solidFill>
                <a:latin typeface="Kosher-Normal" charset="0"/>
              </a:rPr>
              <a:t>АВРААМОВ</a:t>
            </a:r>
            <a:r>
              <a:rPr lang="ru-RU" altLang="en-US" sz="6600" i="1">
                <a:solidFill>
                  <a:schemeClr val="tx2"/>
                </a:solidFill>
                <a:latin typeface="Kosher-Normal" charset="0"/>
              </a:rPr>
              <a:t> ЗАВЕТ</a:t>
            </a:r>
            <a:endParaRPr lang="en-US" altLang="en-US" sz="7200" i="1">
              <a:solidFill>
                <a:schemeClr val="tx2"/>
              </a:solidFill>
              <a:latin typeface="Kosher-Normal" charset="0"/>
            </a:endParaRPr>
          </a:p>
        </p:txBody>
      </p:sp>
      <p:sp>
        <p:nvSpPr>
          <p:cNvPr id="519267" name="Rectangle 99">
            <a:extLst>
              <a:ext uri="{FF2B5EF4-FFF2-40B4-BE49-F238E27FC236}">
                <a16:creationId xmlns:a16="http://schemas.microsoft.com/office/drawing/2014/main" id="{BDE0BA9B-8515-8CDA-6009-42E2F7EF12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8" y="866775"/>
            <a:ext cx="2852737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ru-RU" altLang="en-US">
                <a:solidFill>
                  <a:srgbClr val="FD2558"/>
                </a:solidFill>
                <a:latin typeface="Helvetica" pitchFamily="2" charset="0"/>
              </a:rPr>
              <a:t>Призыв Авраама</a:t>
            </a:r>
            <a:r>
              <a:rPr lang="en-US" altLang="en-US">
                <a:solidFill>
                  <a:srgbClr val="FD2558"/>
                </a:solidFill>
                <a:latin typeface="Helvetica" pitchFamily="2" charset="0"/>
              </a:rPr>
              <a:t>        </a:t>
            </a:r>
            <a:r>
              <a:rPr lang="en-US" altLang="en-US">
                <a:latin typeface="Helvetica" pitchFamily="2" charset="0"/>
              </a:rPr>
              <a:t> </a:t>
            </a:r>
            <a:r>
              <a:rPr lang="ru-RU" altLang="en-US">
                <a:latin typeface="Helvetica" pitchFamily="2" charset="0"/>
              </a:rPr>
              <a:t>Быт.</a:t>
            </a:r>
            <a:r>
              <a:rPr lang="en-US" altLang="en-US">
                <a:latin typeface="Helvetica" pitchFamily="2" charset="0"/>
              </a:rPr>
              <a:t> 12:1-3</a:t>
            </a:r>
          </a:p>
        </p:txBody>
      </p:sp>
      <p:sp>
        <p:nvSpPr>
          <p:cNvPr id="519269" name="Text Box 101">
            <a:extLst>
              <a:ext uri="{FF2B5EF4-FFF2-40B4-BE49-F238E27FC236}">
                <a16:creationId xmlns:a16="http://schemas.microsoft.com/office/drawing/2014/main" id="{A81663E0-B70F-8F77-5976-7FA77ED0B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0075" y="858838"/>
            <a:ext cx="21939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>
                <a:solidFill>
                  <a:srgbClr val="FD2558"/>
                </a:solidFill>
                <a:latin typeface="Helvetica" pitchFamily="2" charset="0"/>
              </a:rPr>
              <a:t>Завет    </a:t>
            </a:r>
            <a:r>
              <a:rPr lang="en-US" altLang="en-US">
                <a:latin typeface="Helvetica" pitchFamily="2" charset="0"/>
              </a:rPr>
              <a:t>  </a:t>
            </a:r>
            <a:r>
              <a:rPr lang="ru-RU" altLang="en-US">
                <a:latin typeface="Helvetica" pitchFamily="2" charset="0"/>
              </a:rPr>
              <a:t>Быт.</a:t>
            </a:r>
            <a:r>
              <a:rPr lang="en-US" altLang="en-US">
                <a:latin typeface="Helvetica" pitchFamily="2" charset="0"/>
              </a:rPr>
              <a:t> 15:9-18</a:t>
            </a:r>
            <a:endParaRPr lang="en-US" altLang="en-US" sz="2000" b="0"/>
          </a:p>
        </p:txBody>
      </p:sp>
      <p:sp>
        <p:nvSpPr>
          <p:cNvPr id="519229" name="Rectangle 61">
            <a:extLst>
              <a:ext uri="{FF2B5EF4-FFF2-40B4-BE49-F238E27FC236}">
                <a16:creationId xmlns:a16="http://schemas.microsoft.com/office/drawing/2014/main" id="{83D47835-FA61-B3CC-8848-9F4EB4C38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6538913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8.0.05b.</a:t>
            </a:r>
          </a:p>
        </p:txBody>
      </p:sp>
      <p:sp>
        <p:nvSpPr>
          <p:cNvPr id="93228" name="Text Box 105">
            <a:extLst>
              <a:ext uri="{FF2B5EF4-FFF2-40B4-BE49-F238E27FC236}">
                <a16:creationId xmlns:a16="http://schemas.microsoft.com/office/drawing/2014/main" id="{4462B330-71EC-65D7-954F-8D51E286A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655161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©2006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9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9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215" grpId="0" animBg="1" autoUpdateAnimBg="0"/>
      <p:bldP spid="519216" grpId="0" animBg="1" autoUpdateAnimBg="0"/>
      <p:bldP spid="519217" grpId="0" animBg="1" autoUpdateAnimBg="0"/>
      <p:bldP spid="519218" grpId="0" animBg="1" autoUpdateAnimBg="0"/>
      <p:bldP spid="519219" grpId="0" animBg="1" autoUpdateAnimBg="0"/>
      <p:bldP spid="519220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>
            <a:extLst>
              <a:ext uri="{FF2B5EF4-FFF2-40B4-BE49-F238E27FC236}">
                <a16:creationId xmlns:a16="http://schemas.microsoft.com/office/drawing/2014/main" id="{29BCAB58-E369-5D85-9F0F-3675BD63D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515E0E43-93F3-C0F6-4233-F26174F8E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290638"/>
            <a:ext cx="466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>
                <a:latin typeface="Helvetica" pitchFamily="2" charset="0"/>
              </a:rPr>
              <a:t>         </a:t>
            </a:r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0E8C0CEF-EF36-F346-CB6E-8D1C290F5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1301750"/>
            <a:ext cx="3810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>
                <a:latin typeface="Helvetica" pitchFamily="2" charset="0"/>
              </a:rPr>
              <a:t>       </a:t>
            </a:r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06F584F3-BCE4-B7E7-FBCE-6FEE77CF7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1301750"/>
            <a:ext cx="3810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i="1">
                <a:latin typeface="Helvetica" pitchFamily="2" charset="0"/>
              </a:rPr>
              <a:t>       </a:t>
            </a:r>
          </a:p>
        </p:txBody>
      </p:sp>
      <p:sp>
        <p:nvSpPr>
          <p:cNvPr id="19462" name="Rectangle 6">
            <a:extLst>
              <a:ext uri="{FF2B5EF4-FFF2-40B4-BE49-F238E27FC236}">
                <a16:creationId xmlns:a16="http://schemas.microsoft.com/office/drawing/2014/main" id="{AE38D937-3BC6-3A75-027C-507167471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768475"/>
            <a:ext cx="9048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i="1">
                <a:latin typeface="Helvetica" pitchFamily="2" charset="0"/>
              </a:rPr>
              <a:t>                   </a:t>
            </a:r>
          </a:p>
        </p:txBody>
      </p:sp>
      <p:sp>
        <p:nvSpPr>
          <p:cNvPr id="19463" name="Rectangle 7">
            <a:extLst>
              <a:ext uri="{FF2B5EF4-FFF2-40B4-BE49-F238E27FC236}">
                <a16:creationId xmlns:a16="http://schemas.microsoft.com/office/drawing/2014/main" id="{EDEC87CA-0BE9-359F-B96B-B549791C8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2071688"/>
            <a:ext cx="244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>
                <a:latin typeface="Helvetica" pitchFamily="2" charset="0"/>
              </a:rPr>
              <a:t>  </a:t>
            </a:r>
          </a:p>
        </p:txBody>
      </p:sp>
      <p:sp>
        <p:nvSpPr>
          <p:cNvPr id="287752" name="Rectangle 8">
            <a:extLst>
              <a:ext uri="{FF2B5EF4-FFF2-40B4-BE49-F238E27FC236}">
                <a16:creationId xmlns:a16="http://schemas.microsoft.com/office/drawing/2014/main" id="{008CBA30-2FED-1E21-DFDA-737AC0F9C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3" y="2566988"/>
            <a:ext cx="5138737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en-US" sz="2000" i="1">
                <a:solidFill>
                  <a:srgbClr val="339933"/>
                </a:solidFill>
                <a:latin typeface="Helvetica" pitchFamily="2" charset="0"/>
              </a:rPr>
              <a:t>Первая часть</a:t>
            </a:r>
            <a:r>
              <a:rPr lang="en-US" altLang="en-US" sz="2000" i="1">
                <a:solidFill>
                  <a:srgbClr val="339933"/>
                </a:solidFill>
                <a:latin typeface="Helvetica" pitchFamily="2" charset="0"/>
              </a:rPr>
              <a:t> – </a:t>
            </a:r>
          </a:p>
          <a:p>
            <a:pPr algn="ctr"/>
            <a:r>
              <a:rPr lang="ru-RU" altLang="en-US" sz="2000" i="1">
                <a:solidFill>
                  <a:srgbClr val="339933"/>
                </a:solidFill>
                <a:latin typeface="Helvetica" pitchFamily="2" charset="0"/>
              </a:rPr>
              <a:t>Обязанности пред Богом</a:t>
            </a:r>
            <a:r>
              <a:rPr lang="en-US" altLang="en-US" sz="2000" i="1">
                <a:solidFill>
                  <a:srgbClr val="339933"/>
                </a:solidFill>
                <a:latin typeface="Helvetica" pitchFamily="2" charset="0"/>
              </a:rPr>
              <a:t> (</a:t>
            </a:r>
            <a:r>
              <a:rPr lang="ru-RU" altLang="en-US" sz="2000" i="1">
                <a:solidFill>
                  <a:srgbClr val="339933"/>
                </a:solidFill>
                <a:latin typeface="Helvetica" pitchFamily="2" charset="0"/>
              </a:rPr>
              <a:t>стихи</a:t>
            </a:r>
            <a:r>
              <a:rPr lang="en-US" altLang="en-US" sz="2000" i="1">
                <a:solidFill>
                  <a:srgbClr val="339933"/>
                </a:solidFill>
                <a:latin typeface="Helvetica" pitchFamily="2" charset="0"/>
              </a:rPr>
              <a:t> 1-12)</a:t>
            </a:r>
          </a:p>
        </p:txBody>
      </p:sp>
      <p:sp>
        <p:nvSpPr>
          <p:cNvPr id="19465" name="Rectangle 9">
            <a:extLst>
              <a:ext uri="{FF2B5EF4-FFF2-40B4-BE49-F238E27FC236}">
                <a16:creationId xmlns:a16="http://schemas.microsoft.com/office/drawing/2014/main" id="{DC970D07-0775-B4A2-5FBE-3D5A30C4E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9713" y="2211388"/>
            <a:ext cx="371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>
                <a:latin typeface="Helvetica" pitchFamily="2" charset="0"/>
              </a:rPr>
              <a:t>      </a:t>
            </a:r>
          </a:p>
        </p:txBody>
      </p:sp>
      <p:sp>
        <p:nvSpPr>
          <p:cNvPr id="287754" name="Rectangle 10">
            <a:extLst>
              <a:ext uri="{FF2B5EF4-FFF2-40B4-BE49-F238E27FC236}">
                <a16:creationId xmlns:a16="http://schemas.microsoft.com/office/drawing/2014/main" id="{B8AE7803-6F52-1C11-072F-BA88B21E4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4988" y="3195638"/>
            <a:ext cx="5505450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i="1">
                <a:solidFill>
                  <a:srgbClr val="99FF99"/>
                </a:solidFill>
                <a:latin typeface="Helvetica" pitchFamily="2" charset="0"/>
              </a:rPr>
              <a:t>  </a:t>
            </a:r>
            <a:r>
              <a:rPr lang="ru-RU" altLang="en-US" sz="2000" i="1">
                <a:solidFill>
                  <a:srgbClr val="99FF99"/>
                </a:solidFill>
                <a:latin typeface="Helvetica" pitchFamily="2" charset="0"/>
              </a:rPr>
              <a:t>Вторая часть</a:t>
            </a:r>
            <a:r>
              <a:rPr lang="en-US" altLang="en-US" sz="2000" i="1">
                <a:solidFill>
                  <a:srgbClr val="99FF99"/>
                </a:solidFill>
                <a:latin typeface="Helvetica" pitchFamily="2" charset="0"/>
              </a:rPr>
              <a:t> – </a:t>
            </a:r>
          </a:p>
          <a:p>
            <a:pPr algn="ctr"/>
            <a:r>
              <a:rPr lang="ru-RU" altLang="en-US" sz="1800" i="1">
                <a:latin typeface="Helvetica" pitchFamily="2" charset="0"/>
              </a:rPr>
              <a:t>Обязанности</a:t>
            </a:r>
            <a:r>
              <a:rPr lang="ru-RU" altLang="en-US" sz="2000" i="1">
                <a:latin typeface="Helvetica" pitchFamily="2" charset="0"/>
              </a:rPr>
              <a:t> </a:t>
            </a:r>
            <a:r>
              <a:rPr lang="ru-RU" altLang="en-US" sz="1800" i="1">
                <a:latin typeface="Helvetica" pitchFamily="2" charset="0"/>
              </a:rPr>
              <a:t>перед</a:t>
            </a:r>
            <a:r>
              <a:rPr lang="ru-RU" altLang="en-US" sz="2000" i="1">
                <a:latin typeface="Helvetica" pitchFamily="2" charset="0"/>
              </a:rPr>
              <a:t> </a:t>
            </a:r>
            <a:r>
              <a:rPr lang="ru-RU" altLang="en-US" sz="1800" i="1">
                <a:latin typeface="Helvetica" pitchFamily="2" charset="0"/>
              </a:rPr>
              <a:t>человеком</a:t>
            </a:r>
            <a:r>
              <a:rPr lang="en-US" altLang="en-US" sz="2000" i="1">
                <a:latin typeface="Helvetica" pitchFamily="2" charset="0"/>
              </a:rPr>
              <a:t> (</a:t>
            </a:r>
            <a:r>
              <a:rPr lang="ru-RU" altLang="en-US" sz="1800" i="1">
                <a:latin typeface="Helvetica" pitchFamily="2" charset="0"/>
              </a:rPr>
              <a:t>стихи</a:t>
            </a:r>
            <a:r>
              <a:rPr lang="en-US" altLang="en-US" sz="2000" i="1">
                <a:latin typeface="Helvetica" pitchFamily="2" charset="0"/>
              </a:rPr>
              <a:t> 13-17)</a:t>
            </a:r>
            <a:endParaRPr lang="en-US" altLang="en-US" sz="2000" i="1">
              <a:solidFill>
                <a:srgbClr val="99FF99"/>
              </a:solidFill>
              <a:latin typeface="Helvetica" pitchFamily="2" charset="0"/>
            </a:endParaRPr>
          </a:p>
        </p:txBody>
      </p:sp>
      <p:sp>
        <p:nvSpPr>
          <p:cNvPr id="19467" name="Rectangle 11">
            <a:extLst>
              <a:ext uri="{FF2B5EF4-FFF2-40B4-BE49-F238E27FC236}">
                <a16:creationId xmlns:a16="http://schemas.microsoft.com/office/drawing/2014/main" id="{E9D74619-DC15-49E9-AA0B-31BEE9018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3582988"/>
            <a:ext cx="561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>
                <a:latin typeface="Helvetica" pitchFamily="2" charset="0"/>
              </a:rPr>
              <a:t>            </a:t>
            </a:r>
          </a:p>
        </p:txBody>
      </p:sp>
      <p:sp>
        <p:nvSpPr>
          <p:cNvPr id="19468" name="Rectangle 14">
            <a:extLst>
              <a:ext uri="{FF2B5EF4-FFF2-40B4-BE49-F238E27FC236}">
                <a16:creationId xmlns:a16="http://schemas.microsoft.com/office/drawing/2014/main" id="{CC00527F-27F8-5DB3-B47E-6827DAA8E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9713" y="5627688"/>
            <a:ext cx="403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>
                <a:latin typeface="Helvetica" pitchFamily="2" charset="0"/>
              </a:rPr>
              <a:t>       </a:t>
            </a:r>
          </a:p>
        </p:txBody>
      </p:sp>
      <p:sp>
        <p:nvSpPr>
          <p:cNvPr id="19469" name="Rectangle 15">
            <a:extLst>
              <a:ext uri="{FF2B5EF4-FFF2-40B4-BE49-F238E27FC236}">
                <a16:creationId xmlns:a16="http://schemas.microsoft.com/office/drawing/2014/main" id="{2824FF34-4165-4C1E-017C-5D75DFD39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674688"/>
            <a:ext cx="9382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Helvetica" pitchFamily="2" charset="0"/>
              </a:rPr>
              <a:t>         </a:t>
            </a:r>
          </a:p>
        </p:txBody>
      </p:sp>
      <p:sp>
        <p:nvSpPr>
          <p:cNvPr id="19470" name="Rectangle 16">
            <a:extLst>
              <a:ext uri="{FF2B5EF4-FFF2-40B4-BE49-F238E27FC236}">
                <a16:creationId xmlns:a16="http://schemas.microsoft.com/office/drawing/2014/main" id="{F374F756-836E-5578-9662-7C64F332E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1054100"/>
            <a:ext cx="395287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Helvetica" pitchFamily="2" charset="0"/>
              </a:rPr>
              <a:t>     </a:t>
            </a:r>
          </a:p>
        </p:txBody>
      </p:sp>
      <p:sp>
        <p:nvSpPr>
          <p:cNvPr id="19471" name="Rectangle 17">
            <a:extLst>
              <a:ext uri="{FF2B5EF4-FFF2-40B4-BE49-F238E27FC236}">
                <a16:creationId xmlns:a16="http://schemas.microsoft.com/office/drawing/2014/main" id="{A37C3A3C-6FB2-954A-517E-88921167A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413" y="1063625"/>
            <a:ext cx="2190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>
                <a:latin typeface="Helvetica" pitchFamily="2" charset="0"/>
              </a:rPr>
              <a:t> </a:t>
            </a:r>
          </a:p>
        </p:txBody>
      </p:sp>
      <p:sp>
        <p:nvSpPr>
          <p:cNvPr id="287762" name="Rectangle 18">
            <a:extLst>
              <a:ext uri="{FF2B5EF4-FFF2-40B4-BE49-F238E27FC236}">
                <a16:creationId xmlns:a16="http://schemas.microsoft.com/office/drawing/2014/main" id="{51BC7AA1-8590-3CB2-1730-5E57CBA49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287777" name="Rectangle 33">
            <a:extLst>
              <a:ext uri="{FF2B5EF4-FFF2-40B4-BE49-F238E27FC236}">
                <a16:creationId xmlns:a16="http://schemas.microsoft.com/office/drawing/2014/main" id="{967EA481-392A-3FD0-085D-943A6ABD4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525" y="393700"/>
            <a:ext cx="5795963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800">
                <a:solidFill>
                  <a:schemeClr val="folHlink"/>
                </a:solidFill>
                <a:latin typeface="Helvetica" pitchFamily="2" charset="0"/>
              </a:rPr>
              <a:t>“</a:t>
            </a:r>
            <a:r>
              <a:rPr lang="ru-RU" altLang="en-US" sz="2800">
                <a:solidFill>
                  <a:schemeClr val="folHlink"/>
                </a:solidFill>
                <a:latin typeface="Helvetica" pitchFamily="2" charset="0"/>
              </a:rPr>
              <a:t>МОИСЕЕВ ЗАВЕТ</a:t>
            </a:r>
            <a:r>
              <a:rPr lang="en-US" altLang="en-US" sz="2800">
                <a:solidFill>
                  <a:schemeClr val="folHlink"/>
                </a:solidFill>
                <a:latin typeface="Helvetica" pitchFamily="2" charset="0"/>
              </a:rPr>
              <a:t>”</a:t>
            </a:r>
          </a:p>
        </p:txBody>
      </p:sp>
      <p:sp>
        <p:nvSpPr>
          <p:cNvPr id="287779" name="Text Box 35">
            <a:extLst>
              <a:ext uri="{FF2B5EF4-FFF2-40B4-BE49-F238E27FC236}">
                <a16:creationId xmlns:a16="http://schemas.microsoft.com/office/drawing/2014/main" id="{9F32034D-712E-9DBB-3529-DE030B96F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1641475"/>
            <a:ext cx="18415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 b="0">
                <a:solidFill>
                  <a:schemeClr val="folHlink"/>
                </a:solidFill>
                <a:latin typeface="Times New Roman" panose="02020603050405020304" pitchFamily="18" charset="0"/>
              </a:rPr>
              <a:t>“</a:t>
            </a:r>
            <a:r>
              <a:rPr lang="ru-RU" altLang="en-US" sz="6600" b="0">
                <a:solidFill>
                  <a:schemeClr val="folHlink"/>
                </a:solidFill>
                <a:latin typeface="Times New Roman" panose="02020603050405020304" pitchFamily="18" charset="0"/>
              </a:rPr>
              <a:t>Н</a:t>
            </a:r>
            <a:r>
              <a:rPr lang="en-US" altLang="en-US" sz="6600" b="0">
                <a:solidFill>
                  <a:schemeClr val="folHlink"/>
                </a:solidFill>
                <a:latin typeface="Times New Roman" panose="02020603050405020304" pitchFamily="18" charset="0"/>
              </a:rPr>
              <a:t>”</a:t>
            </a:r>
          </a:p>
        </p:txBody>
      </p:sp>
      <p:sp>
        <p:nvSpPr>
          <p:cNvPr id="287782" name="Text Box 38">
            <a:extLst>
              <a:ext uri="{FF2B5EF4-FFF2-40B4-BE49-F238E27FC236}">
                <a16:creationId xmlns:a16="http://schemas.microsoft.com/office/drawing/2014/main" id="{EC12A4CA-E85E-9105-DA1D-A0CB3D11F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5700" y="1778000"/>
            <a:ext cx="5029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</a:rPr>
              <a:t>“</a:t>
            </a:r>
            <a:r>
              <a:rPr lang="ru-RU" altLang="en-US" sz="2800">
                <a:latin typeface="Times New Roman" panose="02020603050405020304" pitchFamily="18" charset="0"/>
              </a:rPr>
              <a:t>Десять заповедей</a:t>
            </a:r>
            <a:r>
              <a:rPr lang="en-US" altLang="en-US" sz="2800">
                <a:latin typeface="Times New Roman" panose="02020603050405020304" pitchFamily="18" charset="0"/>
              </a:rPr>
              <a:t>”</a:t>
            </a:r>
          </a:p>
        </p:txBody>
      </p:sp>
      <p:sp>
        <p:nvSpPr>
          <p:cNvPr id="19476" name="Text Box 47">
            <a:extLst>
              <a:ext uri="{FF2B5EF4-FFF2-40B4-BE49-F238E27FC236}">
                <a16:creationId xmlns:a16="http://schemas.microsoft.com/office/drawing/2014/main" id="{4ABCB560-6498-308A-4A19-7FFC662BE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3100" y="4140200"/>
            <a:ext cx="30607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ru-RU" altLang="en-US" sz="3600" b="0">
              <a:latin typeface="Times New Roman" panose="02020603050405020304" pitchFamily="18" charset="0"/>
            </a:endParaRPr>
          </a:p>
        </p:txBody>
      </p:sp>
      <p:sp>
        <p:nvSpPr>
          <p:cNvPr id="287793" name="Text Box 49">
            <a:extLst>
              <a:ext uri="{FF2B5EF4-FFF2-40B4-BE49-F238E27FC236}">
                <a16:creationId xmlns:a16="http://schemas.microsoft.com/office/drawing/2014/main" id="{AA650999-FE04-0B26-C5E9-2CD429017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0" y="4025900"/>
            <a:ext cx="6667500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>
                <a:solidFill>
                  <a:schemeClr val="folHlink"/>
                </a:solidFill>
                <a:latin typeface="Helvetica" pitchFamily="2" charset="0"/>
              </a:rPr>
              <a:t> </a:t>
            </a:r>
            <a:r>
              <a:rPr lang="ru-RU" altLang="en-US">
                <a:solidFill>
                  <a:schemeClr val="folHlink"/>
                </a:solidFill>
                <a:latin typeface="Helvetica" pitchFamily="2" charset="0"/>
              </a:rPr>
              <a:t>Почитание родителей</a:t>
            </a:r>
            <a:endParaRPr lang="en-US" altLang="en-US">
              <a:solidFill>
                <a:schemeClr val="folHlink"/>
              </a:solidFill>
              <a:latin typeface="Helvetica" pitchFamily="2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>
                <a:solidFill>
                  <a:schemeClr val="folHlink"/>
                </a:solidFill>
                <a:latin typeface="Helvetica" pitchFamily="2" charset="0"/>
              </a:rPr>
              <a:t>    </a:t>
            </a:r>
            <a:r>
              <a:rPr lang="ru-RU" altLang="en-US">
                <a:solidFill>
                  <a:schemeClr val="folHlink"/>
                </a:solidFill>
                <a:latin typeface="Helvetica" pitchFamily="2" charset="0"/>
              </a:rPr>
              <a:t>Запрещенные поступки</a:t>
            </a:r>
            <a:r>
              <a:rPr lang="en-US" altLang="en-US">
                <a:solidFill>
                  <a:schemeClr val="folHlink"/>
                </a:solidFill>
                <a:latin typeface="Helvetica" pitchFamily="2" charset="0"/>
              </a:rPr>
              <a:t>: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>
                <a:solidFill>
                  <a:schemeClr val="folHlink"/>
                </a:solidFill>
                <a:latin typeface="Helvetica" pitchFamily="2" charset="0"/>
              </a:rPr>
              <a:t>        </a:t>
            </a:r>
            <a:r>
              <a:rPr lang="ru-RU" altLang="en-US">
                <a:solidFill>
                  <a:schemeClr val="folHlink"/>
                </a:solidFill>
                <a:latin typeface="Helvetica" pitchFamily="2" charset="0"/>
              </a:rPr>
              <a:t>Убийство</a:t>
            </a:r>
            <a:r>
              <a:rPr lang="en-US" altLang="en-US">
                <a:solidFill>
                  <a:schemeClr val="folHlink"/>
                </a:solidFill>
                <a:latin typeface="Helvetica" pitchFamily="2" charset="0"/>
              </a:rPr>
              <a:t>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>
                <a:solidFill>
                  <a:schemeClr val="folHlink"/>
                </a:solidFill>
                <a:latin typeface="Helvetica" pitchFamily="2" charset="0"/>
              </a:rPr>
              <a:t>           </a:t>
            </a:r>
            <a:r>
              <a:rPr lang="ru-RU" altLang="en-US">
                <a:solidFill>
                  <a:schemeClr val="folHlink"/>
                </a:solidFill>
                <a:latin typeface="Helvetica" pitchFamily="2" charset="0"/>
              </a:rPr>
              <a:t>Прелюбодеяние</a:t>
            </a:r>
            <a:r>
              <a:rPr lang="en-US" altLang="en-US">
                <a:solidFill>
                  <a:schemeClr val="folHlink"/>
                </a:solidFill>
                <a:latin typeface="Helvetica" pitchFamily="2" charset="0"/>
              </a:rPr>
              <a:t> 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>
                <a:solidFill>
                  <a:schemeClr val="folHlink"/>
                </a:solidFill>
                <a:latin typeface="Helvetica" pitchFamily="2" charset="0"/>
              </a:rPr>
              <a:t>              </a:t>
            </a:r>
            <a:r>
              <a:rPr lang="ru-RU" altLang="en-US">
                <a:solidFill>
                  <a:schemeClr val="folHlink"/>
                </a:solidFill>
                <a:latin typeface="Helvetica" pitchFamily="2" charset="0"/>
              </a:rPr>
              <a:t>Воровство</a:t>
            </a:r>
            <a:r>
              <a:rPr lang="en-US" altLang="en-US">
                <a:solidFill>
                  <a:schemeClr val="folHlink"/>
                </a:solidFill>
                <a:latin typeface="Helvetica" pitchFamily="2" charset="0"/>
              </a:rPr>
              <a:t>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>
                <a:solidFill>
                  <a:schemeClr val="folHlink"/>
                </a:solidFill>
                <a:latin typeface="Helvetica" pitchFamily="2" charset="0"/>
              </a:rPr>
              <a:t>                </a:t>
            </a:r>
            <a:r>
              <a:rPr lang="ru-RU" altLang="en-US">
                <a:solidFill>
                  <a:schemeClr val="folHlink"/>
                </a:solidFill>
                <a:latin typeface="Helvetica" pitchFamily="2" charset="0"/>
              </a:rPr>
              <a:t>Ложь</a:t>
            </a:r>
            <a:r>
              <a:rPr lang="en-US" altLang="en-US">
                <a:solidFill>
                  <a:schemeClr val="folHlink"/>
                </a:solidFill>
                <a:latin typeface="Helvetica" pitchFamily="2" charset="0"/>
              </a:rPr>
              <a:t>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>
                <a:solidFill>
                  <a:schemeClr val="folHlink"/>
                </a:solidFill>
                <a:latin typeface="Helvetica" pitchFamily="2" charset="0"/>
              </a:rPr>
              <a:t>                   </a:t>
            </a:r>
            <a:r>
              <a:rPr lang="ru-RU" altLang="en-US">
                <a:solidFill>
                  <a:schemeClr val="folHlink"/>
                </a:solidFill>
                <a:latin typeface="Helvetica" pitchFamily="2" charset="0"/>
              </a:rPr>
              <a:t>Возжелание человека / вещи</a:t>
            </a:r>
            <a:r>
              <a:rPr lang="en-US" altLang="en-US">
                <a:solidFill>
                  <a:schemeClr val="folHlink"/>
                </a:solidFill>
                <a:latin typeface="Helvetica" pitchFamily="2" charset="0"/>
              </a:rPr>
              <a:t>...</a:t>
            </a:r>
          </a:p>
        </p:txBody>
      </p:sp>
      <p:grpSp>
        <p:nvGrpSpPr>
          <p:cNvPr id="2" name="Group 93">
            <a:extLst>
              <a:ext uri="{FF2B5EF4-FFF2-40B4-BE49-F238E27FC236}">
                <a16:creationId xmlns:a16="http://schemas.microsoft.com/office/drawing/2014/main" id="{B0F39CB1-8937-9F7F-6EE1-AAEBF1B49EFF}"/>
              </a:ext>
            </a:extLst>
          </p:cNvPr>
          <p:cNvGrpSpPr>
            <a:grpSpLocks/>
          </p:cNvGrpSpPr>
          <p:nvPr/>
        </p:nvGrpSpPr>
        <p:grpSpPr bwMode="auto">
          <a:xfrm>
            <a:off x="1501775" y="3298825"/>
            <a:ext cx="2124075" cy="3178175"/>
            <a:chOff x="946" y="2078"/>
            <a:chExt cx="1338" cy="2002"/>
          </a:xfrm>
        </p:grpSpPr>
        <p:sp>
          <p:nvSpPr>
            <p:cNvPr id="287795" name="Line 51">
              <a:extLst>
                <a:ext uri="{FF2B5EF4-FFF2-40B4-BE49-F238E27FC236}">
                  <a16:creationId xmlns:a16="http://schemas.microsoft.com/office/drawing/2014/main" id="{0624F7F2-E58E-546F-DD62-4F87A7DA24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6" y="2089"/>
              <a:ext cx="1328" cy="1991"/>
            </a:xfrm>
            <a:prstGeom prst="line">
              <a:avLst/>
            </a:prstGeom>
            <a:noFill/>
            <a:ln w="57150">
              <a:solidFill>
                <a:srgbClr val="F8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287796" name="Line 52">
              <a:extLst>
                <a:ext uri="{FF2B5EF4-FFF2-40B4-BE49-F238E27FC236}">
                  <a16:creationId xmlns:a16="http://schemas.microsoft.com/office/drawing/2014/main" id="{389B1E56-503A-ADAE-9337-133661096A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6" y="2078"/>
              <a:ext cx="619" cy="0"/>
            </a:xfrm>
            <a:prstGeom prst="line">
              <a:avLst/>
            </a:prstGeom>
            <a:noFill/>
            <a:ln w="57150">
              <a:solidFill>
                <a:srgbClr val="F8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</p:grpSp>
      <p:sp>
        <p:nvSpPr>
          <p:cNvPr id="287797" name="Text Box 53">
            <a:extLst>
              <a:ext uri="{FF2B5EF4-FFF2-40B4-BE49-F238E27FC236}">
                <a16:creationId xmlns:a16="http://schemas.microsoft.com/office/drawing/2014/main" id="{8626007D-681F-6D24-8162-9C64FA0F6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2546350"/>
            <a:ext cx="2279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800">
                <a:solidFill>
                  <a:schemeClr val="folHlink"/>
                </a:solidFill>
                <a:latin typeface="Helvetica" pitchFamily="2" charset="0"/>
              </a:rPr>
              <a:t>НРАВСТВЕННЫЙ</a:t>
            </a:r>
            <a:endParaRPr lang="en-US" altLang="en-US" sz="1800">
              <a:solidFill>
                <a:schemeClr val="folHlink"/>
              </a:solidFill>
              <a:latin typeface="Helvetica" pitchFamily="2" charset="0"/>
            </a:endParaRPr>
          </a:p>
        </p:txBody>
      </p:sp>
      <p:sp>
        <p:nvSpPr>
          <p:cNvPr id="287800" name="Rectangle 56">
            <a:extLst>
              <a:ext uri="{FF2B5EF4-FFF2-40B4-BE49-F238E27FC236}">
                <a16:creationId xmlns:a16="http://schemas.microsoft.com/office/drawing/2014/main" id="{A86B1F72-B71E-EA89-DFF4-A6C7CD236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5313" y="1008063"/>
            <a:ext cx="2881312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en-US" sz="1900">
                <a:solidFill>
                  <a:schemeClr val="folHlink"/>
                </a:solidFill>
                <a:latin typeface="Helvetica" pitchFamily="2" charset="0"/>
              </a:rPr>
              <a:t>ИСХОД ГЛАВА</a:t>
            </a:r>
            <a:r>
              <a:rPr lang="en-US" altLang="en-US" sz="1900">
                <a:solidFill>
                  <a:schemeClr val="folHlink"/>
                </a:solidFill>
                <a:latin typeface="Helvetica" pitchFamily="2" charset="0"/>
              </a:rPr>
              <a:t> 20: </a:t>
            </a:r>
          </a:p>
          <a:p>
            <a:pPr algn="ctr"/>
            <a:r>
              <a:rPr lang="ru-RU" altLang="en-US" sz="2500">
                <a:latin typeface="Helvetica" pitchFamily="2" charset="0"/>
              </a:rPr>
              <a:t>ДЯСЯТИСЛОВИЕ</a:t>
            </a:r>
            <a:endParaRPr lang="en-US" altLang="en-US" sz="1900">
              <a:solidFill>
                <a:schemeClr val="folHlink"/>
              </a:solidFill>
              <a:latin typeface="Helvetica" pitchFamily="2" charset="0"/>
            </a:endParaRPr>
          </a:p>
        </p:txBody>
      </p:sp>
      <p:grpSp>
        <p:nvGrpSpPr>
          <p:cNvPr id="19481" name="Group 71">
            <a:extLst>
              <a:ext uri="{FF2B5EF4-FFF2-40B4-BE49-F238E27FC236}">
                <a16:creationId xmlns:a16="http://schemas.microsoft.com/office/drawing/2014/main" id="{D71E0892-9434-3293-2185-A71DCC597BFA}"/>
              </a:ext>
            </a:extLst>
          </p:cNvPr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287816" name="Rectangle 72">
              <a:extLst>
                <a:ext uri="{FF2B5EF4-FFF2-40B4-BE49-F238E27FC236}">
                  <a16:creationId xmlns:a16="http://schemas.microsoft.com/office/drawing/2014/main" id="{31EA20FC-21F6-BCDA-C26F-260F97CA00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287817" name="Oval 73">
              <a:extLst>
                <a:ext uri="{FF2B5EF4-FFF2-40B4-BE49-F238E27FC236}">
                  <a16:creationId xmlns:a16="http://schemas.microsoft.com/office/drawing/2014/main" id="{BF0C2278-E417-288E-090E-2B25605546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287818" name="Rectangle 74">
              <a:extLst>
                <a:ext uri="{FF2B5EF4-FFF2-40B4-BE49-F238E27FC236}">
                  <a16:creationId xmlns:a16="http://schemas.microsoft.com/office/drawing/2014/main" id="{70336856-C4B0-6721-EC0C-D5D217773C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287819" name="Rectangle 75">
              <a:extLst>
                <a:ext uri="{FF2B5EF4-FFF2-40B4-BE49-F238E27FC236}">
                  <a16:creationId xmlns:a16="http://schemas.microsoft.com/office/drawing/2014/main" id="{980FD12D-A298-E17C-FB79-B5E1479027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287820" name="Oval 76">
              <a:extLst>
                <a:ext uri="{FF2B5EF4-FFF2-40B4-BE49-F238E27FC236}">
                  <a16:creationId xmlns:a16="http://schemas.microsoft.com/office/drawing/2014/main" id="{997958EA-C98E-D862-256D-E13A228FC7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287821" name="Rectangle 77">
              <a:extLst>
                <a:ext uri="{FF2B5EF4-FFF2-40B4-BE49-F238E27FC236}">
                  <a16:creationId xmlns:a16="http://schemas.microsoft.com/office/drawing/2014/main" id="{56E2A861-3CBC-0355-9C0C-C7364BC128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19493" name="Rectangle 78">
              <a:extLst>
                <a:ext uri="{FF2B5EF4-FFF2-40B4-BE49-F238E27FC236}">
                  <a16:creationId xmlns:a16="http://schemas.microsoft.com/office/drawing/2014/main" id="{29A2E59F-7B94-2E75-84EF-8AA50FCF3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X</a:t>
              </a:r>
              <a:endParaRPr lang="en-US" altLang="en-US" sz="1600">
                <a:latin typeface="Krone" charset="0"/>
              </a:endParaRPr>
            </a:p>
          </p:txBody>
        </p:sp>
        <p:sp>
          <p:nvSpPr>
            <p:cNvPr id="19494" name="Rectangle 79">
              <a:extLst>
                <a:ext uri="{FF2B5EF4-FFF2-40B4-BE49-F238E27FC236}">
                  <a16:creationId xmlns:a16="http://schemas.microsoft.com/office/drawing/2014/main" id="{F33E4AEF-AA75-05F9-472D-D0FF1AE932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</a:t>
              </a:r>
              <a:endParaRPr lang="en-US" altLang="en-US" sz="1600">
                <a:latin typeface="Krone" charset="0"/>
              </a:endParaRPr>
            </a:p>
          </p:txBody>
        </p:sp>
      </p:grpSp>
      <p:sp>
        <p:nvSpPr>
          <p:cNvPr id="19482" name="Text Box 83">
            <a:extLst>
              <a:ext uri="{FF2B5EF4-FFF2-40B4-BE49-F238E27FC236}">
                <a16:creationId xmlns:a16="http://schemas.microsoft.com/office/drawing/2014/main" id="{87F0B452-5482-A39A-A56D-62F308C19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6163" y="4535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83" name="Text Box 84">
            <a:extLst>
              <a:ext uri="{FF2B5EF4-FFF2-40B4-BE49-F238E27FC236}">
                <a16:creationId xmlns:a16="http://schemas.microsoft.com/office/drawing/2014/main" id="{0719B6FF-3308-D027-E2A4-AC6E1BDB4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87829" name="Rectangle 85">
            <a:extLst>
              <a:ext uri="{FF2B5EF4-FFF2-40B4-BE49-F238E27FC236}">
                <a16:creationId xmlns:a16="http://schemas.microsoft.com/office/drawing/2014/main" id="{72F3646D-59C1-CDFE-B4CB-EC43AC7D8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7832" name="Rectangle 88">
            <a:extLst>
              <a:ext uri="{FF2B5EF4-FFF2-40B4-BE49-F238E27FC236}">
                <a16:creationId xmlns:a16="http://schemas.microsoft.com/office/drawing/2014/main" id="{0982E845-E5BA-AFE9-DAD4-0183B283C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06</a:t>
            </a:r>
          </a:p>
        </p:txBody>
      </p:sp>
      <p:sp>
        <p:nvSpPr>
          <p:cNvPr id="19486" name="Text Box 90">
            <a:extLst>
              <a:ext uri="{FF2B5EF4-FFF2-40B4-BE49-F238E27FC236}">
                <a16:creationId xmlns:a16="http://schemas.microsoft.com/office/drawing/2014/main" id="{D4625408-76D9-41A1-2FDA-A7DE4CB93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9963" y="6415088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7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7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7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7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287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2877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2877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2877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2877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2877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2877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754" grpId="0" autoUpdateAnimBg="0"/>
      <p:bldP spid="287793" grpId="0" build="p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78" name="Rectangle 2" descr="Walnut">
            <a:extLst>
              <a:ext uri="{FF2B5EF4-FFF2-40B4-BE49-F238E27FC236}">
                <a16:creationId xmlns:a16="http://schemas.microsoft.com/office/drawing/2014/main" id="{B46A8BF1-C1DF-2FEB-38C1-8916D28EB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grpSp>
        <p:nvGrpSpPr>
          <p:cNvPr id="94211" name="Group 3">
            <a:extLst>
              <a:ext uri="{FF2B5EF4-FFF2-40B4-BE49-F238E27FC236}">
                <a16:creationId xmlns:a16="http://schemas.microsoft.com/office/drawing/2014/main" id="{08D7C07C-ABC2-55B7-7D8A-1705B6A9125D}"/>
              </a:ext>
            </a:extLst>
          </p:cNvPr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94261" name="Rectangle 4">
              <a:extLst>
                <a:ext uri="{FF2B5EF4-FFF2-40B4-BE49-F238E27FC236}">
                  <a16:creationId xmlns:a16="http://schemas.microsoft.com/office/drawing/2014/main" id="{F7F9B5AD-93FE-BDE8-7BCD-F2D58863EA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ru-RU" altLang="en-US" sz="1100">
                <a:solidFill>
                  <a:srgbClr val="FF262D"/>
                </a:solidFill>
              </a:endParaRPr>
            </a:p>
          </p:txBody>
        </p:sp>
        <p:sp>
          <p:nvSpPr>
            <p:cNvPr id="94262" name="Rectangle 5">
              <a:extLst>
                <a:ext uri="{FF2B5EF4-FFF2-40B4-BE49-F238E27FC236}">
                  <a16:creationId xmlns:a16="http://schemas.microsoft.com/office/drawing/2014/main" id="{46A68D4D-52C8-6C33-6BCA-CC89599E955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053" y="1303"/>
              <a:ext cx="769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ru-RU" altLang="en-US" sz="1100" b="0">
                <a:solidFill>
                  <a:srgbClr val="FF262D"/>
                </a:solidFill>
              </a:endParaRPr>
            </a:p>
          </p:txBody>
        </p:sp>
      </p:grpSp>
      <p:grpSp>
        <p:nvGrpSpPr>
          <p:cNvPr id="94212" name="Group 6">
            <a:extLst>
              <a:ext uri="{FF2B5EF4-FFF2-40B4-BE49-F238E27FC236}">
                <a16:creationId xmlns:a16="http://schemas.microsoft.com/office/drawing/2014/main" id="{CB860DAA-78DA-5F3D-8542-E6AED4FCBA9E}"/>
              </a:ext>
            </a:extLst>
          </p:cNvPr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94257" name="Rectangle 7" descr="Oak">
              <a:extLst>
                <a:ext uri="{FF2B5EF4-FFF2-40B4-BE49-F238E27FC236}">
                  <a16:creationId xmlns:a16="http://schemas.microsoft.com/office/drawing/2014/main" id="{51708993-1E05-136F-C4F4-9EC8991489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FFFF"/>
              </a:contourClr>
            </a:sp3d>
          </p:spPr>
          <p:txBody>
            <a:bodyPr wrap="none" anchor="ctr">
              <a:flatTx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ru-RU" altLang="en-US" b="0">
                <a:solidFill>
                  <a:srgbClr val="00DFCA"/>
                </a:solidFill>
              </a:endParaRPr>
            </a:p>
          </p:txBody>
        </p:sp>
        <p:sp>
          <p:nvSpPr>
            <p:cNvPr id="690184" name="Rectangle 8" descr="Oak">
              <a:extLst>
                <a:ext uri="{FF2B5EF4-FFF2-40B4-BE49-F238E27FC236}">
                  <a16:creationId xmlns:a16="http://schemas.microsoft.com/office/drawing/2014/main" id="{347D0C9D-D2D5-5D6C-7A05-C8E1504BEC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noFill/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690185" name="Rectangle 9" descr="Oak">
              <a:extLst>
                <a:ext uri="{FF2B5EF4-FFF2-40B4-BE49-F238E27FC236}">
                  <a16:creationId xmlns:a16="http://schemas.microsoft.com/office/drawing/2014/main" id="{C8B705B1-194F-5DCE-4E7D-4B5B75EC8C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" y="3701"/>
              <a:ext cx="4423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noFill/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94260" name="Rectangle 10" descr="Oak">
              <a:extLst>
                <a:ext uri="{FF2B5EF4-FFF2-40B4-BE49-F238E27FC236}">
                  <a16:creationId xmlns:a16="http://schemas.microsoft.com/office/drawing/2014/main" id="{27BD8AF1-2E16-3195-D940-0DB645F9CC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FFFF"/>
              </a:contourClr>
            </a:sp3d>
          </p:spPr>
          <p:txBody>
            <a:bodyPr wrap="none" anchor="ctr">
              <a:flatTx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ru-RU" altLang="en-US" b="0">
                <a:solidFill>
                  <a:srgbClr val="00DFCA"/>
                </a:solidFill>
              </a:endParaRPr>
            </a:p>
          </p:txBody>
        </p:sp>
      </p:grpSp>
      <p:grpSp>
        <p:nvGrpSpPr>
          <p:cNvPr id="94213" name="Group 11">
            <a:extLst>
              <a:ext uri="{FF2B5EF4-FFF2-40B4-BE49-F238E27FC236}">
                <a16:creationId xmlns:a16="http://schemas.microsoft.com/office/drawing/2014/main" id="{653DE09A-A0B5-9242-8D5C-F2CE7F5DA9C6}"/>
              </a:ext>
            </a:extLst>
          </p:cNvPr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94255" name="Rectangle 12">
              <a:extLst>
                <a:ext uri="{FF2B5EF4-FFF2-40B4-BE49-F238E27FC236}">
                  <a16:creationId xmlns:a16="http://schemas.microsoft.com/office/drawing/2014/main" id="{5641567F-5FE8-9574-F736-2BD6169DE9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ru-RU" altLang="en-US" sz="1100">
                <a:solidFill>
                  <a:srgbClr val="FF262D"/>
                </a:solidFill>
              </a:endParaRPr>
            </a:p>
          </p:txBody>
        </p:sp>
        <p:sp>
          <p:nvSpPr>
            <p:cNvPr id="94256" name="Rectangle 13">
              <a:extLst>
                <a:ext uri="{FF2B5EF4-FFF2-40B4-BE49-F238E27FC236}">
                  <a16:creationId xmlns:a16="http://schemas.microsoft.com/office/drawing/2014/main" id="{D1CD79FE-6739-B935-B2E2-7FE43D22E1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053" y="1303"/>
              <a:ext cx="769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ru-RU" altLang="en-US" sz="1100" b="0">
                <a:solidFill>
                  <a:srgbClr val="FF262D"/>
                </a:solidFill>
              </a:endParaRPr>
            </a:p>
          </p:txBody>
        </p:sp>
      </p:grpSp>
      <p:sp>
        <p:nvSpPr>
          <p:cNvPr id="690190" name="Rectangle 14">
            <a:extLst>
              <a:ext uri="{FF2B5EF4-FFF2-40B4-BE49-F238E27FC236}">
                <a16:creationId xmlns:a16="http://schemas.microsoft.com/office/drawing/2014/main" id="{6884096A-F292-4F7C-497B-08B23D772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ru-RU" sz="3600" b="0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sp>
        <p:nvSpPr>
          <p:cNvPr id="690191" name="Rectangle 15">
            <a:extLst>
              <a:ext uri="{FF2B5EF4-FFF2-40B4-BE49-F238E27FC236}">
                <a16:creationId xmlns:a16="http://schemas.microsoft.com/office/drawing/2014/main" id="{535B5E08-B223-023A-0A63-4428E3A81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ru-RU" sz="3600" b="0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sp>
        <p:nvSpPr>
          <p:cNvPr id="690192" name="Text Box 16">
            <a:extLst>
              <a:ext uri="{FF2B5EF4-FFF2-40B4-BE49-F238E27FC236}">
                <a16:creationId xmlns:a16="http://schemas.microsoft.com/office/drawing/2014/main" id="{54A336C0-F93F-860D-0E25-2572D56DA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063" y="3063875"/>
            <a:ext cx="5059362" cy="2101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4400">
                <a:solidFill>
                  <a:srgbClr val="08F220"/>
                </a:solidFill>
              </a:rPr>
              <a:t>ТКАНЬ ХРОНОЛОГИИ БИБЛИИ</a:t>
            </a:r>
            <a:r>
              <a:rPr lang="en-US" altLang="en-US" sz="4400">
                <a:solidFill>
                  <a:srgbClr val="08F220"/>
                </a:solidFill>
              </a:rPr>
              <a:t> </a:t>
            </a:r>
            <a:endParaRPr lang="en-US" altLang="en-US" sz="4000">
              <a:solidFill>
                <a:srgbClr val="08F220"/>
              </a:solidFill>
            </a:endParaRPr>
          </a:p>
        </p:txBody>
      </p:sp>
      <p:sp>
        <p:nvSpPr>
          <p:cNvPr id="690193" name="Text Box 17">
            <a:extLst>
              <a:ext uri="{FF2B5EF4-FFF2-40B4-BE49-F238E27FC236}">
                <a16:creationId xmlns:a16="http://schemas.microsoft.com/office/drawing/2014/main" id="{33396955-8102-7D93-C077-3F44A0389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5" y="349250"/>
            <a:ext cx="7759700" cy="1190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3600">
                <a:solidFill>
                  <a:srgbClr val="FFEA18"/>
                </a:solidFill>
              </a:rPr>
              <a:t>ПРЕДСТАВЬТЕ, ЧТО ВЫ НАЧАЛИ ТКАТЬ ПОЛОТНО</a:t>
            </a:r>
            <a:r>
              <a:rPr lang="en-US" altLang="en-US" sz="3600">
                <a:solidFill>
                  <a:srgbClr val="FFEA18"/>
                </a:solidFill>
              </a:rPr>
              <a:t>...</a:t>
            </a:r>
            <a:endParaRPr lang="en-US" altLang="en-US" sz="3200">
              <a:solidFill>
                <a:srgbClr val="FFEA18"/>
              </a:solidFill>
            </a:endParaRPr>
          </a:p>
        </p:txBody>
      </p:sp>
      <p:grpSp>
        <p:nvGrpSpPr>
          <p:cNvPr id="94218" name="Group 18">
            <a:extLst>
              <a:ext uri="{FF2B5EF4-FFF2-40B4-BE49-F238E27FC236}">
                <a16:creationId xmlns:a16="http://schemas.microsoft.com/office/drawing/2014/main" id="{471956D9-8B96-907D-16F2-25BB5B4472EA}"/>
              </a:ext>
            </a:extLst>
          </p:cNvPr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94223" name="Group 19">
              <a:extLst>
                <a:ext uri="{FF2B5EF4-FFF2-40B4-BE49-F238E27FC236}">
                  <a16:creationId xmlns:a16="http://schemas.microsoft.com/office/drawing/2014/main" id="{7B702C49-1FF6-455E-CBD4-41D20EAADD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90196" name="AutoShape 20" descr="Cork">
                <a:extLst>
                  <a:ext uri="{FF2B5EF4-FFF2-40B4-BE49-F238E27FC236}">
                    <a16:creationId xmlns:a16="http://schemas.microsoft.com/office/drawing/2014/main" id="{AE1369FA-C408-2A74-3FA8-F749C0053E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0197" name="AutoShape 21" descr="Cork">
                <a:extLst>
                  <a:ext uri="{FF2B5EF4-FFF2-40B4-BE49-F238E27FC236}">
                    <a16:creationId xmlns:a16="http://schemas.microsoft.com/office/drawing/2014/main" id="{9D8F3B94-F05E-0C85-CCFD-3DC02F231F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0198" name="AutoShape 22" descr="Cork">
                <a:extLst>
                  <a:ext uri="{FF2B5EF4-FFF2-40B4-BE49-F238E27FC236}">
                    <a16:creationId xmlns:a16="http://schemas.microsoft.com/office/drawing/2014/main" id="{3B96BC83-3CBA-8DD2-B175-95A451C800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0199" name="AutoShape 23" descr="Cork">
                <a:extLst>
                  <a:ext uri="{FF2B5EF4-FFF2-40B4-BE49-F238E27FC236}">
                    <a16:creationId xmlns:a16="http://schemas.microsoft.com/office/drawing/2014/main" id="{0E89A111-6E88-C694-E312-26496965E0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0200" name="AutoShape 24" descr="Cork">
                <a:extLst>
                  <a:ext uri="{FF2B5EF4-FFF2-40B4-BE49-F238E27FC236}">
                    <a16:creationId xmlns:a16="http://schemas.microsoft.com/office/drawing/2014/main" id="{2F0CF008-05C2-4D5B-5C34-203B0A7A68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0201" name="AutoShape 25" descr="Cork">
                <a:extLst>
                  <a:ext uri="{FF2B5EF4-FFF2-40B4-BE49-F238E27FC236}">
                    <a16:creationId xmlns:a16="http://schemas.microsoft.com/office/drawing/2014/main" id="{EC8CF0AF-8229-F09F-5E46-80CA596E8E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0202" name="AutoShape 26" descr="Cork">
                <a:extLst>
                  <a:ext uri="{FF2B5EF4-FFF2-40B4-BE49-F238E27FC236}">
                    <a16:creationId xmlns:a16="http://schemas.microsoft.com/office/drawing/2014/main" id="{D11E2853-4E4C-10F7-9AEA-1B65DFCA0C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0203" name="AutoShape 27" descr="Cork">
                <a:extLst>
                  <a:ext uri="{FF2B5EF4-FFF2-40B4-BE49-F238E27FC236}">
                    <a16:creationId xmlns:a16="http://schemas.microsoft.com/office/drawing/2014/main" id="{CB97C24F-8829-E6E7-B573-3BD36F813D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0204" name="AutoShape 28" descr="Cork">
                <a:extLst>
                  <a:ext uri="{FF2B5EF4-FFF2-40B4-BE49-F238E27FC236}">
                    <a16:creationId xmlns:a16="http://schemas.microsoft.com/office/drawing/2014/main" id="{D4C2038B-AF2C-8AE7-3EFF-607C4BA87E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0205" name="AutoShape 29" descr="Cork">
                <a:extLst>
                  <a:ext uri="{FF2B5EF4-FFF2-40B4-BE49-F238E27FC236}">
                    <a16:creationId xmlns:a16="http://schemas.microsoft.com/office/drawing/2014/main" id="{2D00E92D-9E3E-CF87-4B13-70096D0188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0206" name="AutoShape 30" descr="Cork">
                <a:extLst>
                  <a:ext uri="{FF2B5EF4-FFF2-40B4-BE49-F238E27FC236}">
                    <a16:creationId xmlns:a16="http://schemas.microsoft.com/office/drawing/2014/main" id="{A421F6E0-04B5-AEA7-5BAA-28A802A842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0207" name="AutoShape 31" descr="Cork">
                <a:extLst>
                  <a:ext uri="{FF2B5EF4-FFF2-40B4-BE49-F238E27FC236}">
                    <a16:creationId xmlns:a16="http://schemas.microsoft.com/office/drawing/2014/main" id="{A93D8F7E-84FF-66DA-C0F3-F3F26F9604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0208" name="AutoShape 32" descr="Cork">
                <a:extLst>
                  <a:ext uri="{FF2B5EF4-FFF2-40B4-BE49-F238E27FC236}">
                    <a16:creationId xmlns:a16="http://schemas.microsoft.com/office/drawing/2014/main" id="{3ACDCEB0-A91E-C0CD-8827-E9F241BB9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0209" name="AutoShape 33" descr="Cork">
                <a:extLst>
                  <a:ext uri="{FF2B5EF4-FFF2-40B4-BE49-F238E27FC236}">
                    <a16:creationId xmlns:a16="http://schemas.microsoft.com/office/drawing/2014/main" id="{220093F0-4B2F-D605-7C7D-D8FBF26894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0210" name="AutoShape 34" descr="Cork">
                <a:extLst>
                  <a:ext uri="{FF2B5EF4-FFF2-40B4-BE49-F238E27FC236}">
                    <a16:creationId xmlns:a16="http://schemas.microsoft.com/office/drawing/2014/main" id="{E91E06D7-705D-2028-B4EA-B3EA3FD24C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</p:grpSp>
        <p:grpSp>
          <p:nvGrpSpPr>
            <p:cNvPr id="94224" name="Group 35">
              <a:extLst>
                <a:ext uri="{FF2B5EF4-FFF2-40B4-BE49-F238E27FC236}">
                  <a16:creationId xmlns:a16="http://schemas.microsoft.com/office/drawing/2014/main" id="{7C45F708-6CCF-47EB-77F3-EF83EB553F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90212" name="AutoShape 36" descr="Cork">
                <a:extLst>
                  <a:ext uri="{FF2B5EF4-FFF2-40B4-BE49-F238E27FC236}">
                    <a16:creationId xmlns:a16="http://schemas.microsoft.com/office/drawing/2014/main" id="{1F18D0C8-D45A-4C84-FF79-C2FBB79228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0213" name="AutoShape 37" descr="Cork">
                <a:extLst>
                  <a:ext uri="{FF2B5EF4-FFF2-40B4-BE49-F238E27FC236}">
                    <a16:creationId xmlns:a16="http://schemas.microsoft.com/office/drawing/2014/main" id="{C9BFBE86-DB04-82ED-CC30-CC7F6AFDF2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0214" name="AutoShape 38" descr="Cork">
                <a:extLst>
                  <a:ext uri="{FF2B5EF4-FFF2-40B4-BE49-F238E27FC236}">
                    <a16:creationId xmlns:a16="http://schemas.microsoft.com/office/drawing/2014/main" id="{85D5133B-7254-5A32-A066-B87B278266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0215" name="AutoShape 39" descr="Cork">
                <a:extLst>
                  <a:ext uri="{FF2B5EF4-FFF2-40B4-BE49-F238E27FC236}">
                    <a16:creationId xmlns:a16="http://schemas.microsoft.com/office/drawing/2014/main" id="{CD2E5ED8-5E26-2F19-116B-E89A8DDDB1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0216" name="AutoShape 40" descr="Cork">
                <a:extLst>
                  <a:ext uri="{FF2B5EF4-FFF2-40B4-BE49-F238E27FC236}">
                    <a16:creationId xmlns:a16="http://schemas.microsoft.com/office/drawing/2014/main" id="{60DB71BB-ABF8-40AD-5F96-15447F386D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0217" name="AutoShape 41" descr="Cork">
                <a:extLst>
                  <a:ext uri="{FF2B5EF4-FFF2-40B4-BE49-F238E27FC236}">
                    <a16:creationId xmlns:a16="http://schemas.microsoft.com/office/drawing/2014/main" id="{16594CF3-9C50-E42A-87C4-84618EAC10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0218" name="AutoShape 42" descr="Cork">
                <a:extLst>
                  <a:ext uri="{FF2B5EF4-FFF2-40B4-BE49-F238E27FC236}">
                    <a16:creationId xmlns:a16="http://schemas.microsoft.com/office/drawing/2014/main" id="{BFECF5C1-A9C2-B9C2-0AC2-1B3CF6D92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0219" name="AutoShape 43" descr="Cork">
                <a:extLst>
                  <a:ext uri="{FF2B5EF4-FFF2-40B4-BE49-F238E27FC236}">
                    <a16:creationId xmlns:a16="http://schemas.microsoft.com/office/drawing/2014/main" id="{4FCA6126-AF68-B41D-891E-734B0D4312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0220" name="AutoShape 44" descr="Cork">
                <a:extLst>
                  <a:ext uri="{FF2B5EF4-FFF2-40B4-BE49-F238E27FC236}">
                    <a16:creationId xmlns:a16="http://schemas.microsoft.com/office/drawing/2014/main" id="{D0FD3780-C7A4-C2E2-8188-751C4E95BB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0221" name="AutoShape 45" descr="Cork">
                <a:extLst>
                  <a:ext uri="{FF2B5EF4-FFF2-40B4-BE49-F238E27FC236}">
                    <a16:creationId xmlns:a16="http://schemas.microsoft.com/office/drawing/2014/main" id="{9CBEE127-FDFF-6DE7-6555-13651D6E74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0222" name="AutoShape 46" descr="Cork">
                <a:extLst>
                  <a:ext uri="{FF2B5EF4-FFF2-40B4-BE49-F238E27FC236}">
                    <a16:creationId xmlns:a16="http://schemas.microsoft.com/office/drawing/2014/main" id="{426A873E-F919-A294-849F-2D88C7C6EC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0223" name="AutoShape 47" descr="Cork">
                <a:extLst>
                  <a:ext uri="{FF2B5EF4-FFF2-40B4-BE49-F238E27FC236}">
                    <a16:creationId xmlns:a16="http://schemas.microsoft.com/office/drawing/2014/main" id="{28F24848-354E-2E8D-9E03-10129B0797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0224" name="AutoShape 48" descr="Cork">
                <a:extLst>
                  <a:ext uri="{FF2B5EF4-FFF2-40B4-BE49-F238E27FC236}">
                    <a16:creationId xmlns:a16="http://schemas.microsoft.com/office/drawing/2014/main" id="{1867980E-284F-D6A9-C121-6BBA261F8D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0225" name="AutoShape 49" descr="Cork">
                <a:extLst>
                  <a:ext uri="{FF2B5EF4-FFF2-40B4-BE49-F238E27FC236}">
                    <a16:creationId xmlns:a16="http://schemas.microsoft.com/office/drawing/2014/main" id="{A6849075-9AC0-CEBF-0FA0-2FB088F3E3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0226" name="AutoShape 50" descr="Cork">
                <a:extLst>
                  <a:ext uri="{FF2B5EF4-FFF2-40B4-BE49-F238E27FC236}">
                    <a16:creationId xmlns:a16="http://schemas.microsoft.com/office/drawing/2014/main" id="{5B14D9F1-64F2-3773-AEFE-EAC319D1DD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</p:grpSp>
      </p:grpSp>
      <p:sp>
        <p:nvSpPr>
          <p:cNvPr id="690227" name="Rectangle 51">
            <a:extLst>
              <a:ext uri="{FF2B5EF4-FFF2-40B4-BE49-F238E27FC236}">
                <a16:creationId xmlns:a16="http://schemas.microsoft.com/office/drawing/2014/main" id="{0A5B6D70-84AF-AE85-F44B-32BFF1638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69</a:t>
            </a:r>
          </a:p>
        </p:txBody>
      </p:sp>
      <p:sp>
        <p:nvSpPr>
          <p:cNvPr id="94220" name="Text Box 53">
            <a:extLst>
              <a:ext uri="{FF2B5EF4-FFF2-40B4-BE49-F238E27FC236}">
                <a16:creationId xmlns:a16="http://schemas.microsoft.com/office/drawing/2014/main" id="{98B9EC88-246B-AE5D-5025-200406A2D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6538913"/>
            <a:ext cx="9477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  <p:sp>
        <p:nvSpPr>
          <p:cNvPr id="690230" name="Text Box 54">
            <a:extLst>
              <a:ext uri="{FF2B5EF4-FFF2-40B4-BE49-F238E27FC236}">
                <a16:creationId xmlns:a16="http://schemas.microsoft.com/office/drawing/2014/main" id="{1DD2F56B-BDF9-47D6-3146-431545028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3" y="1503363"/>
            <a:ext cx="2963862" cy="393700"/>
          </a:xfrm>
          <a:prstGeom prst="rect">
            <a:avLst/>
          </a:prstGeom>
          <a:gradFill rotWithShape="1">
            <a:gsLst>
              <a:gs pos="0">
                <a:schemeClr val="hlink">
                  <a:gamma/>
                  <a:shade val="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600">
                <a:solidFill>
                  <a:srgbClr val="FFFF00"/>
                </a:solidFill>
              </a:rPr>
              <a:t>ПРИЛОЖЕНИЯ</a:t>
            </a:r>
            <a:r>
              <a:rPr lang="en-US" altLang="en-US" sz="1600">
                <a:solidFill>
                  <a:srgbClr val="FFFF00"/>
                </a:solidFill>
              </a:rPr>
              <a:t> </a:t>
            </a:r>
            <a:r>
              <a:rPr lang="ru-RU" altLang="en-US" sz="1600">
                <a:solidFill>
                  <a:srgbClr val="FFFF00"/>
                </a:solidFill>
              </a:rPr>
              <a:t>№</a:t>
            </a:r>
            <a:r>
              <a:rPr lang="en-US" altLang="en-US" sz="1600">
                <a:solidFill>
                  <a:srgbClr val="FFFF00"/>
                </a:solidFill>
              </a:rPr>
              <a:t>08</a:t>
            </a:r>
          </a:p>
        </p:txBody>
      </p:sp>
      <p:sp>
        <p:nvSpPr>
          <p:cNvPr id="690231" name="Rectangle 55">
            <a:extLst>
              <a:ext uri="{FF2B5EF4-FFF2-40B4-BE49-F238E27FC236}">
                <a16:creationId xmlns:a16="http://schemas.microsoft.com/office/drawing/2014/main" id="{D2AA159B-CFCC-278C-4A97-B940C3B6C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6538913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8.0.05b.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0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0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90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90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0192" grpId="0" autoUpdateAnimBg="0"/>
      <p:bldP spid="690193" grpId="0" autoUpdateAnimBg="0"/>
      <p:bldP spid="690230" grpId="0" animBg="1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 descr="Walnut">
            <a:extLst>
              <a:ext uri="{FF2B5EF4-FFF2-40B4-BE49-F238E27FC236}">
                <a16:creationId xmlns:a16="http://schemas.microsoft.com/office/drawing/2014/main" id="{0A7C78D0-D281-7CEF-46E4-7A865282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691272" name="Text Box 72">
            <a:extLst>
              <a:ext uri="{FF2B5EF4-FFF2-40B4-BE49-F238E27FC236}">
                <a16:creationId xmlns:a16="http://schemas.microsoft.com/office/drawing/2014/main" id="{DDF5F422-3CAF-ADE2-2868-58F12415A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063" y="3063875"/>
            <a:ext cx="5059362" cy="2101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4400">
                <a:solidFill>
                  <a:srgbClr val="08F220"/>
                </a:solidFill>
              </a:rPr>
              <a:t>ТКАНЬ ХРОНОЛОГИИ БИБЛИИ</a:t>
            </a:r>
            <a:r>
              <a:rPr lang="en-US" altLang="en-US" sz="4400">
                <a:solidFill>
                  <a:srgbClr val="08F220"/>
                </a:solidFill>
              </a:rPr>
              <a:t> </a:t>
            </a:r>
            <a:endParaRPr lang="en-US" altLang="en-US" sz="4000">
              <a:solidFill>
                <a:srgbClr val="08F220"/>
              </a:solidFill>
            </a:endParaRPr>
          </a:p>
        </p:txBody>
      </p:sp>
      <p:grpSp>
        <p:nvGrpSpPr>
          <p:cNvPr id="95236" name="Group 7">
            <a:extLst>
              <a:ext uri="{FF2B5EF4-FFF2-40B4-BE49-F238E27FC236}">
                <a16:creationId xmlns:a16="http://schemas.microsoft.com/office/drawing/2014/main" id="{E2DC6CAC-530F-292B-92C0-D41883BD432F}"/>
              </a:ext>
            </a:extLst>
          </p:cNvPr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95291" name="Rectangle 8" descr="Oak">
              <a:extLst>
                <a:ext uri="{FF2B5EF4-FFF2-40B4-BE49-F238E27FC236}">
                  <a16:creationId xmlns:a16="http://schemas.microsoft.com/office/drawing/2014/main" id="{FD8DE473-3D4F-9022-5895-1E814C5F3B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FFFF"/>
              </a:contourClr>
            </a:sp3d>
          </p:spPr>
          <p:txBody>
            <a:bodyPr wrap="none" anchor="ctr">
              <a:flatTx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ru-RU" altLang="en-US" b="0">
                <a:solidFill>
                  <a:srgbClr val="00DFCA"/>
                </a:solidFill>
              </a:endParaRPr>
            </a:p>
          </p:txBody>
        </p:sp>
        <p:sp>
          <p:nvSpPr>
            <p:cNvPr id="691209" name="Rectangle 9" descr="Oak">
              <a:extLst>
                <a:ext uri="{FF2B5EF4-FFF2-40B4-BE49-F238E27FC236}">
                  <a16:creationId xmlns:a16="http://schemas.microsoft.com/office/drawing/2014/main" id="{2F9D740F-4C01-A49D-5464-D9F92A67C8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noFill/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691210" name="Rectangle 10" descr="Oak">
              <a:extLst>
                <a:ext uri="{FF2B5EF4-FFF2-40B4-BE49-F238E27FC236}">
                  <a16:creationId xmlns:a16="http://schemas.microsoft.com/office/drawing/2014/main" id="{D64574DB-2ACB-4DF2-7A85-EAD37BC658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" y="3701"/>
              <a:ext cx="4423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noFill/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95294" name="Rectangle 11" descr="Oak">
              <a:extLst>
                <a:ext uri="{FF2B5EF4-FFF2-40B4-BE49-F238E27FC236}">
                  <a16:creationId xmlns:a16="http://schemas.microsoft.com/office/drawing/2014/main" id="{E6AA4998-ED44-449F-A964-70B4A496FA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FFFF"/>
              </a:contourClr>
            </a:sp3d>
          </p:spPr>
          <p:txBody>
            <a:bodyPr wrap="none" anchor="ctr">
              <a:flatTx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ru-RU" altLang="en-US" b="0">
                <a:solidFill>
                  <a:srgbClr val="00DFCA"/>
                </a:solidFill>
              </a:endParaRPr>
            </a:p>
          </p:txBody>
        </p:sp>
      </p:grpSp>
      <p:sp>
        <p:nvSpPr>
          <p:cNvPr id="691215" name="Rectangle 15">
            <a:extLst>
              <a:ext uri="{FF2B5EF4-FFF2-40B4-BE49-F238E27FC236}">
                <a16:creationId xmlns:a16="http://schemas.microsoft.com/office/drawing/2014/main" id="{10EB6927-6896-6FEC-72BA-CB5AFCDEFE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ru-RU" sz="3600" b="0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sp>
        <p:nvSpPr>
          <p:cNvPr id="691216" name="Rectangle 16">
            <a:extLst>
              <a:ext uri="{FF2B5EF4-FFF2-40B4-BE49-F238E27FC236}">
                <a16:creationId xmlns:a16="http://schemas.microsoft.com/office/drawing/2014/main" id="{6B85212E-3DDB-851D-E0CF-99A9ADEF0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ru-RU" sz="3600" b="0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pic>
        <p:nvPicPr>
          <p:cNvPr id="691217" name="Picture 17">
            <a:extLst>
              <a:ext uri="{FF2B5EF4-FFF2-40B4-BE49-F238E27FC236}">
                <a16:creationId xmlns:a16="http://schemas.microsoft.com/office/drawing/2014/main" id="{5695575C-84E0-BAF9-5F85-710ABD7B2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1218" name="Picture 18">
            <a:extLst>
              <a:ext uri="{FF2B5EF4-FFF2-40B4-BE49-F238E27FC236}">
                <a16:creationId xmlns:a16="http://schemas.microsoft.com/office/drawing/2014/main" id="{2363507E-0AF3-3EE9-6E32-16D988B28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1835150" y="2093913"/>
            <a:ext cx="301625" cy="460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1219" name="Picture 19">
            <a:extLst>
              <a:ext uri="{FF2B5EF4-FFF2-40B4-BE49-F238E27FC236}">
                <a16:creationId xmlns:a16="http://schemas.microsoft.com/office/drawing/2014/main" id="{C62B9941-6C66-CD86-84B1-A8A7CE3C1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7019925" y="1989138"/>
            <a:ext cx="301625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1220" name="Picture 20">
            <a:extLst>
              <a:ext uri="{FF2B5EF4-FFF2-40B4-BE49-F238E27FC236}">
                <a16:creationId xmlns:a16="http://schemas.microsoft.com/office/drawing/2014/main" id="{783A9B47-5358-BEF5-E703-3462C671A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1221" name="Picture 21">
            <a:extLst>
              <a:ext uri="{FF2B5EF4-FFF2-40B4-BE49-F238E27FC236}">
                <a16:creationId xmlns:a16="http://schemas.microsoft.com/office/drawing/2014/main" id="{6AA08DD0-F1B9-1801-7B3B-0C7FC951C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1222" name="Picture 22">
            <a:extLst>
              <a:ext uri="{FF2B5EF4-FFF2-40B4-BE49-F238E27FC236}">
                <a16:creationId xmlns:a16="http://schemas.microsoft.com/office/drawing/2014/main" id="{7CD9DE6B-7F1E-0728-3F81-B834E2B9F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1223" name="Picture 23">
            <a:extLst>
              <a:ext uri="{FF2B5EF4-FFF2-40B4-BE49-F238E27FC236}">
                <a16:creationId xmlns:a16="http://schemas.microsoft.com/office/drawing/2014/main" id="{0FDE9EED-B952-F7E6-F264-B5115478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1224" name="Picture 24">
            <a:extLst>
              <a:ext uri="{FF2B5EF4-FFF2-40B4-BE49-F238E27FC236}">
                <a16:creationId xmlns:a16="http://schemas.microsoft.com/office/drawing/2014/main" id="{6A073B9E-0F8D-3CCD-9690-10B38AD68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1225" name="Picture 25">
            <a:extLst>
              <a:ext uri="{FF2B5EF4-FFF2-40B4-BE49-F238E27FC236}">
                <a16:creationId xmlns:a16="http://schemas.microsoft.com/office/drawing/2014/main" id="{C90457D4-B29A-99EE-52FB-5E1E0C830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1226" name="Picture 26">
            <a:extLst>
              <a:ext uri="{FF2B5EF4-FFF2-40B4-BE49-F238E27FC236}">
                <a16:creationId xmlns:a16="http://schemas.microsoft.com/office/drawing/2014/main" id="{E256493C-C882-A8D2-B51E-93BF1619B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1227" name="Picture 27">
            <a:extLst>
              <a:ext uri="{FF2B5EF4-FFF2-40B4-BE49-F238E27FC236}">
                <a16:creationId xmlns:a16="http://schemas.microsoft.com/office/drawing/2014/main" id="{30E0D186-4064-3743-7F5F-02F73DE0F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1228" name="Picture 28">
            <a:extLst>
              <a:ext uri="{FF2B5EF4-FFF2-40B4-BE49-F238E27FC236}">
                <a16:creationId xmlns:a16="http://schemas.microsoft.com/office/drawing/2014/main" id="{45F0E741-81A0-B715-6388-C5C1FF72B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1229" name="Picture 29">
            <a:extLst>
              <a:ext uri="{FF2B5EF4-FFF2-40B4-BE49-F238E27FC236}">
                <a16:creationId xmlns:a16="http://schemas.microsoft.com/office/drawing/2014/main" id="{5F16E15D-9B15-7240-9262-16D720BDC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1230" name="Picture 30">
            <a:extLst>
              <a:ext uri="{FF2B5EF4-FFF2-40B4-BE49-F238E27FC236}">
                <a16:creationId xmlns:a16="http://schemas.microsoft.com/office/drawing/2014/main" id="{8DFA81EA-E3AD-5DB9-1BB8-79EEC6626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1231" name="Picture 31">
            <a:extLst>
              <a:ext uri="{FF2B5EF4-FFF2-40B4-BE49-F238E27FC236}">
                <a16:creationId xmlns:a16="http://schemas.microsoft.com/office/drawing/2014/main" id="{5AFA6295-A879-5B9E-5C63-5AF62EA4C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148263" y="2133600"/>
            <a:ext cx="301625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5254" name="Group 32">
            <a:extLst>
              <a:ext uri="{FF2B5EF4-FFF2-40B4-BE49-F238E27FC236}">
                <a16:creationId xmlns:a16="http://schemas.microsoft.com/office/drawing/2014/main" id="{AA77BB1E-410E-03D5-A59B-CF3F8116791B}"/>
              </a:ext>
            </a:extLst>
          </p:cNvPr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95259" name="Group 33">
              <a:extLst>
                <a:ext uri="{FF2B5EF4-FFF2-40B4-BE49-F238E27FC236}">
                  <a16:creationId xmlns:a16="http://schemas.microsoft.com/office/drawing/2014/main" id="{3DA2F3ED-37BC-8A2D-CE49-B4E2B57508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91234" name="AutoShape 34" descr="Cork">
                <a:extLst>
                  <a:ext uri="{FF2B5EF4-FFF2-40B4-BE49-F238E27FC236}">
                    <a16:creationId xmlns:a16="http://schemas.microsoft.com/office/drawing/2014/main" id="{E942FFC7-D6F1-AE43-592B-62EDB76667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1235" name="AutoShape 35" descr="Cork">
                <a:extLst>
                  <a:ext uri="{FF2B5EF4-FFF2-40B4-BE49-F238E27FC236}">
                    <a16:creationId xmlns:a16="http://schemas.microsoft.com/office/drawing/2014/main" id="{7E557CE4-2FF7-A7D0-0494-28FCCDBDA9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1236" name="AutoShape 36" descr="Cork">
                <a:extLst>
                  <a:ext uri="{FF2B5EF4-FFF2-40B4-BE49-F238E27FC236}">
                    <a16:creationId xmlns:a16="http://schemas.microsoft.com/office/drawing/2014/main" id="{911557C2-DABD-2DAF-5981-FC20877931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1237" name="AutoShape 37" descr="Cork">
                <a:extLst>
                  <a:ext uri="{FF2B5EF4-FFF2-40B4-BE49-F238E27FC236}">
                    <a16:creationId xmlns:a16="http://schemas.microsoft.com/office/drawing/2014/main" id="{5E870685-0E95-E0CF-51F8-848C952DFE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1238" name="AutoShape 38" descr="Cork">
                <a:extLst>
                  <a:ext uri="{FF2B5EF4-FFF2-40B4-BE49-F238E27FC236}">
                    <a16:creationId xmlns:a16="http://schemas.microsoft.com/office/drawing/2014/main" id="{512F4083-5345-95D1-A992-F4D12FB77E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1239" name="AutoShape 39" descr="Cork">
                <a:extLst>
                  <a:ext uri="{FF2B5EF4-FFF2-40B4-BE49-F238E27FC236}">
                    <a16:creationId xmlns:a16="http://schemas.microsoft.com/office/drawing/2014/main" id="{9A755D71-941B-3AB6-7B21-8DDE623EB5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1240" name="AutoShape 40" descr="Cork">
                <a:extLst>
                  <a:ext uri="{FF2B5EF4-FFF2-40B4-BE49-F238E27FC236}">
                    <a16:creationId xmlns:a16="http://schemas.microsoft.com/office/drawing/2014/main" id="{EA056EBC-73CF-F148-B2C8-FA0F5B0CD5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1241" name="AutoShape 41" descr="Cork">
                <a:extLst>
                  <a:ext uri="{FF2B5EF4-FFF2-40B4-BE49-F238E27FC236}">
                    <a16:creationId xmlns:a16="http://schemas.microsoft.com/office/drawing/2014/main" id="{D2CBF234-C2BC-16D9-4B0B-4B44794026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1242" name="AutoShape 42" descr="Cork">
                <a:extLst>
                  <a:ext uri="{FF2B5EF4-FFF2-40B4-BE49-F238E27FC236}">
                    <a16:creationId xmlns:a16="http://schemas.microsoft.com/office/drawing/2014/main" id="{63C87BC8-3B05-4EA4-BAC6-BE21D23F66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1243" name="AutoShape 43" descr="Cork">
                <a:extLst>
                  <a:ext uri="{FF2B5EF4-FFF2-40B4-BE49-F238E27FC236}">
                    <a16:creationId xmlns:a16="http://schemas.microsoft.com/office/drawing/2014/main" id="{B9C7119A-2E50-004B-26B8-1F786A1E6E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1244" name="AutoShape 44" descr="Cork">
                <a:extLst>
                  <a:ext uri="{FF2B5EF4-FFF2-40B4-BE49-F238E27FC236}">
                    <a16:creationId xmlns:a16="http://schemas.microsoft.com/office/drawing/2014/main" id="{41E56416-081D-6995-C7FF-DD3E795E67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1245" name="AutoShape 45" descr="Cork">
                <a:extLst>
                  <a:ext uri="{FF2B5EF4-FFF2-40B4-BE49-F238E27FC236}">
                    <a16:creationId xmlns:a16="http://schemas.microsoft.com/office/drawing/2014/main" id="{3C13A13C-94D7-F2E5-33A7-6086192BA0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1246" name="AutoShape 46" descr="Cork">
                <a:extLst>
                  <a:ext uri="{FF2B5EF4-FFF2-40B4-BE49-F238E27FC236}">
                    <a16:creationId xmlns:a16="http://schemas.microsoft.com/office/drawing/2014/main" id="{B730AFD0-BD1F-4EE4-1873-EFFD755C66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1247" name="AutoShape 47" descr="Cork">
                <a:extLst>
                  <a:ext uri="{FF2B5EF4-FFF2-40B4-BE49-F238E27FC236}">
                    <a16:creationId xmlns:a16="http://schemas.microsoft.com/office/drawing/2014/main" id="{1574CBC3-4611-A850-03D2-97F6E20362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1248" name="AutoShape 48" descr="Cork">
                <a:extLst>
                  <a:ext uri="{FF2B5EF4-FFF2-40B4-BE49-F238E27FC236}">
                    <a16:creationId xmlns:a16="http://schemas.microsoft.com/office/drawing/2014/main" id="{57507C69-58A6-9EC7-4DEA-F5E65CD475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</p:grpSp>
        <p:grpSp>
          <p:nvGrpSpPr>
            <p:cNvPr id="95260" name="Group 49">
              <a:extLst>
                <a:ext uri="{FF2B5EF4-FFF2-40B4-BE49-F238E27FC236}">
                  <a16:creationId xmlns:a16="http://schemas.microsoft.com/office/drawing/2014/main" id="{6B940281-CF17-3C8F-EE14-B048E6F67F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91250" name="AutoShape 50" descr="Cork">
                <a:extLst>
                  <a:ext uri="{FF2B5EF4-FFF2-40B4-BE49-F238E27FC236}">
                    <a16:creationId xmlns:a16="http://schemas.microsoft.com/office/drawing/2014/main" id="{329B50D1-BF94-CCFF-BD26-5496B2AE2C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1251" name="AutoShape 51" descr="Cork">
                <a:extLst>
                  <a:ext uri="{FF2B5EF4-FFF2-40B4-BE49-F238E27FC236}">
                    <a16:creationId xmlns:a16="http://schemas.microsoft.com/office/drawing/2014/main" id="{E5527DA0-B927-AB03-D455-82CCD061C5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1252" name="AutoShape 52" descr="Cork">
                <a:extLst>
                  <a:ext uri="{FF2B5EF4-FFF2-40B4-BE49-F238E27FC236}">
                    <a16:creationId xmlns:a16="http://schemas.microsoft.com/office/drawing/2014/main" id="{8D54ECF8-EF63-74C0-AB66-222D9AB67B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1253" name="AutoShape 53" descr="Cork">
                <a:extLst>
                  <a:ext uri="{FF2B5EF4-FFF2-40B4-BE49-F238E27FC236}">
                    <a16:creationId xmlns:a16="http://schemas.microsoft.com/office/drawing/2014/main" id="{8B4AB3F3-DF57-CA27-9180-DC70317919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1254" name="AutoShape 54" descr="Cork">
                <a:extLst>
                  <a:ext uri="{FF2B5EF4-FFF2-40B4-BE49-F238E27FC236}">
                    <a16:creationId xmlns:a16="http://schemas.microsoft.com/office/drawing/2014/main" id="{0A3F4308-B053-B2A3-18AD-6B122F82BE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1255" name="AutoShape 55" descr="Cork">
                <a:extLst>
                  <a:ext uri="{FF2B5EF4-FFF2-40B4-BE49-F238E27FC236}">
                    <a16:creationId xmlns:a16="http://schemas.microsoft.com/office/drawing/2014/main" id="{B822D916-6AB2-F5BD-E71F-ECD4F694A6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1256" name="AutoShape 56" descr="Cork">
                <a:extLst>
                  <a:ext uri="{FF2B5EF4-FFF2-40B4-BE49-F238E27FC236}">
                    <a16:creationId xmlns:a16="http://schemas.microsoft.com/office/drawing/2014/main" id="{AD23FB1B-F0D0-9E05-606A-0B9DD27725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1257" name="AutoShape 57" descr="Cork">
                <a:extLst>
                  <a:ext uri="{FF2B5EF4-FFF2-40B4-BE49-F238E27FC236}">
                    <a16:creationId xmlns:a16="http://schemas.microsoft.com/office/drawing/2014/main" id="{50985BB6-BD3E-4530-3578-C93FE473FD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1258" name="AutoShape 58" descr="Cork">
                <a:extLst>
                  <a:ext uri="{FF2B5EF4-FFF2-40B4-BE49-F238E27FC236}">
                    <a16:creationId xmlns:a16="http://schemas.microsoft.com/office/drawing/2014/main" id="{16F5691B-8B37-40F8-3FA0-303DC1D01A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1259" name="AutoShape 59" descr="Cork">
                <a:extLst>
                  <a:ext uri="{FF2B5EF4-FFF2-40B4-BE49-F238E27FC236}">
                    <a16:creationId xmlns:a16="http://schemas.microsoft.com/office/drawing/2014/main" id="{D91F30AF-512B-FE5E-4CC0-79BA46D123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1260" name="AutoShape 60" descr="Cork">
                <a:extLst>
                  <a:ext uri="{FF2B5EF4-FFF2-40B4-BE49-F238E27FC236}">
                    <a16:creationId xmlns:a16="http://schemas.microsoft.com/office/drawing/2014/main" id="{74E65E76-7F1D-98CB-4B72-EFE1D93729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1261" name="AutoShape 61" descr="Cork">
                <a:extLst>
                  <a:ext uri="{FF2B5EF4-FFF2-40B4-BE49-F238E27FC236}">
                    <a16:creationId xmlns:a16="http://schemas.microsoft.com/office/drawing/2014/main" id="{A3E5A15A-F62F-78A6-2211-E6CA529471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1262" name="AutoShape 62" descr="Cork">
                <a:extLst>
                  <a:ext uri="{FF2B5EF4-FFF2-40B4-BE49-F238E27FC236}">
                    <a16:creationId xmlns:a16="http://schemas.microsoft.com/office/drawing/2014/main" id="{6DE14E8F-0F13-7613-2F34-9A3D9D29D8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1263" name="AutoShape 63" descr="Cork">
                <a:extLst>
                  <a:ext uri="{FF2B5EF4-FFF2-40B4-BE49-F238E27FC236}">
                    <a16:creationId xmlns:a16="http://schemas.microsoft.com/office/drawing/2014/main" id="{FF9A5539-0EDE-8AE1-3C0E-6B47322D12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1264" name="AutoShape 64" descr="Cork">
                <a:extLst>
                  <a:ext uri="{FF2B5EF4-FFF2-40B4-BE49-F238E27FC236}">
                    <a16:creationId xmlns:a16="http://schemas.microsoft.com/office/drawing/2014/main" id="{6FF79607-EC6D-E37F-6AAE-0FD22279D6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</p:grpSp>
      </p:grpSp>
      <p:sp>
        <p:nvSpPr>
          <p:cNvPr id="691265" name="Text Box 65">
            <a:extLst>
              <a:ext uri="{FF2B5EF4-FFF2-40B4-BE49-F238E27FC236}">
                <a16:creationId xmlns:a16="http://schemas.microsoft.com/office/drawing/2014/main" id="{1C59383B-D1D9-1C4B-1FF5-B7A06C23E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5" y="349250"/>
            <a:ext cx="7759700" cy="1190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3600">
                <a:solidFill>
                  <a:srgbClr val="FFEA18"/>
                </a:solidFill>
              </a:rPr>
              <a:t>ПРЕДСТАВЬТЕ, ЧТО ВЫ НАЧАЛИ ТКАТЬ ПОЛОТНО</a:t>
            </a:r>
            <a:r>
              <a:rPr lang="en-US" altLang="en-US" sz="3600">
                <a:solidFill>
                  <a:srgbClr val="FFEA18"/>
                </a:solidFill>
              </a:rPr>
              <a:t>...</a:t>
            </a:r>
          </a:p>
        </p:txBody>
      </p:sp>
      <p:sp>
        <p:nvSpPr>
          <p:cNvPr id="691268" name="Rectangle 68">
            <a:extLst>
              <a:ext uri="{FF2B5EF4-FFF2-40B4-BE49-F238E27FC236}">
                <a16:creationId xmlns:a16="http://schemas.microsoft.com/office/drawing/2014/main" id="{6CE9B3C6-6871-FC2D-C605-0CB403488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70</a:t>
            </a:r>
          </a:p>
        </p:txBody>
      </p:sp>
      <p:sp>
        <p:nvSpPr>
          <p:cNvPr id="95257" name="Text Box 70">
            <a:extLst>
              <a:ext uri="{FF2B5EF4-FFF2-40B4-BE49-F238E27FC236}">
                <a16:creationId xmlns:a16="http://schemas.microsoft.com/office/drawing/2014/main" id="{29612944-3C4A-D1B4-732B-5ED9AB185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6538913"/>
            <a:ext cx="9477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  <p:sp>
        <p:nvSpPr>
          <p:cNvPr id="691271" name="Rectangle 71">
            <a:extLst>
              <a:ext uri="{FF2B5EF4-FFF2-40B4-BE49-F238E27FC236}">
                <a16:creationId xmlns:a16="http://schemas.microsoft.com/office/drawing/2014/main" id="{F8332831-FB6A-29AD-FF73-54AEE5F64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6538913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8.0.05b.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9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91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9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91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9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9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91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91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91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9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91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691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91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9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69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Rectangle 2" descr="Walnut">
            <a:extLst>
              <a:ext uri="{FF2B5EF4-FFF2-40B4-BE49-F238E27FC236}">
                <a16:creationId xmlns:a16="http://schemas.microsoft.com/office/drawing/2014/main" id="{89FD1825-E13E-A0B9-1EE2-37C6F9BFD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2F6E7514-D888-0369-6ED9-FE920CACDE89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ru-RU" altLang="en-US" sz="1100">
              <a:solidFill>
                <a:srgbClr val="FF262D"/>
              </a:solidFill>
            </a:endParaRPr>
          </a:p>
        </p:txBody>
      </p:sp>
      <p:sp>
        <p:nvSpPr>
          <p:cNvPr id="96260" name="Rectangle 4">
            <a:extLst>
              <a:ext uri="{FF2B5EF4-FFF2-40B4-BE49-F238E27FC236}">
                <a16:creationId xmlns:a16="http://schemas.microsoft.com/office/drawing/2014/main" id="{7757C6A3-67DF-C3DF-12E1-718CFB2D8694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ru-RU" altLang="en-US" sz="1100" b="0">
              <a:solidFill>
                <a:srgbClr val="FF262D"/>
              </a:solidFill>
            </a:endParaRPr>
          </a:p>
        </p:txBody>
      </p:sp>
      <p:sp>
        <p:nvSpPr>
          <p:cNvPr id="96261" name="Rectangle 5" descr="Oak">
            <a:extLst>
              <a:ext uri="{FF2B5EF4-FFF2-40B4-BE49-F238E27FC236}">
                <a16:creationId xmlns:a16="http://schemas.microsoft.com/office/drawing/2014/main" id="{1CA3ACFE-5250-E1E9-C05C-3EB09208E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ru-RU" altLang="en-US" b="0">
              <a:solidFill>
                <a:srgbClr val="00DFCA"/>
              </a:solidFill>
            </a:endParaRPr>
          </a:p>
        </p:txBody>
      </p:sp>
      <p:sp>
        <p:nvSpPr>
          <p:cNvPr id="692230" name="Rectangle 6" descr="Oak">
            <a:extLst>
              <a:ext uri="{FF2B5EF4-FFF2-40B4-BE49-F238E27FC236}">
                <a16:creationId xmlns:a16="http://schemas.microsoft.com/office/drawing/2014/main" id="{4C10AF5F-6FF5-D21A-EA44-5EDF0DAAD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noFill/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692231" name="Rectangle 7" descr="Oak">
            <a:extLst>
              <a:ext uri="{FF2B5EF4-FFF2-40B4-BE49-F238E27FC236}">
                <a16:creationId xmlns:a16="http://schemas.microsoft.com/office/drawing/2014/main" id="{90C4F26B-237E-E9DB-AD24-77761E253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noFill/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pic>
        <p:nvPicPr>
          <p:cNvPr id="96264" name="Picture 8">
            <a:extLst>
              <a:ext uri="{FF2B5EF4-FFF2-40B4-BE49-F238E27FC236}">
                <a16:creationId xmlns:a16="http://schemas.microsoft.com/office/drawing/2014/main" id="{A293AC19-B1CB-3A37-98A8-4098F46F5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5" name="Rectangle 9" descr="Oak">
            <a:extLst>
              <a:ext uri="{FF2B5EF4-FFF2-40B4-BE49-F238E27FC236}">
                <a16:creationId xmlns:a16="http://schemas.microsoft.com/office/drawing/2014/main" id="{ADC3B03E-197C-7D87-B538-F7BCE9E0A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ru-RU" altLang="en-US" b="0">
              <a:solidFill>
                <a:srgbClr val="00DFCA"/>
              </a:solidFill>
            </a:endParaRPr>
          </a:p>
        </p:txBody>
      </p:sp>
      <p:sp>
        <p:nvSpPr>
          <p:cNvPr id="96266" name="Rectangle 10">
            <a:extLst>
              <a:ext uri="{FF2B5EF4-FFF2-40B4-BE49-F238E27FC236}">
                <a16:creationId xmlns:a16="http://schemas.microsoft.com/office/drawing/2014/main" id="{A6CF332B-0A60-775D-341B-551E248CA9D3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ru-RU" altLang="en-US" sz="1100">
              <a:solidFill>
                <a:srgbClr val="FF262D"/>
              </a:solidFill>
            </a:endParaRPr>
          </a:p>
        </p:txBody>
      </p:sp>
      <p:sp>
        <p:nvSpPr>
          <p:cNvPr id="96267" name="Rectangle 11">
            <a:extLst>
              <a:ext uri="{FF2B5EF4-FFF2-40B4-BE49-F238E27FC236}">
                <a16:creationId xmlns:a16="http://schemas.microsoft.com/office/drawing/2014/main" id="{5C198850-A009-D442-8671-8AA7E773186C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ru-RU" altLang="en-US" sz="1100" b="0">
              <a:solidFill>
                <a:srgbClr val="FF262D"/>
              </a:solidFill>
            </a:endParaRPr>
          </a:p>
        </p:txBody>
      </p:sp>
      <p:pic>
        <p:nvPicPr>
          <p:cNvPr id="96268" name="Picture 12">
            <a:extLst>
              <a:ext uri="{FF2B5EF4-FFF2-40B4-BE49-F238E27FC236}">
                <a16:creationId xmlns:a16="http://schemas.microsoft.com/office/drawing/2014/main" id="{016079FC-4C62-141C-DFC9-85F968B58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2237" name="Rectangle 13">
            <a:extLst>
              <a:ext uri="{FF2B5EF4-FFF2-40B4-BE49-F238E27FC236}">
                <a16:creationId xmlns:a16="http://schemas.microsoft.com/office/drawing/2014/main" id="{3A20202B-6D96-4DFA-39AC-F158E1D21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ru-RU" sz="3600" b="0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sp>
        <p:nvSpPr>
          <p:cNvPr id="692238" name="Rectangle 14">
            <a:extLst>
              <a:ext uri="{FF2B5EF4-FFF2-40B4-BE49-F238E27FC236}">
                <a16:creationId xmlns:a16="http://schemas.microsoft.com/office/drawing/2014/main" id="{EA515F65-B2AE-EEAA-9425-16D3465BE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ru-RU" sz="3600" b="0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pic>
        <p:nvPicPr>
          <p:cNvPr id="692239" name="Picture 15">
            <a:extLst>
              <a:ext uri="{FF2B5EF4-FFF2-40B4-BE49-F238E27FC236}">
                <a16:creationId xmlns:a16="http://schemas.microsoft.com/office/drawing/2014/main" id="{C89B5E97-9056-C868-B2D3-72875749B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38663">
            <a:off x="1833563" y="2060575"/>
            <a:ext cx="301625" cy="4464050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</p:spPr>
      </p:pic>
      <p:pic>
        <p:nvPicPr>
          <p:cNvPr id="96272" name="Picture 16">
            <a:extLst>
              <a:ext uri="{FF2B5EF4-FFF2-40B4-BE49-F238E27FC236}">
                <a16:creationId xmlns:a16="http://schemas.microsoft.com/office/drawing/2014/main" id="{C4B5FFB0-956C-9FD9-9E78-A0D0367E2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946900" y="2060575"/>
            <a:ext cx="301625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73" name="Picture 17">
            <a:extLst>
              <a:ext uri="{FF2B5EF4-FFF2-40B4-BE49-F238E27FC236}">
                <a16:creationId xmlns:a16="http://schemas.microsoft.com/office/drawing/2014/main" id="{46149990-1817-9FE3-4419-EDFEC8070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74" name="Picture 18">
            <a:extLst>
              <a:ext uri="{FF2B5EF4-FFF2-40B4-BE49-F238E27FC236}">
                <a16:creationId xmlns:a16="http://schemas.microsoft.com/office/drawing/2014/main" id="{8A7D2EC6-ADA8-EC71-BC7C-04DDB436A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75" name="Picture 19">
            <a:extLst>
              <a:ext uri="{FF2B5EF4-FFF2-40B4-BE49-F238E27FC236}">
                <a16:creationId xmlns:a16="http://schemas.microsoft.com/office/drawing/2014/main" id="{9E21295C-4125-6977-E6CA-91F4A3CE6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76" name="Picture 20">
            <a:extLst>
              <a:ext uri="{FF2B5EF4-FFF2-40B4-BE49-F238E27FC236}">
                <a16:creationId xmlns:a16="http://schemas.microsoft.com/office/drawing/2014/main" id="{29775305-2139-D3AD-5489-7FD96169B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77" name="Picture 21">
            <a:extLst>
              <a:ext uri="{FF2B5EF4-FFF2-40B4-BE49-F238E27FC236}">
                <a16:creationId xmlns:a16="http://schemas.microsoft.com/office/drawing/2014/main" id="{F32D87C5-A7B6-FDCD-11C0-38208D128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78" name="Picture 22">
            <a:extLst>
              <a:ext uri="{FF2B5EF4-FFF2-40B4-BE49-F238E27FC236}">
                <a16:creationId xmlns:a16="http://schemas.microsoft.com/office/drawing/2014/main" id="{0E9EE564-95D9-554D-0A12-EDB54501A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79" name="Picture 23">
            <a:extLst>
              <a:ext uri="{FF2B5EF4-FFF2-40B4-BE49-F238E27FC236}">
                <a16:creationId xmlns:a16="http://schemas.microsoft.com/office/drawing/2014/main" id="{8DA76934-33FA-D3C6-424B-92DFADE38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80" name="Picture 24">
            <a:extLst>
              <a:ext uri="{FF2B5EF4-FFF2-40B4-BE49-F238E27FC236}">
                <a16:creationId xmlns:a16="http://schemas.microsoft.com/office/drawing/2014/main" id="{27A1E49C-A1F6-B8BF-41EF-24AC0E42B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81" name="Picture 25">
            <a:extLst>
              <a:ext uri="{FF2B5EF4-FFF2-40B4-BE49-F238E27FC236}">
                <a16:creationId xmlns:a16="http://schemas.microsoft.com/office/drawing/2014/main" id="{0F1607FF-3184-3463-8A06-6FF08BB9B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82" name="Picture 26">
            <a:extLst>
              <a:ext uri="{FF2B5EF4-FFF2-40B4-BE49-F238E27FC236}">
                <a16:creationId xmlns:a16="http://schemas.microsoft.com/office/drawing/2014/main" id="{8F19A6F1-64B9-E64D-383C-99EBEC5A1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83" name="Picture 27">
            <a:extLst>
              <a:ext uri="{FF2B5EF4-FFF2-40B4-BE49-F238E27FC236}">
                <a16:creationId xmlns:a16="http://schemas.microsoft.com/office/drawing/2014/main" id="{2A8EB8D2-9621-293F-B753-960B4DE0C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2252" name="Rectangle 28">
            <a:extLst>
              <a:ext uri="{FF2B5EF4-FFF2-40B4-BE49-F238E27FC236}">
                <a16:creationId xmlns:a16="http://schemas.microsoft.com/office/drawing/2014/main" id="{A2A88D96-48CE-F480-C7C6-53AD62264388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5183982" y="1399381"/>
            <a:ext cx="1663700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ru-RU" altLang="en-US" sz="1100">
                <a:solidFill>
                  <a:srgbClr val="FFEA18"/>
                </a:solidFill>
                <a:latin typeface="Arial" panose="020B0604020202020204" pitchFamily="34" charset="0"/>
              </a:rPr>
              <a:t>БРАЧНЫЙ  ПИР  АГНЦА</a:t>
            </a:r>
            <a:endParaRPr lang="en-US" altLang="en-US" sz="1100">
              <a:solidFill>
                <a:srgbClr val="FFEA18"/>
              </a:solidFill>
              <a:latin typeface="Arial" panose="020B0604020202020204" pitchFamily="34" charset="0"/>
            </a:endParaRPr>
          </a:p>
        </p:txBody>
      </p:sp>
      <p:sp>
        <p:nvSpPr>
          <p:cNvPr id="692253" name="Rectangle 29">
            <a:extLst>
              <a:ext uri="{FF2B5EF4-FFF2-40B4-BE49-F238E27FC236}">
                <a16:creationId xmlns:a16="http://schemas.microsoft.com/office/drawing/2014/main" id="{89B60453-37F8-E6DB-FA0B-517625DF9EA5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5729288" y="1574800"/>
            <a:ext cx="1303338" cy="13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en-US" sz="1100">
                <a:solidFill>
                  <a:srgbClr val="11B0C5"/>
                </a:solidFill>
                <a:latin typeface="Arial" panose="020B0604020202020204" pitchFamily="34" charset="0"/>
              </a:rPr>
              <a:t>2-Е  ПРИШЕСТВИЕ</a:t>
            </a:r>
            <a:endParaRPr lang="en-US" altLang="en-US" sz="1100">
              <a:solidFill>
                <a:srgbClr val="FFEA18"/>
              </a:solidFill>
              <a:latin typeface="Arial" panose="020B0604020202020204" pitchFamily="34" charset="0"/>
            </a:endParaRPr>
          </a:p>
        </p:txBody>
      </p:sp>
      <p:sp>
        <p:nvSpPr>
          <p:cNvPr id="692254" name="Rectangle 30">
            <a:extLst>
              <a:ext uri="{FF2B5EF4-FFF2-40B4-BE49-F238E27FC236}">
                <a16:creationId xmlns:a16="http://schemas.microsoft.com/office/drawing/2014/main" id="{C938F059-0C60-F6E2-A1F2-2E3B4633D391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5898356" y="1226344"/>
            <a:ext cx="2022475" cy="13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en-US" sz="1100">
                <a:solidFill>
                  <a:srgbClr val="08F220"/>
                </a:solidFill>
                <a:latin typeface="Arial" panose="020B0604020202020204" pitchFamily="34" charset="0"/>
              </a:rPr>
              <a:t>ЗЕМНОЕ  ЦАРСТВО  ХРИСТА</a:t>
            </a:r>
            <a:endParaRPr lang="en-US" altLang="en-US" sz="1100">
              <a:solidFill>
                <a:srgbClr val="FFEA18"/>
              </a:solidFill>
              <a:latin typeface="Arial" panose="020B0604020202020204" pitchFamily="34" charset="0"/>
            </a:endParaRPr>
          </a:p>
        </p:txBody>
      </p:sp>
      <p:sp>
        <p:nvSpPr>
          <p:cNvPr id="692255" name="Rectangle 31">
            <a:extLst>
              <a:ext uri="{FF2B5EF4-FFF2-40B4-BE49-F238E27FC236}">
                <a16:creationId xmlns:a16="http://schemas.microsoft.com/office/drawing/2014/main" id="{3C0BEB63-4931-37DC-7248-1D9E588CB453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6193631" y="1224757"/>
            <a:ext cx="2041525" cy="15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ru-RU" altLang="en-US" sz="1100">
                <a:latin typeface="Arial" panose="020B0604020202020204" pitchFamily="34" charset="0"/>
              </a:rPr>
              <a:t>ВЕЛИКИЙ  БЕЛЫЙ  ПРЕСТОЛ</a:t>
            </a:r>
            <a:endParaRPr lang="en-US" altLang="en-US" sz="1100">
              <a:latin typeface="Arial" panose="020B0604020202020204" pitchFamily="34" charset="0"/>
            </a:endParaRPr>
          </a:p>
        </p:txBody>
      </p:sp>
      <p:sp>
        <p:nvSpPr>
          <p:cNvPr id="692256" name="Rectangle 32">
            <a:extLst>
              <a:ext uri="{FF2B5EF4-FFF2-40B4-BE49-F238E27FC236}">
                <a16:creationId xmlns:a16="http://schemas.microsoft.com/office/drawing/2014/main" id="{ECFD9457-D184-8302-4020-455FC577E301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6576219" y="1158081"/>
            <a:ext cx="2190750" cy="13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en-US" sz="1100">
                <a:solidFill>
                  <a:srgbClr val="F87B57"/>
                </a:solidFill>
                <a:latin typeface="Arial" panose="020B0604020202020204" pitchFamily="34" charset="0"/>
              </a:rPr>
              <a:t>НОВОЕ  НЕБО,  НОВАЯ  ЗЕМЛЯ</a:t>
            </a:r>
            <a:endParaRPr lang="en-US" altLang="en-US" sz="1100">
              <a:solidFill>
                <a:srgbClr val="F87B57"/>
              </a:solidFill>
              <a:latin typeface="Arial" panose="020B0604020202020204" pitchFamily="34" charset="0"/>
            </a:endParaRPr>
          </a:p>
        </p:txBody>
      </p:sp>
      <p:sp>
        <p:nvSpPr>
          <p:cNvPr id="692257" name="Rectangle 33">
            <a:extLst>
              <a:ext uri="{FF2B5EF4-FFF2-40B4-BE49-F238E27FC236}">
                <a16:creationId xmlns:a16="http://schemas.microsoft.com/office/drawing/2014/main" id="{3487F014-737D-257E-8A99-CC2C9CD45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71</a:t>
            </a:r>
          </a:p>
        </p:txBody>
      </p:sp>
      <p:grpSp>
        <p:nvGrpSpPr>
          <p:cNvPr id="96290" name="Group 34">
            <a:extLst>
              <a:ext uri="{FF2B5EF4-FFF2-40B4-BE49-F238E27FC236}">
                <a16:creationId xmlns:a16="http://schemas.microsoft.com/office/drawing/2014/main" id="{12F24C57-0140-73F9-20D8-5CA926363C43}"/>
              </a:ext>
            </a:extLst>
          </p:cNvPr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96321" name="Group 35">
              <a:extLst>
                <a:ext uri="{FF2B5EF4-FFF2-40B4-BE49-F238E27FC236}">
                  <a16:creationId xmlns:a16="http://schemas.microsoft.com/office/drawing/2014/main" id="{C9BC61C2-1B1A-1982-EA5B-FC2733F3D8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92260" name="AutoShape 36" descr="Cork">
                <a:extLst>
                  <a:ext uri="{FF2B5EF4-FFF2-40B4-BE49-F238E27FC236}">
                    <a16:creationId xmlns:a16="http://schemas.microsoft.com/office/drawing/2014/main" id="{7A67261A-E8A3-B223-762E-E784BD28BD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2261" name="AutoShape 37" descr="Cork">
                <a:extLst>
                  <a:ext uri="{FF2B5EF4-FFF2-40B4-BE49-F238E27FC236}">
                    <a16:creationId xmlns:a16="http://schemas.microsoft.com/office/drawing/2014/main" id="{6A58DACC-41F9-09ED-59F3-4FB101039B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2262" name="AutoShape 38" descr="Cork">
                <a:extLst>
                  <a:ext uri="{FF2B5EF4-FFF2-40B4-BE49-F238E27FC236}">
                    <a16:creationId xmlns:a16="http://schemas.microsoft.com/office/drawing/2014/main" id="{FE2F16DF-87C5-9EAB-5793-23F581DE51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2263" name="AutoShape 39" descr="Cork">
                <a:extLst>
                  <a:ext uri="{FF2B5EF4-FFF2-40B4-BE49-F238E27FC236}">
                    <a16:creationId xmlns:a16="http://schemas.microsoft.com/office/drawing/2014/main" id="{2442B982-DBDB-1B25-F4D3-EE89535E30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2264" name="AutoShape 40" descr="Cork">
                <a:extLst>
                  <a:ext uri="{FF2B5EF4-FFF2-40B4-BE49-F238E27FC236}">
                    <a16:creationId xmlns:a16="http://schemas.microsoft.com/office/drawing/2014/main" id="{76DE1D5B-AE86-5CE5-4BF3-F5CE09815B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2265" name="AutoShape 41" descr="Cork">
                <a:extLst>
                  <a:ext uri="{FF2B5EF4-FFF2-40B4-BE49-F238E27FC236}">
                    <a16:creationId xmlns:a16="http://schemas.microsoft.com/office/drawing/2014/main" id="{87422317-995D-CED2-DCA4-BD7217D46A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2266" name="AutoShape 42" descr="Cork">
                <a:extLst>
                  <a:ext uri="{FF2B5EF4-FFF2-40B4-BE49-F238E27FC236}">
                    <a16:creationId xmlns:a16="http://schemas.microsoft.com/office/drawing/2014/main" id="{B74A6E0A-CF08-63C7-91A7-C7701AA26A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2267" name="AutoShape 43" descr="Cork">
                <a:extLst>
                  <a:ext uri="{FF2B5EF4-FFF2-40B4-BE49-F238E27FC236}">
                    <a16:creationId xmlns:a16="http://schemas.microsoft.com/office/drawing/2014/main" id="{582800CD-6959-3DC7-2F1B-D3A7EA4081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2268" name="AutoShape 44" descr="Cork">
                <a:extLst>
                  <a:ext uri="{FF2B5EF4-FFF2-40B4-BE49-F238E27FC236}">
                    <a16:creationId xmlns:a16="http://schemas.microsoft.com/office/drawing/2014/main" id="{1431907F-B9CC-3568-E307-B6424B74C9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2269" name="AutoShape 45" descr="Cork">
                <a:extLst>
                  <a:ext uri="{FF2B5EF4-FFF2-40B4-BE49-F238E27FC236}">
                    <a16:creationId xmlns:a16="http://schemas.microsoft.com/office/drawing/2014/main" id="{0294892E-A821-96C7-194B-F6E77BFDD8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2270" name="AutoShape 46" descr="Cork">
                <a:extLst>
                  <a:ext uri="{FF2B5EF4-FFF2-40B4-BE49-F238E27FC236}">
                    <a16:creationId xmlns:a16="http://schemas.microsoft.com/office/drawing/2014/main" id="{BBE6C6A6-FC36-2201-4587-8FE8EA2715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2271" name="AutoShape 47" descr="Cork">
                <a:extLst>
                  <a:ext uri="{FF2B5EF4-FFF2-40B4-BE49-F238E27FC236}">
                    <a16:creationId xmlns:a16="http://schemas.microsoft.com/office/drawing/2014/main" id="{C6D4D7BE-C9CC-48A2-346C-619E973B0B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2272" name="AutoShape 48" descr="Cork">
                <a:extLst>
                  <a:ext uri="{FF2B5EF4-FFF2-40B4-BE49-F238E27FC236}">
                    <a16:creationId xmlns:a16="http://schemas.microsoft.com/office/drawing/2014/main" id="{D49DABEF-CDDE-BDB8-9887-F668BEB4D7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2273" name="AutoShape 49" descr="Cork">
                <a:extLst>
                  <a:ext uri="{FF2B5EF4-FFF2-40B4-BE49-F238E27FC236}">
                    <a16:creationId xmlns:a16="http://schemas.microsoft.com/office/drawing/2014/main" id="{0980E376-178C-C637-B77B-4B3C848F6D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2274" name="AutoShape 50" descr="Cork">
                <a:extLst>
                  <a:ext uri="{FF2B5EF4-FFF2-40B4-BE49-F238E27FC236}">
                    <a16:creationId xmlns:a16="http://schemas.microsoft.com/office/drawing/2014/main" id="{C258B4C6-DF46-9DC6-9D49-339F5C3B04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</p:grpSp>
        <p:grpSp>
          <p:nvGrpSpPr>
            <p:cNvPr id="96322" name="Group 51">
              <a:extLst>
                <a:ext uri="{FF2B5EF4-FFF2-40B4-BE49-F238E27FC236}">
                  <a16:creationId xmlns:a16="http://schemas.microsoft.com/office/drawing/2014/main" id="{6CF69593-4154-07EA-7F24-07743DC50E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92276" name="AutoShape 52" descr="Cork">
                <a:extLst>
                  <a:ext uri="{FF2B5EF4-FFF2-40B4-BE49-F238E27FC236}">
                    <a16:creationId xmlns:a16="http://schemas.microsoft.com/office/drawing/2014/main" id="{02F18A8A-97D8-6B46-A4C4-1BC28BB410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2277" name="AutoShape 53" descr="Cork">
                <a:extLst>
                  <a:ext uri="{FF2B5EF4-FFF2-40B4-BE49-F238E27FC236}">
                    <a16:creationId xmlns:a16="http://schemas.microsoft.com/office/drawing/2014/main" id="{008E6FB0-D27A-90C3-1E9D-6AC95546D1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2278" name="AutoShape 54" descr="Cork">
                <a:extLst>
                  <a:ext uri="{FF2B5EF4-FFF2-40B4-BE49-F238E27FC236}">
                    <a16:creationId xmlns:a16="http://schemas.microsoft.com/office/drawing/2014/main" id="{D20DE996-7A75-B9B9-089D-F24312EA1F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2279" name="AutoShape 55" descr="Cork">
                <a:extLst>
                  <a:ext uri="{FF2B5EF4-FFF2-40B4-BE49-F238E27FC236}">
                    <a16:creationId xmlns:a16="http://schemas.microsoft.com/office/drawing/2014/main" id="{3E0D2257-37D5-4229-67DD-3AD83BE3D7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2280" name="AutoShape 56" descr="Cork">
                <a:extLst>
                  <a:ext uri="{FF2B5EF4-FFF2-40B4-BE49-F238E27FC236}">
                    <a16:creationId xmlns:a16="http://schemas.microsoft.com/office/drawing/2014/main" id="{4056E757-3B6C-2BC1-9EB2-2AD1755D89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2281" name="AutoShape 57" descr="Cork">
                <a:extLst>
                  <a:ext uri="{FF2B5EF4-FFF2-40B4-BE49-F238E27FC236}">
                    <a16:creationId xmlns:a16="http://schemas.microsoft.com/office/drawing/2014/main" id="{D837BBBD-EF11-8F2D-345F-E7E3093CC3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2282" name="AutoShape 58" descr="Cork">
                <a:extLst>
                  <a:ext uri="{FF2B5EF4-FFF2-40B4-BE49-F238E27FC236}">
                    <a16:creationId xmlns:a16="http://schemas.microsoft.com/office/drawing/2014/main" id="{69E632A1-F28A-61E4-FF90-5DFBF52A73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2283" name="AutoShape 59" descr="Cork">
                <a:extLst>
                  <a:ext uri="{FF2B5EF4-FFF2-40B4-BE49-F238E27FC236}">
                    <a16:creationId xmlns:a16="http://schemas.microsoft.com/office/drawing/2014/main" id="{E4C41910-0289-C637-C864-53E36CAAB6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2284" name="AutoShape 60" descr="Cork">
                <a:extLst>
                  <a:ext uri="{FF2B5EF4-FFF2-40B4-BE49-F238E27FC236}">
                    <a16:creationId xmlns:a16="http://schemas.microsoft.com/office/drawing/2014/main" id="{282600C3-D261-A423-9517-6F213C36DA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2285" name="AutoShape 61" descr="Cork">
                <a:extLst>
                  <a:ext uri="{FF2B5EF4-FFF2-40B4-BE49-F238E27FC236}">
                    <a16:creationId xmlns:a16="http://schemas.microsoft.com/office/drawing/2014/main" id="{CA748822-15A7-530A-43FC-18BA87029E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2286" name="AutoShape 62" descr="Cork">
                <a:extLst>
                  <a:ext uri="{FF2B5EF4-FFF2-40B4-BE49-F238E27FC236}">
                    <a16:creationId xmlns:a16="http://schemas.microsoft.com/office/drawing/2014/main" id="{91F0F9D8-C5F7-073F-32C5-98C23B5F8B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2287" name="AutoShape 63" descr="Cork">
                <a:extLst>
                  <a:ext uri="{FF2B5EF4-FFF2-40B4-BE49-F238E27FC236}">
                    <a16:creationId xmlns:a16="http://schemas.microsoft.com/office/drawing/2014/main" id="{2D5F98D2-6BC2-0C9E-09F3-809F81FCF6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2288" name="AutoShape 64" descr="Cork">
                <a:extLst>
                  <a:ext uri="{FF2B5EF4-FFF2-40B4-BE49-F238E27FC236}">
                    <a16:creationId xmlns:a16="http://schemas.microsoft.com/office/drawing/2014/main" id="{2CF92E23-BA79-B389-9404-84DC13D7A3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2289" name="AutoShape 65" descr="Cork">
                <a:extLst>
                  <a:ext uri="{FF2B5EF4-FFF2-40B4-BE49-F238E27FC236}">
                    <a16:creationId xmlns:a16="http://schemas.microsoft.com/office/drawing/2014/main" id="{E8AB5FCA-B0A6-01A4-3C11-6FD7B5D9D3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2290" name="AutoShape 66" descr="Cork">
                <a:extLst>
                  <a:ext uri="{FF2B5EF4-FFF2-40B4-BE49-F238E27FC236}">
                    <a16:creationId xmlns:a16="http://schemas.microsoft.com/office/drawing/2014/main" id="{C7E046F8-D3EE-0860-FF70-9A24B612B5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</p:grpSp>
      </p:grpSp>
      <p:grpSp>
        <p:nvGrpSpPr>
          <p:cNvPr id="96291" name="Group 67">
            <a:extLst>
              <a:ext uri="{FF2B5EF4-FFF2-40B4-BE49-F238E27FC236}">
                <a16:creationId xmlns:a16="http://schemas.microsoft.com/office/drawing/2014/main" id="{62EF7FCC-7143-98E0-52F1-2F4F2951DA02}"/>
              </a:ext>
            </a:extLst>
          </p:cNvPr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692292" name="Text Box 68">
              <a:extLst>
                <a:ext uri="{FF2B5EF4-FFF2-40B4-BE49-F238E27FC236}">
                  <a16:creationId xmlns:a16="http://schemas.microsoft.com/office/drawing/2014/main" id="{23FD80CC-1F0B-CE96-A62C-F97F17A2DD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en-US" sz="4800"/>
                <a:t>И</a:t>
              </a:r>
              <a:endParaRPr lang="en-US" altLang="en-US" sz="4800"/>
            </a:p>
          </p:txBody>
        </p:sp>
        <p:grpSp>
          <p:nvGrpSpPr>
            <p:cNvPr id="96297" name="Group 69">
              <a:extLst>
                <a:ext uri="{FF2B5EF4-FFF2-40B4-BE49-F238E27FC236}">
                  <a16:creationId xmlns:a16="http://schemas.microsoft.com/office/drawing/2014/main" id="{9E08442F-B0D5-4C07-DEA7-C5D9C82A45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8" y="58"/>
              <a:ext cx="1996" cy="1373"/>
              <a:chOff x="1188" y="58"/>
              <a:chExt cx="1996" cy="1373"/>
            </a:xfrm>
          </p:grpSpPr>
          <p:grpSp>
            <p:nvGrpSpPr>
              <p:cNvPr id="96298" name="Group 70">
                <a:extLst>
                  <a:ext uri="{FF2B5EF4-FFF2-40B4-BE49-F238E27FC236}">
                    <a16:creationId xmlns:a16="http://schemas.microsoft.com/office/drawing/2014/main" id="{266E5B42-5CAA-58EB-31A3-B8D045F17A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86" y="824"/>
                <a:ext cx="1139" cy="355"/>
                <a:chOff x="1686" y="824"/>
                <a:chExt cx="1139" cy="355"/>
              </a:xfrm>
            </p:grpSpPr>
            <p:sp>
              <p:nvSpPr>
                <p:cNvPr id="692295" name="Rectangle 71">
                  <a:extLst>
                    <a:ext uri="{FF2B5EF4-FFF2-40B4-BE49-F238E27FC236}">
                      <a16:creationId xmlns:a16="http://schemas.microsoft.com/office/drawing/2014/main" id="{8328E0AA-3FF0-1351-0553-0594BC3AE3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86" y="833"/>
                  <a:ext cx="364" cy="3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r>
                    <a:rPr lang="en-US" altLang="en-US" sz="3600" i="1">
                      <a:solidFill>
                        <a:srgbClr val="FFEA18"/>
                      </a:solidFill>
                    </a:rPr>
                    <a:t>4</a:t>
                  </a:r>
                  <a:r>
                    <a:rPr lang="ru-RU" altLang="en-US" sz="3600" i="1">
                      <a:solidFill>
                        <a:srgbClr val="FFEA18"/>
                      </a:solidFill>
                    </a:rPr>
                    <a:t>Ч</a:t>
                  </a:r>
                  <a:endParaRPr lang="en-US" altLang="en-US" sz="4800" b="0">
                    <a:solidFill>
                      <a:srgbClr val="FFEA18"/>
                    </a:solidFill>
                    <a:latin typeface="Times" panose="020F07020304040A0204" pitchFamily="34" charset="0"/>
                  </a:endParaRPr>
                </a:p>
              </p:txBody>
            </p:sp>
            <p:sp>
              <p:nvSpPr>
                <p:cNvPr id="692296" name="Rectangle 72">
                  <a:extLst>
                    <a:ext uri="{FF2B5EF4-FFF2-40B4-BE49-F238E27FC236}">
                      <a16:creationId xmlns:a16="http://schemas.microsoft.com/office/drawing/2014/main" id="{4C3E33CC-84D9-5EEF-DC97-FCCC1373CF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81" y="824"/>
                  <a:ext cx="544" cy="3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/>
                  <a:r>
                    <a:rPr lang="en-US" altLang="en-US" sz="3600" i="1">
                      <a:solidFill>
                        <a:srgbClr val="FFEA18"/>
                      </a:solidFill>
                    </a:rPr>
                    <a:t>  3</a:t>
                  </a:r>
                  <a:r>
                    <a:rPr lang="ru-RU" altLang="en-US" sz="3600" i="1">
                      <a:solidFill>
                        <a:srgbClr val="FFEA18"/>
                      </a:solidFill>
                    </a:rPr>
                    <a:t>О</a:t>
                  </a:r>
                  <a:endParaRPr lang="en-US" altLang="en-US" sz="4800" b="0">
                    <a:solidFill>
                      <a:srgbClr val="FFEA18"/>
                    </a:solidFill>
                    <a:latin typeface="Times" panose="020F07020304040A0204" pitchFamily="34" charset="0"/>
                  </a:endParaRPr>
                </a:p>
              </p:txBody>
            </p:sp>
          </p:grpSp>
          <p:grpSp>
            <p:nvGrpSpPr>
              <p:cNvPr id="96299" name="Group 73">
                <a:extLst>
                  <a:ext uri="{FF2B5EF4-FFF2-40B4-BE49-F238E27FC236}">
                    <a16:creationId xmlns:a16="http://schemas.microsoft.com/office/drawing/2014/main" id="{5C1DC0FD-FF14-DFE4-B152-EC6F0FFC91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88" y="1175"/>
                <a:ext cx="1996" cy="246"/>
                <a:chOff x="1188" y="1175"/>
                <a:chExt cx="1996" cy="246"/>
              </a:xfrm>
            </p:grpSpPr>
            <p:grpSp>
              <p:nvGrpSpPr>
                <p:cNvPr id="96309" name="Group 74">
                  <a:extLst>
                    <a:ext uri="{FF2B5EF4-FFF2-40B4-BE49-F238E27FC236}">
                      <a16:creationId xmlns:a16="http://schemas.microsoft.com/office/drawing/2014/main" id="{D9B0B1CB-78E2-CCD5-5238-8ABF3AB7B35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88" y="1175"/>
                  <a:ext cx="1731" cy="246"/>
                  <a:chOff x="1188" y="1175"/>
                  <a:chExt cx="1731" cy="246"/>
                </a:xfrm>
              </p:grpSpPr>
              <p:sp>
                <p:nvSpPr>
                  <p:cNvPr id="692299" name="Rectangle 75">
                    <a:extLst>
                      <a:ext uri="{FF2B5EF4-FFF2-40B4-BE49-F238E27FC236}">
                        <a16:creationId xmlns:a16="http://schemas.microsoft.com/office/drawing/2014/main" id="{D337E371-A638-2681-4607-C55E6198D15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88" y="1179"/>
                    <a:ext cx="139" cy="23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2pPr>
                    <a:lvl3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3pPr>
                    <a:lvl4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4pPr>
                    <a:lvl5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r>
                      <a:rPr lang="en-US" altLang="en-US">
                        <a:solidFill>
                          <a:srgbClr val="F09F32"/>
                        </a:solidFill>
                      </a:rPr>
                      <a:t>C</a:t>
                    </a:r>
                    <a:endParaRPr lang="en-US" altLang="en-US" sz="3600">
                      <a:solidFill>
                        <a:srgbClr val="FFEA18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692300" name="Rectangle 76">
                    <a:extLst>
                      <a:ext uri="{FF2B5EF4-FFF2-40B4-BE49-F238E27FC236}">
                        <a16:creationId xmlns:a16="http://schemas.microsoft.com/office/drawing/2014/main" id="{8CB4CAD9-B7DA-2BE0-8F37-0398C9B34E9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15" y="1179"/>
                    <a:ext cx="139" cy="23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2pPr>
                    <a:lvl3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3pPr>
                    <a:lvl4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4pPr>
                    <a:lvl5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r>
                      <a:rPr lang="en-US" altLang="en-US">
                        <a:solidFill>
                          <a:srgbClr val="FC030C"/>
                        </a:solidFill>
                      </a:rPr>
                      <a:t>A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692301" name="Rectangle 77">
                    <a:extLst>
                      <a:ext uri="{FF2B5EF4-FFF2-40B4-BE49-F238E27FC236}">
                        <a16:creationId xmlns:a16="http://schemas.microsoft.com/office/drawing/2014/main" id="{D000C184-0BAB-6656-6C95-A18B36E7520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65" y="1181"/>
                    <a:ext cx="138" cy="23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2pPr>
                    <a:lvl3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3pPr>
                    <a:lvl4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4pPr>
                    <a:lvl5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r>
                      <a:rPr lang="ru-RU" altLang="en-US">
                        <a:solidFill>
                          <a:srgbClr val="FC030C"/>
                        </a:solidFill>
                      </a:rPr>
                      <a:t>И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692302" name="Rectangle 78">
                    <a:extLst>
                      <a:ext uri="{FF2B5EF4-FFF2-40B4-BE49-F238E27FC236}">
                        <a16:creationId xmlns:a16="http://schemas.microsoft.com/office/drawing/2014/main" id="{10D9CB5C-EE88-C850-B0A8-17163729984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67" y="1179"/>
                    <a:ext cx="160" cy="23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2pPr>
                    <a:lvl3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3pPr>
                    <a:lvl4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4pPr>
                    <a:lvl5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r>
                      <a:rPr lang="en-US" altLang="en-US">
                        <a:solidFill>
                          <a:srgbClr val="FC030C"/>
                        </a:solidFill>
                      </a:rPr>
                      <a:t>M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692303" name="Rectangle 79">
                    <a:extLst>
                      <a:ext uri="{FF2B5EF4-FFF2-40B4-BE49-F238E27FC236}">
                        <a16:creationId xmlns:a16="http://schemas.microsoft.com/office/drawing/2014/main" id="{A1EF57B6-2F4F-9910-B2B6-795722C5D98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13" y="1175"/>
                    <a:ext cx="138" cy="23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2pPr>
                    <a:lvl3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3pPr>
                    <a:lvl4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4pPr>
                    <a:lvl5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r>
                      <a:rPr lang="ru-RU" altLang="en-US">
                        <a:solidFill>
                          <a:srgbClr val="FC030C"/>
                        </a:solidFill>
                      </a:rPr>
                      <a:t>И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692304" name="Rectangle 80">
                    <a:extLst>
                      <a:ext uri="{FF2B5EF4-FFF2-40B4-BE49-F238E27FC236}">
                        <a16:creationId xmlns:a16="http://schemas.microsoft.com/office/drawing/2014/main" id="{DB7BB5A1-52A2-B630-E8D5-CE8BA62D16B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35" y="1183"/>
                    <a:ext cx="139" cy="23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2pPr>
                    <a:lvl3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3pPr>
                    <a:lvl4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4pPr>
                    <a:lvl5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r>
                      <a:rPr lang="en-US" altLang="en-US">
                        <a:solidFill>
                          <a:srgbClr val="08F220"/>
                        </a:solidFill>
                      </a:rPr>
                      <a:t>A</a:t>
                    </a:r>
                    <a:endParaRPr lang="en-US" altLang="en-US" sz="3600">
                      <a:solidFill>
                        <a:srgbClr val="08F220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692305" name="Rectangle 81">
                    <a:extLst>
                      <a:ext uri="{FF2B5EF4-FFF2-40B4-BE49-F238E27FC236}">
                        <a16:creationId xmlns:a16="http://schemas.microsoft.com/office/drawing/2014/main" id="{5F217E43-345C-FC1A-830C-0A7E3823F01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183"/>
                    <a:ext cx="139" cy="23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2pPr>
                    <a:lvl3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3pPr>
                    <a:lvl4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4pPr>
                    <a:lvl5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r>
                      <a:rPr lang="ru-RU" altLang="en-US">
                        <a:solidFill>
                          <a:srgbClr val="08F220"/>
                        </a:solidFill>
                      </a:rPr>
                      <a:t>Ц</a:t>
                    </a:r>
                    <a:endParaRPr lang="en-US" altLang="en-US" sz="3600">
                      <a:solidFill>
                        <a:srgbClr val="08F220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692306" name="Rectangle 82">
                    <a:extLst>
                      <a:ext uri="{FF2B5EF4-FFF2-40B4-BE49-F238E27FC236}">
                        <a16:creationId xmlns:a16="http://schemas.microsoft.com/office/drawing/2014/main" id="{37AB6575-42EE-7E7A-8D4F-5316ECEB38B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81" y="1191"/>
                    <a:ext cx="138" cy="23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2pPr>
                    <a:lvl3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3pPr>
                    <a:lvl4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4pPr>
                    <a:lvl5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r>
                      <a:rPr lang="ru-RU" altLang="en-US">
                        <a:solidFill>
                          <a:srgbClr val="08F220"/>
                        </a:solidFill>
                      </a:rPr>
                      <a:t>П</a:t>
                    </a:r>
                    <a:endParaRPr lang="en-US" altLang="en-US" sz="3600">
                      <a:solidFill>
                        <a:srgbClr val="08F220"/>
                      </a:solidFill>
                      <a:latin typeface="Times" panose="020F07020304040A0204" pitchFamily="34" charset="0"/>
                    </a:endParaRPr>
                  </a:p>
                </p:txBody>
              </p:sp>
            </p:grpSp>
            <p:sp>
              <p:nvSpPr>
                <p:cNvPr id="692307" name="Rectangle 83">
                  <a:extLst>
                    <a:ext uri="{FF2B5EF4-FFF2-40B4-BE49-F238E27FC236}">
                      <a16:creationId xmlns:a16="http://schemas.microsoft.com/office/drawing/2014/main" id="{C35CB257-5886-056C-6366-249971A43F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24" y="1184"/>
                  <a:ext cx="16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r>
                    <a:rPr lang="ru-RU" altLang="en-US">
                      <a:solidFill>
                        <a:srgbClr val="11B0C5"/>
                      </a:solidFill>
                    </a:rPr>
                    <a:t>М</a:t>
                  </a:r>
                  <a:endParaRPr lang="en-US" altLang="en-US" sz="3600">
                    <a:solidFill>
                      <a:srgbClr val="11B0C5"/>
                    </a:solidFill>
                    <a:latin typeface="Times" panose="020F07020304040A0204" pitchFamily="34" charset="0"/>
                  </a:endParaRPr>
                </a:p>
              </p:txBody>
            </p:sp>
          </p:grpSp>
          <p:grpSp>
            <p:nvGrpSpPr>
              <p:cNvPr id="96300" name="Group 84">
                <a:extLst>
                  <a:ext uri="{FF2B5EF4-FFF2-40B4-BE49-F238E27FC236}">
                    <a16:creationId xmlns:a16="http://schemas.microsoft.com/office/drawing/2014/main" id="{701FC0B8-64C9-5D29-3F47-80A777F31CA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692"/>
                <a:chOff x="1814" y="109"/>
                <a:chExt cx="455" cy="692"/>
              </a:xfrm>
            </p:grpSpPr>
            <p:sp>
              <p:nvSpPr>
                <p:cNvPr id="692309" name="Text Box 85">
                  <a:extLst>
                    <a:ext uri="{FF2B5EF4-FFF2-40B4-BE49-F238E27FC236}">
                      <a16:creationId xmlns:a16="http://schemas.microsoft.com/office/drawing/2014/main" id="{A8EF5AAC-B871-78E3-FE8C-309CE67C385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  <a:ea typeface="+mn-ea"/>
                    </a:rPr>
                    <a:t>7</a:t>
                  </a:r>
                </a:p>
              </p:txBody>
            </p:sp>
            <p:sp>
              <p:nvSpPr>
                <p:cNvPr id="692310" name="Line 86">
                  <a:extLst>
                    <a:ext uri="{FF2B5EF4-FFF2-40B4-BE49-F238E27FC236}">
                      <a16:creationId xmlns:a16="http://schemas.microsoft.com/office/drawing/2014/main" id="{BE7656CD-DC08-10E2-F5DB-5B8FEFD5B6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ea typeface="+mn-ea"/>
                  </a:endParaRPr>
                </a:p>
              </p:txBody>
            </p:sp>
          </p:grpSp>
          <p:sp>
            <p:nvSpPr>
              <p:cNvPr id="692311" name="Line 87">
                <a:extLst>
                  <a:ext uri="{FF2B5EF4-FFF2-40B4-BE49-F238E27FC236}">
                    <a16:creationId xmlns:a16="http://schemas.microsoft.com/office/drawing/2014/main" id="{7DD31A38-F9C6-7B2A-7190-EE8E032E26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3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grpSp>
            <p:nvGrpSpPr>
              <p:cNvPr id="96302" name="Group 88">
                <a:extLst>
                  <a:ext uri="{FF2B5EF4-FFF2-40B4-BE49-F238E27FC236}">
                    <a16:creationId xmlns:a16="http://schemas.microsoft.com/office/drawing/2014/main" id="{407AB2EC-189B-325E-7A9A-163E7C036F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39" y="578"/>
                <a:ext cx="1275" cy="365"/>
                <a:chOff x="1639" y="554"/>
                <a:chExt cx="1275" cy="365"/>
              </a:xfrm>
            </p:grpSpPr>
            <p:sp>
              <p:nvSpPr>
                <p:cNvPr id="692313" name="Text Box 89">
                  <a:extLst>
                    <a:ext uri="{FF2B5EF4-FFF2-40B4-BE49-F238E27FC236}">
                      <a16:creationId xmlns:a16="http://schemas.microsoft.com/office/drawing/2014/main" id="{E409FB91-05CA-8386-522B-F0C4359F693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39" y="554"/>
                  <a:ext cx="1275" cy="365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ru-RU" altLang="en-US" sz="3200">
                      <a:solidFill>
                        <a:srgbClr val="00DFCA"/>
                      </a:solidFill>
                      <a:latin typeface="Arial" panose="020B0604020202020204" pitchFamily="34" charset="0"/>
                    </a:rPr>
                    <a:t> </a:t>
                  </a:r>
                  <a:r>
                    <a:rPr lang="en-US" altLang="en-US" sz="3200">
                      <a:solidFill>
                        <a:srgbClr val="00DFCA"/>
                      </a:solidFill>
                      <a:latin typeface="Arial" panose="020B0604020202020204" pitchFamily="34" charset="0"/>
                    </a:rPr>
                    <a:t>C 7 </a:t>
                  </a:r>
                  <a:r>
                    <a:rPr lang="ru-RU" altLang="en-US" sz="3200">
                      <a:solidFill>
                        <a:srgbClr val="00DFCA"/>
                      </a:solidFill>
                      <a:latin typeface="Arial" panose="020B0604020202020204" pitchFamily="34" charset="0"/>
                    </a:rPr>
                    <a:t>М</a:t>
                  </a:r>
                  <a:r>
                    <a:rPr lang="en-US" altLang="en-US" sz="3200">
                      <a:solidFill>
                        <a:srgbClr val="00DFCA"/>
                      </a:solidFill>
                      <a:latin typeface="Arial" panose="020B0604020202020204" pitchFamily="34" charset="0"/>
                    </a:rPr>
                    <a:t> </a:t>
                  </a:r>
                  <a:r>
                    <a:rPr lang="ru-RU" altLang="en-US" sz="3200">
                      <a:solidFill>
                        <a:srgbClr val="00DFCA"/>
                      </a:solidFill>
                      <a:latin typeface="Arial" panose="020B0604020202020204" pitchFamily="34" charset="0"/>
                    </a:rPr>
                    <a:t>И</a:t>
                  </a:r>
                  <a:endParaRPr lang="en-US" altLang="en-US" sz="3200">
                    <a:solidFill>
                      <a:srgbClr val="00DFCA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92314" name="Line 90">
                  <a:extLst>
                    <a:ext uri="{FF2B5EF4-FFF2-40B4-BE49-F238E27FC236}">
                      <a16:creationId xmlns:a16="http://schemas.microsoft.com/office/drawing/2014/main" id="{2B17860D-3A61-3258-8B8E-F17598A7F5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3" y="744"/>
                  <a:ext cx="94" cy="0"/>
                </a:xfrm>
                <a:prstGeom prst="line">
                  <a:avLst/>
                </a:prstGeom>
                <a:noFill/>
                <a:ln w="38100">
                  <a:solidFill>
                    <a:srgbClr val="00FFFF"/>
                  </a:solidFill>
                  <a:round/>
                  <a:headEnd/>
                  <a:tailEnd/>
                </a:ln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ea typeface="+mn-ea"/>
                  </a:endParaRPr>
                </a:p>
              </p:txBody>
            </p:sp>
          </p:grpSp>
          <p:sp>
            <p:nvSpPr>
              <p:cNvPr id="692315" name="Rectangle 91">
                <a:extLst>
                  <a:ext uri="{FF2B5EF4-FFF2-40B4-BE49-F238E27FC236}">
                    <a16:creationId xmlns:a16="http://schemas.microsoft.com/office/drawing/2014/main" id="{A3F08DF0-ED1D-F17D-1E54-1996E28DA5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DDC07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2316" name="Rectangle 92">
                <a:extLst>
                  <a:ext uri="{FF2B5EF4-FFF2-40B4-BE49-F238E27FC236}">
                    <a16:creationId xmlns:a16="http://schemas.microsoft.com/office/drawing/2014/main" id="{54226F3C-A46D-25D4-37B9-5C6F6AE4B2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</p:grpSp>
      </p:grpSp>
      <p:sp>
        <p:nvSpPr>
          <p:cNvPr id="692317" name="Text Box 93">
            <a:extLst>
              <a:ext uri="{FF2B5EF4-FFF2-40B4-BE49-F238E27FC236}">
                <a16:creationId xmlns:a16="http://schemas.microsoft.com/office/drawing/2014/main" id="{5CBCE436-1546-24A6-ACE2-94011E77D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106363"/>
            <a:ext cx="3097213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latin typeface="Arial" panose="020B0604020202020204" pitchFamily="34" charset="0"/>
              </a:rPr>
              <a:t>ТКАНЬ ХРОНОЛОГИИ БИБЛИИ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692320" name="AutoShape 96">
            <a:extLst>
              <a:ext uri="{FF2B5EF4-FFF2-40B4-BE49-F238E27FC236}">
                <a16:creationId xmlns:a16="http://schemas.microsoft.com/office/drawing/2014/main" id="{14EADCFE-4682-9B98-604E-16CC69BE8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5225" y="2960688"/>
            <a:ext cx="6994525" cy="2403475"/>
          </a:xfrm>
          <a:prstGeom prst="rightArrow">
            <a:avLst>
              <a:gd name="adj1" fmla="val 50000"/>
              <a:gd name="adj2" fmla="val 72754"/>
            </a:avLst>
          </a:prstGeom>
          <a:gradFill rotWithShape="1">
            <a:gsLst>
              <a:gs pos="0">
                <a:srgbClr val="00FF00"/>
              </a:gs>
              <a:gs pos="50000">
                <a:srgbClr val="00FF00">
                  <a:gamma/>
                  <a:shade val="0"/>
                  <a:invGamma/>
                </a:srgbClr>
              </a:gs>
              <a:gs pos="100000">
                <a:srgbClr val="00FF00"/>
              </a:gs>
            </a:gsLst>
            <a:lin ang="5400000" scaled="1"/>
          </a:gra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96294" name="Text Box 97">
            <a:extLst>
              <a:ext uri="{FF2B5EF4-FFF2-40B4-BE49-F238E27FC236}">
                <a16:creationId xmlns:a16="http://schemas.microsoft.com/office/drawing/2014/main" id="{A6DEABB6-ECBF-3A48-FC4A-BB1A14646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6551613"/>
            <a:ext cx="9477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  <p:sp>
        <p:nvSpPr>
          <p:cNvPr id="692322" name="Rectangle 98">
            <a:extLst>
              <a:ext uri="{FF2B5EF4-FFF2-40B4-BE49-F238E27FC236}">
                <a16:creationId xmlns:a16="http://schemas.microsoft.com/office/drawing/2014/main" id="{05D5D3EB-9257-7251-78EF-FFE1CC48B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9038" y="6537325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8.0.05b.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92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2320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Rectangle 2" descr="Walnut">
            <a:extLst>
              <a:ext uri="{FF2B5EF4-FFF2-40B4-BE49-F238E27FC236}">
                <a16:creationId xmlns:a16="http://schemas.microsoft.com/office/drawing/2014/main" id="{365D5E77-E244-3C1A-2703-4FCCAE39F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B6360ECD-138B-6DE7-D4E8-0752654E9B65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ru-RU" altLang="en-US" sz="1100">
              <a:solidFill>
                <a:srgbClr val="FF262D"/>
              </a:solidFill>
            </a:endParaRPr>
          </a:p>
        </p:txBody>
      </p:sp>
      <p:sp>
        <p:nvSpPr>
          <p:cNvPr id="97284" name="Rectangle 4">
            <a:extLst>
              <a:ext uri="{FF2B5EF4-FFF2-40B4-BE49-F238E27FC236}">
                <a16:creationId xmlns:a16="http://schemas.microsoft.com/office/drawing/2014/main" id="{CC63BA5D-EBDF-6837-7DC4-16BF7D53720D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ru-RU" altLang="en-US" sz="1100" b="0">
              <a:solidFill>
                <a:srgbClr val="FF262D"/>
              </a:solidFill>
            </a:endParaRPr>
          </a:p>
        </p:txBody>
      </p:sp>
      <p:sp>
        <p:nvSpPr>
          <p:cNvPr id="97285" name="Rectangle 5" descr="Oak">
            <a:extLst>
              <a:ext uri="{FF2B5EF4-FFF2-40B4-BE49-F238E27FC236}">
                <a16:creationId xmlns:a16="http://schemas.microsoft.com/office/drawing/2014/main" id="{61CCB078-4B49-C725-5925-C66ACE5AE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ru-RU" altLang="en-US" b="0">
              <a:solidFill>
                <a:srgbClr val="00DFCA"/>
              </a:solidFill>
            </a:endParaRPr>
          </a:p>
        </p:txBody>
      </p:sp>
      <p:sp>
        <p:nvSpPr>
          <p:cNvPr id="693254" name="Rectangle 6" descr="Oak">
            <a:extLst>
              <a:ext uri="{FF2B5EF4-FFF2-40B4-BE49-F238E27FC236}">
                <a16:creationId xmlns:a16="http://schemas.microsoft.com/office/drawing/2014/main" id="{784F69E8-B190-328C-3EB3-81F98CD01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noFill/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693255" name="Rectangle 7" descr="Oak">
            <a:extLst>
              <a:ext uri="{FF2B5EF4-FFF2-40B4-BE49-F238E27FC236}">
                <a16:creationId xmlns:a16="http://schemas.microsoft.com/office/drawing/2014/main" id="{195B37F4-D330-1E9D-8485-EA38D67A2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noFill/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pic>
        <p:nvPicPr>
          <p:cNvPr id="97288" name="Picture 8">
            <a:extLst>
              <a:ext uri="{FF2B5EF4-FFF2-40B4-BE49-F238E27FC236}">
                <a16:creationId xmlns:a16="http://schemas.microsoft.com/office/drawing/2014/main" id="{AFA02D7E-CD14-BC02-1EE6-3DF67A555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9" name="Rectangle 9" descr="Oak">
            <a:extLst>
              <a:ext uri="{FF2B5EF4-FFF2-40B4-BE49-F238E27FC236}">
                <a16:creationId xmlns:a16="http://schemas.microsoft.com/office/drawing/2014/main" id="{B74A0EF1-9820-099B-BE13-FB3E6DFB1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ru-RU" altLang="en-US" b="0">
              <a:solidFill>
                <a:srgbClr val="00DFCA"/>
              </a:solidFill>
            </a:endParaRPr>
          </a:p>
        </p:txBody>
      </p:sp>
      <p:sp>
        <p:nvSpPr>
          <p:cNvPr id="97290" name="Rectangle 10">
            <a:extLst>
              <a:ext uri="{FF2B5EF4-FFF2-40B4-BE49-F238E27FC236}">
                <a16:creationId xmlns:a16="http://schemas.microsoft.com/office/drawing/2014/main" id="{E6899562-DF5A-F55B-BA4D-82A665874BCB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ru-RU" altLang="en-US" sz="1100">
              <a:solidFill>
                <a:srgbClr val="FF262D"/>
              </a:solidFill>
            </a:endParaRPr>
          </a:p>
        </p:txBody>
      </p:sp>
      <p:sp>
        <p:nvSpPr>
          <p:cNvPr id="97291" name="Rectangle 11">
            <a:extLst>
              <a:ext uri="{FF2B5EF4-FFF2-40B4-BE49-F238E27FC236}">
                <a16:creationId xmlns:a16="http://schemas.microsoft.com/office/drawing/2014/main" id="{0DB8B8D9-C4C0-28C4-7F07-AAE0FFB41E24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ru-RU" altLang="en-US" sz="1100" b="0">
              <a:solidFill>
                <a:srgbClr val="FF262D"/>
              </a:solidFill>
            </a:endParaRPr>
          </a:p>
        </p:txBody>
      </p:sp>
      <p:pic>
        <p:nvPicPr>
          <p:cNvPr id="97292" name="Picture 12">
            <a:extLst>
              <a:ext uri="{FF2B5EF4-FFF2-40B4-BE49-F238E27FC236}">
                <a16:creationId xmlns:a16="http://schemas.microsoft.com/office/drawing/2014/main" id="{A873A365-C813-655C-3AE7-6B503D916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3261" name="Rectangle 13">
            <a:extLst>
              <a:ext uri="{FF2B5EF4-FFF2-40B4-BE49-F238E27FC236}">
                <a16:creationId xmlns:a16="http://schemas.microsoft.com/office/drawing/2014/main" id="{784DE6F5-3138-A9AD-4193-AEC9BF26D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ru-RU" sz="3600" b="0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sp>
        <p:nvSpPr>
          <p:cNvPr id="693262" name="Rectangle 14">
            <a:extLst>
              <a:ext uri="{FF2B5EF4-FFF2-40B4-BE49-F238E27FC236}">
                <a16:creationId xmlns:a16="http://schemas.microsoft.com/office/drawing/2014/main" id="{29AA6DCC-57E0-9B1F-8212-1250A7C87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ru-RU" sz="3600" b="0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pic>
        <p:nvPicPr>
          <p:cNvPr id="693263" name="Picture 15">
            <a:extLst>
              <a:ext uri="{FF2B5EF4-FFF2-40B4-BE49-F238E27FC236}">
                <a16:creationId xmlns:a16="http://schemas.microsoft.com/office/drawing/2014/main" id="{025B402B-AD48-0E3F-9C07-6066BE9B5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38663">
            <a:off x="1833563" y="2060575"/>
            <a:ext cx="301625" cy="4464050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</p:spPr>
      </p:pic>
      <p:pic>
        <p:nvPicPr>
          <p:cNvPr id="97296" name="Picture 16">
            <a:extLst>
              <a:ext uri="{FF2B5EF4-FFF2-40B4-BE49-F238E27FC236}">
                <a16:creationId xmlns:a16="http://schemas.microsoft.com/office/drawing/2014/main" id="{7ED7F1C3-7E2D-13E9-87C8-FE15DDDA9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946900" y="2060575"/>
            <a:ext cx="301625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97" name="Picture 17">
            <a:extLst>
              <a:ext uri="{FF2B5EF4-FFF2-40B4-BE49-F238E27FC236}">
                <a16:creationId xmlns:a16="http://schemas.microsoft.com/office/drawing/2014/main" id="{55EC8BF2-2B8A-31DB-AE81-49E960C21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98" name="Picture 18">
            <a:extLst>
              <a:ext uri="{FF2B5EF4-FFF2-40B4-BE49-F238E27FC236}">
                <a16:creationId xmlns:a16="http://schemas.microsoft.com/office/drawing/2014/main" id="{032EDEC2-C2EF-4180-AA11-C2B1FBA65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99" name="Picture 19">
            <a:extLst>
              <a:ext uri="{FF2B5EF4-FFF2-40B4-BE49-F238E27FC236}">
                <a16:creationId xmlns:a16="http://schemas.microsoft.com/office/drawing/2014/main" id="{45F47C83-E698-75F3-7BB4-A51592C95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300" name="Picture 20">
            <a:extLst>
              <a:ext uri="{FF2B5EF4-FFF2-40B4-BE49-F238E27FC236}">
                <a16:creationId xmlns:a16="http://schemas.microsoft.com/office/drawing/2014/main" id="{6F1C1E47-B6FB-1125-BDF3-1EB8F81E3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1">
            <a:extLst>
              <a:ext uri="{FF2B5EF4-FFF2-40B4-BE49-F238E27FC236}">
                <a16:creationId xmlns:a16="http://schemas.microsoft.com/office/drawing/2014/main" id="{51889D67-9405-B955-E19B-189DE27AA4A7}"/>
              </a:ext>
            </a:extLst>
          </p:cNvPr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93270" name="Picture 22">
              <a:extLst>
                <a:ext uri="{FF2B5EF4-FFF2-40B4-BE49-F238E27FC236}">
                  <a16:creationId xmlns:a16="http://schemas.microsoft.com/office/drawing/2014/main" id="{8F98620E-1F52-472B-60E7-B38E8BC578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3271" name="Picture 23">
              <a:extLst>
                <a:ext uri="{FF2B5EF4-FFF2-40B4-BE49-F238E27FC236}">
                  <a16:creationId xmlns:a16="http://schemas.microsoft.com/office/drawing/2014/main" id="{67A083BE-03CD-AF43-8443-0A523C6ECD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3272" name="Picture 24">
              <a:extLst>
                <a:ext uri="{FF2B5EF4-FFF2-40B4-BE49-F238E27FC236}">
                  <a16:creationId xmlns:a16="http://schemas.microsoft.com/office/drawing/2014/main" id="{3D295AA6-8708-FF42-D862-0D85295EB3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3273" name="Picture 25">
              <a:extLst>
                <a:ext uri="{FF2B5EF4-FFF2-40B4-BE49-F238E27FC236}">
                  <a16:creationId xmlns:a16="http://schemas.microsoft.com/office/drawing/2014/main" id="{9E70DFED-73AC-8F07-0AA6-BDCBD15D2D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3274" name="Picture 26">
              <a:extLst>
                <a:ext uri="{FF2B5EF4-FFF2-40B4-BE49-F238E27FC236}">
                  <a16:creationId xmlns:a16="http://schemas.microsoft.com/office/drawing/2014/main" id="{BB1EEF64-033A-5DEF-6F42-94F1B43240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3275" name="Picture 27">
              <a:extLst>
                <a:ext uri="{FF2B5EF4-FFF2-40B4-BE49-F238E27FC236}">
                  <a16:creationId xmlns:a16="http://schemas.microsoft.com/office/drawing/2014/main" id="{480DDB9B-90CA-8F07-0D80-A9E14A53A9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3" name="Group 28">
            <a:extLst>
              <a:ext uri="{FF2B5EF4-FFF2-40B4-BE49-F238E27FC236}">
                <a16:creationId xmlns:a16="http://schemas.microsoft.com/office/drawing/2014/main" id="{B94599A9-CF7C-7C74-AB5D-FBD9797D39FC}"/>
              </a:ext>
            </a:extLst>
          </p:cNvPr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93277" name="Picture 29">
              <a:extLst>
                <a:ext uri="{FF2B5EF4-FFF2-40B4-BE49-F238E27FC236}">
                  <a16:creationId xmlns:a16="http://schemas.microsoft.com/office/drawing/2014/main" id="{C8089BB3-1F6F-2D69-7137-1392534BA4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3278" name="Picture 30">
              <a:extLst>
                <a:ext uri="{FF2B5EF4-FFF2-40B4-BE49-F238E27FC236}">
                  <a16:creationId xmlns:a16="http://schemas.microsoft.com/office/drawing/2014/main" id="{B49FDB25-48D7-5C9F-B8B4-06162CC5CB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3279" name="Picture 31">
              <a:extLst>
                <a:ext uri="{FF2B5EF4-FFF2-40B4-BE49-F238E27FC236}">
                  <a16:creationId xmlns:a16="http://schemas.microsoft.com/office/drawing/2014/main" id="{477EBCF4-D188-609D-4D44-F181197F69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3280" name="Picture 32">
              <a:extLst>
                <a:ext uri="{FF2B5EF4-FFF2-40B4-BE49-F238E27FC236}">
                  <a16:creationId xmlns:a16="http://schemas.microsoft.com/office/drawing/2014/main" id="{432FD90F-8E35-6080-E947-32B9C9893C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4" name="Group 33">
            <a:extLst>
              <a:ext uri="{FF2B5EF4-FFF2-40B4-BE49-F238E27FC236}">
                <a16:creationId xmlns:a16="http://schemas.microsoft.com/office/drawing/2014/main" id="{558AE2BA-4452-F8AC-25CB-FF42F44599DA}"/>
              </a:ext>
            </a:extLst>
          </p:cNvPr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93282" name="Picture 34">
              <a:extLst>
                <a:ext uri="{FF2B5EF4-FFF2-40B4-BE49-F238E27FC236}">
                  <a16:creationId xmlns:a16="http://schemas.microsoft.com/office/drawing/2014/main" id="{19FD43F1-DBA7-A138-F5DC-B694A13EE8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3283" name="Picture 35">
              <a:extLst>
                <a:ext uri="{FF2B5EF4-FFF2-40B4-BE49-F238E27FC236}">
                  <a16:creationId xmlns:a16="http://schemas.microsoft.com/office/drawing/2014/main" id="{6EFE57B5-CF7F-6A4A-6394-8874746BF9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3284" name="Picture 36">
              <a:extLst>
                <a:ext uri="{FF2B5EF4-FFF2-40B4-BE49-F238E27FC236}">
                  <a16:creationId xmlns:a16="http://schemas.microsoft.com/office/drawing/2014/main" id="{327687A0-D847-A1BA-DCC0-F87251AD8F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3285" name="Picture 37">
              <a:extLst>
                <a:ext uri="{FF2B5EF4-FFF2-40B4-BE49-F238E27FC236}">
                  <a16:creationId xmlns:a16="http://schemas.microsoft.com/office/drawing/2014/main" id="{0D04A578-19D6-B33A-7B94-93EA7993E7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pic>
        <p:nvPicPr>
          <p:cNvPr id="97304" name="Picture 38">
            <a:extLst>
              <a:ext uri="{FF2B5EF4-FFF2-40B4-BE49-F238E27FC236}">
                <a16:creationId xmlns:a16="http://schemas.microsoft.com/office/drawing/2014/main" id="{CE708EFC-E3CB-3E88-6B39-7DD2139FF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9">
            <a:extLst>
              <a:ext uri="{FF2B5EF4-FFF2-40B4-BE49-F238E27FC236}">
                <a16:creationId xmlns:a16="http://schemas.microsoft.com/office/drawing/2014/main" id="{CC2C7C3F-EC4B-B0AB-D66D-41DC240F290E}"/>
              </a:ext>
            </a:extLst>
          </p:cNvPr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93288" name="Picture 40">
              <a:extLst>
                <a:ext uri="{FF2B5EF4-FFF2-40B4-BE49-F238E27FC236}">
                  <a16:creationId xmlns:a16="http://schemas.microsoft.com/office/drawing/2014/main" id="{2FEDB070-B8BF-BBAD-0E7E-699A86B7F5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3289" name="Picture 41">
              <a:extLst>
                <a:ext uri="{FF2B5EF4-FFF2-40B4-BE49-F238E27FC236}">
                  <a16:creationId xmlns:a16="http://schemas.microsoft.com/office/drawing/2014/main" id="{56B0BE51-4D53-CAC5-BE97-4F11B86C34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3290" name="Picture 42">
              <a:extLst>
                <a:ext uri="{FF2B5EF4-FFF2-40B4-BE49-F238E27FC236}">
                  <a16:creationId xmlns:a16="http://schemas.microsoft.com/office/drawing/2014/main" id="{70DABB78-8347-375E-7806-4528020BFE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3291" name="Picture 43">
              <a:extLst>
                <a:ext uri="{FF2B5EF4-FFF2-40B4-BE49-F238E27FC236}">
                  <a16:creationId xmlns:a16="http://schemas.microsoft.com/office/drawing/2014/main" id="{6ED8AB8E-76AF-A855-C579-39A12B15CE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693292" name="Text Box 44">
              <a:extLst>
                <a:ext uri="{FF2B5EF4-FFF2-40B4-BE49-F238E27FC236}">
                  <a16:creationId xmlns:a16="http://schemas.microsoft.com/office/drawing/2014/main" id="{4E84DDC5-FDC0-9886-E873-D736C108F4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ru-RU" sz="2400" b="0">
                <a:solidFill>
                  <a:schemeClr val="accent2"/>
                </a:solidFill>
                <a:latin typeface="Arial Black" charset="0"/>
                <a:ea typeface="+mn-ea"/>
              </a:endParaRPr>
            </a:p>
          </p:txBody>
        </p:sp>
      </p:grpSp>
      <p:pic>
        <p:nvPicPr>
          <p:cNvPr id="97306" name="Picture 45">
            <a:extLst>
              <a:ext uri="{FF2B5EF4-FFF2-40B4-BE49-F238E27FC236}">
                <a16:creationId xmlns:a16="http://schemas.microsoft.com/office/drawing/2014/main" id="{97183F3B-DFEB-716B-32B6-E806CD285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307" name="Picture 46">
            <a:extLst>
              <a:ext uri="{FF2B5EF4-FFF2-40B4-BE49-F238E27FC236}">
                <a16:creationId xmlns:a16="http://schemas.microsoft.com/office/drawing/2014/main" id="{B8A412B1-AF0B-1830-C24E-5E848A5D9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308" name="Picture 47">
            <a:extLst>
              <a:ext uri="{FF2B5EF4-FFF2-40B4-BE49-F238E27FC236}">
                <a16:creationId xmlns:a16="http://schemas.microsoft.com/office/drawing/2014/main" id="{7025AD5F-9369-AF40-90F3-CAA5F458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309" name="Picture 48">
            <a:extLst>
              <a:ext uri="{FF2B5EF4-FFF2-40B4-BE49-F238E27FC236}">
                <a16:creationId xmlns:a16="http://schemas.microsoft.com/office/drawing/2014/main" id="{6C8227FD-57CC-F536-E0E6-455DA49EC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310" name="Picture 49">
            <a:extLst>
              <a:ext uri="{FF2B5EF4-FFF2-40B4-BE49-F238E27FC236}">
                <a16:creationId xmlns:a16="http://schemas.microsoft.com/office/drawing/2014/main" id="{DE015A85-283A-764D-2F47-324C0F863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311" name="Picture 50">
            <a:extLst>
              <a:ext uri="{FF2B5EF4-FFF2-40B4-BE49-F238E27FC236}">
                <a16:creationId xmlns:a16="http://schemas.microsoft.com/office/drawing/2014/main" id="{77E3A290-8ACC-C363-C5A1-C39F8A521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3394" name="Rectangle 146">
            <a:extLst>
              <a:ext uri="{FF2B5EF4-FFF2-40B4-BE49-F238E27FC236}">
                <a16:creationId xmlns:a16="http://schemas.microsoft.com/office/drawing/2014/main" id="{C63DFE9A-4117-1F05-47D1-E972CAC78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3188" y="4159250"/>
            <a:ext cx="574675" cy="287338"/>
          </a:xfrm>
          <a:prstGeom prst="rect">
            <a:avLst/>
          </a:prstGeom>
          <a:solidFill>
            <a:srgbClr val="000000">
              <a:alpha val="7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693395" name="Rectangle 147">
            <a:extLst>
              <a:ext uri="{FF2B5EF4-FFF2-40B4-BE49-F238E27FC236}">
                <a16:creationId xmlns:a16="http://schemas.microsoft.com/office/drawing/2014/main" id="{E214B9F0-F3CB-524A-7000-9B57D3F96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2238" y="4933950"/>
            <a:ext cx="574675" cy="327025"/>
          </a:xfrm>
          <a:prstGeom prst="rect">
            <a:avLst/>
          </a:prstGeom>
          <a:solidFill>
            <a:srgbClr val="000000">
              <a:alpha val="7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693299" name="Text Box 51">
            <a:extLst>
              <a:ext uri="{FF2B5EF4-FFF2-40B4-BE49-F238E27FC236}">
                <a16:creationId xmlns:a16="http://schemas.microsoft.com/office/drawing/2014/main" id="{C9BCD916-9343-9E2F-CD84-AE33FD503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1175" y="3668713"/>
            <a:ext cx="42576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b="0">
                <a:solidFill>
                  <a:schemeClr val="accent2"/>
                </a:solidFill>
                <a:latin typeface="Arial Black" panose="020B0604020202020204" pitchFamily="34" charset="0"/>
              </a:rPr>
              <a:t>ЗЕМЕЛЬНЫЙ ЗАВЕТ</a:t>
            </a:r>
            <a:endParaRPr lang="en-US" altLang="en-US" b="0">
              <a:solidFill>
                <a:schemeClr val="accent2"/>
              </a:solidFill>
              <a:latin typeface="Arial Black" panose="020B0604020202020204" pitchFamily="34" charset="0"/>
            </a:endParaRPr>
          </a:p>
        </p:txBody>
      </p:sp>
      <p:sp>
        <p:nvSpPr>
          <p:cNvPr id="693300" name="Text Box 52">
            <a:extLst>
              <a:ext uri="{FF2B5EF4-FFF2-40B4-BE49-F238E27FC236}">
                <a16:creationId xmlns:a16="http://schemas.microsoft.com/office/drawing/2014/main" id="{C03ECEAC-80E9-EAC3-2CA4-9979BBA7E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3938" y="2735263"/>
            <a:ext cx="5697537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3200" b="0">
                <a:solidFill>
                  <a:schemeClr val="accent1"/>
                </a:solidFill>
                <a:latin typeface="Arial Black" panose="020B0604020202020204" pitchFamily="34" charset="0"/>
              </a:rPr>
              <a:t>АВРААМОВ ЗАВЕТ</a:t>
            </a:r>
            <a:endParaRPr lang="en-US" altLang="en-US" sz="3200" b="0">
              <a:solidFill>
                <a:schemeClr val="accent1"/>
              </a:solidFill>
              <a:latin typeface="Arial Black" panose="020B0604020202020204" pitchFamily="34" charset="0"/>
            </a:endParaRPr>
          </a:p>
        </p:txBody>
      </p:sp>
      <p:sp>
        <p:nvSpPr>
          <p:cNvPr id="693393" name="Rectangle 145">
            <a:extLst>
              <a:ext uri="{FF2B5EF4-FFF2-40B4-BE49-F238E27FC236}">
                <a16:creationId xmlns:a16="http://schemas.microsoft.com/office/drawing/2014/main" id="{E608E44C-218A-6B76-04A3-446AA987F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9538" y="3432175"/>
            <a:ext cx="574675" cy="247650"/>
          </a:xfrm>
          <a:prstGeom prst="rect">
            <a:avLst/>
          </a:prstGeom>
          <a:solidFill>
            <a:srgbClr val="000000">
              <a:alpha val="7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693301" name="Text Box 53">
            <a:extLst>
              <a:ext uri="{FF2B5EF4-FFF2-40B4-BE49-F238E27FC236}">
                <a16:creationId xmlns:a16="http://schemas.microsoft.com/office/drawing/2014/main" id="{9AF7634C-86A0-42AE-8AC0-BC163B262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5208588"/>
            <a:ext cx="37528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b="0">
                <a:solidFill>
                  <a:schemeClr val="accent2"/>
                </a:solidFill>
                <a:latin typeface="Arial Black" panose="020B0604020202020204" pitchFamily="34" charset="0"/>
              </a:rPr>
              <a:t>НОВЫЙ ЗАВЕТ</a:t>
            </a:r>
            <a:endParaRPr lang="en-US" altLang="en-US" b="0">
              <a:solidFill>
                <a:schemeClr val="accent2"/>
              </a:solidFill>
              <a:latin typeface="Arial Black" panose="020B0604020202020204" pitchFamily="34" charset="0"/>
            </a:endParaRPr>
          </a:p>
        </p:txBody>
      </p:sp>
      <p:sp>
        <p:nvSpPr>
          <p:cNvPr id="693302" name="Text Box 54">
            <a:extLst>
              <a:ext uri="{FF2B5EF4-FFF2-40B4-BE49-F238E27FC236}">
                <a16:creationId xmlns:a16="http://schemas.microsoft.com/office/drawing/2014/main" id="{CCC99490-283F-EAD4-8764-CEEB838F8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38" y="4457700"/>
            <a:ext cx="36242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b="0">
                <a:solidFill>
                  <a:schemeClr val="accent2"/>
                </a:solidFill>
                <a:latin typeface="Arial Black" panose="020B0604020202020204" pitchFamily="34" charset="0"/>
              </a:rPr>
              <a:t>ДАВИДОВ ЗАВЕТ</a:t>
            </a:r>
            <a:endParaRPr lang="en-US" altLang="en-US" b="0">
              <a:solidFill>
                <a:schemeClr val="accent2"/>
              </a:solidFill>
              <a:latin typeface="Arial Black" panose="020B0604020202020204" pitchFamily="34" charset="0"/>
            </a:endParaRPr>
          </a:p>
        </p:txBody>
      </p:sp>
      <p:sp>
        <p:nvSpPr>
          <p:cNvPr id="693309" name="Rectangle 61">
            <a:extLst>
              <a:ext uri="{FF2B5EF4-FFF2-40B4-BE49-F238E27FC236}">
                <a16:creationId xmlns:a16="http://schemas.microsoft.com/office/drawing/2014/main" id="{8886974E-E052-AD1A-648F-392EE2BFA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72</a:t>
            </a:r>
          </a:p>
        </p:txBody>
      </p:sp>
      <p:sp>
        <p:nvSpPr>
          <p:cNvPr id="97320" name="Text Box 62">
            <a:extLst>
              <a:ext uri="{FF2B5EF4-FFF2-40B4-BE49-F238E27FC236}">
                <a16:creationId xmlns:a16="http://schemas.microsoft.com/office/drawing/2014/main" id="{7B4E61AE-4D30-8FA8-2E2E-FFD02EAE4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788" y="6462713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6</a:t>
            </a:r>
          </a:p>
        </p:txBody>
      </p:sp>
      <p:grpSp>
        <p:nvGrpSpPr>
          <p:cNvPr id="97321" name="Group 63">
            <a:extLst>
              <a:ext uri="{FF2B5EF4-FFF2-40B4-BE49-F238E27FC236}">
                <a16:creationId xmlns:a16="http://schemas.microsoft.com/office/drawing/2014/main" id="{7736B486-C884-FBF6-8A0D-63479B2B1B93}"/>
              </a:ext>
            </a:extLst>
          </p:cNvPr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97372" name="Group 64">
              <a:extLst>
                <a:ext uri="{FF2B5EF4-FFF2-40B4-BE49-F238E27FC236}">
                  <a16:creationId xmlns:a16="http://schemas.microsoft.com/office/drawing/2014/main" id="{90E654D3-3167-99E5-B377-DEA3FFD18D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93313" name="AutoShape 65" descr="Cork">
                <a:extLst>
                  <a:ext uri="{FF2B5EF4-FFF2-40B4-BE49-F238E27FC236}">
                    <a16:creationId xmlns:a16="http://schemas.microsoft.com/office/drawing/2014/main" id="{49F14D81-313E-88D6-547C-1556B72575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3314" name="AutoShape 66" descr="Cork">
                <a:extLst>
                  <a:ext uri="{FF2B5EF4-FFF2-40B4-BE49-F238E27FC236}">
                    <a16:creationId xmlns:a16="http://schemas.microsoft.com/office/drawing/2014/main" id="{0FEF65B3-671D-72F9-3B56-97907E13B5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3315" name="AutoShape 67" descr="Cork">
                <a:extLst>
                  <a:ext uri="{FF2B5EF4-FFF2-40B4-BE49-F238E27FC236}">
                    <a16:creationId xmlns:a16="http://schemas.microsoft.com/office/drawing/2014/main" id="{E13F2099-8BBF-9096-32CD-D23B9814CF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3316" name="AutoShape 68" descr="Cork">
                <a:extLst>
                  <a:ext uri="{FF2B5EF4-FFF2-40B4-BE49-F238E27FC236}">
                    <a16:creationId xmlns:a16="http://schemas.microsoft.com/office/drawing/2014/main" id="{85DB2AB6-7602-783A-9992-781CB3A88B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3317" name="AutoShape 69" descr="Cork">
                <a:extLst>
                  <a:ext uri="{FF2B5EF4-FFF2-40B4-BE49-F238E27FC236}">
                    <a16:creationId xmlns:a16="http://schemas.microsoft.com/office/drawing/2014/main" id="{6010E3D4-5476-668E-5A2D-88EA6B0401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3318" name="AutoShape 70" descr="Cork">
                <a:extLst>
                  <a:ext uri="{FF2B5EF4-FFF2-40B4-BE49-F238E27FC236}">
                    <a16:creationId xmlns:a16="http://schemas.microsoft.com/office/drawing/2014/main" id="{BFFE2AB2-859B-76E5-7710-90A627A5BB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3319" name="AutoShape 71" descr="Cork">
                <a:extLst>
                  <a:ext uri="{FF2B5EF4-FFF2-40B4-BE49-F238E27FC236}">
                    <a16:creationId xmlns:a16="http://schemas.microsoft.com/office/drawing/2014/main" id="{33AFA174-C6EA-97BF-FBF6-C7688B1394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3320" name="AutoShape 72" descr="Cork">
                <a:extLst>
                  <a:ext uri="{FF2B5EF4-FFF2-40B4-BE49-F238E27FC236}">
                    <a16:creationId xmlns:a16="http://schemas.microsoft.com/office/drawing/2014/main" id="{D05277B7-CFC7-382B-D7AA-1574066689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3321" name="AutoShape 73" descr="Cork">
                <a:extLst>
                  <a:ext uri="{FF2B5EF4-FFF2-40B4-BE49-F238E27FC236}">
                    <a16:creationId xmlns:a16="http://schemas.microsoft.com/office/drawing/2014/main" id="{B6FA156F-3FA9-C198-0568-6625F9FD0C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3322" name="AutoShape 74" descr="Cork">
                <a:extLst>
                  <a:ext uri="{FF2B5EF4-FFF2-40B4-BE49-F238E27FC236}">
                    <a16:creationId xmlns:a16="http://schemas.microsoft.com/office/drawing/2014/main" id="{8F549F75-841B-CEC3-E786-F54CC43765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3323" name="AutoShape 75" descr="Cork">
                <a:extLst>
                  <a:ext uri="{FF2B5EF4-FFF2-40B4-BE49-F238E27FC236}">
                    <a16:creationId xmlns:a16="http://schemas.microsoft.com/office/drawing/2014/main" id="{28C18126-E846-456D-C030-C799C9D198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3324" name="AutoShape 76" descr="Cork">
                <a:extLst>
                  <a:ext uri="{FF2B5EF4-FFF2-40B4-BE49-F238E27FC236}">
                    <a16:creationId xmlns:a16="http://schemas.microsoft.com/office/drawing/2014/main" id="{AD73DE0E-7FB6-7C65-0794-24BFCB902B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3325" name="AutoShape 77" descr="Cork">
                <a:extLst>
                  <a:ext uri="{FF2B5EF4-FFF2-40B4-BE49-F238E27FC236}">
                    <a16:creationId xmlns:a16="http://schemas.microsoft.com/office/drawing/2014/main" id="{2EBF2CF6-176C-D24D-F9A5-48824F92BC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3326" name="AutoShape 78" descr="Cork">
                <a:extLst>
                  <a:ext uri="{FF2B5EF4-FFF2-40B4-BE49-F238E27FC236}">
                    <a16:creationId xmlns:a16="http://schemas.microsoft.com/office/drawing/2014/main" id="{DD8238B7-5CA5-570F-31A9-99039A4FF6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3327" name="AutoShape 79" descr="Cork">
                <a:extLst>
                  <a:ext uri="{FF2B5EF4-FFF2-40B4-BE49-F238E27FC236}">
                    <a16:creationId xmlns:a16="http://schemas.microsoft.com/office/drawing/2014/main" id="{289096AA-D4BF-7559-F90F-8A6788D818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</p:grpSp>
        <p:grpSp>
          <p:nvGrpSpPr>
            <p:cNvPr id="97373" name="Group 80">
              <a:extLst>
                <a:ext uri="{FF2B5EF4-FFF2-40B4-BE49-F238E27FC236}">
                  <a16:creationId xmlns:a16="http://schemas.microsoft.com/office/drawing/2014/main" id="{6F2C2721-382E-5400-4FE6-33BC5B1913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93329" name="AutoShape 81" descr="Cork">
                <a:extLst>
                  <a:ext uri="{FF2B5EF4-FFF2-40B4-BE49-F238E27FC236}">
                    <a16:creationId xmlns:a16="http://schemas.microsoft.com/office/drawing/2014/main" id="{EB435C0E-BF5B-A381-D484-CE985CA551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3330" name="AutoShape 82" descr="Cork">
                <a:extLst>
                  <a:ext uri="{FF2B5EF4-FFF2-40B4-BE49-F238E27FC236}">
                    <a16:creationId xmlns:a16="http://schemas.microsoft.com/office/drawing/2014/main" id="{4FCDD60C-AF34-0D52-DE67-7ADE52A069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3331" name="AutoShape 83" descr="Cork">
                <a:extLst>
                  <a:ext uri="{FF2B5EF4-FFF2-40B4-BE49-F238E27FC236}">
                    <a16:creationId xmlns:a16="http://schemas.microsoft.com/office/drawing/2014/main" id="{C61B6339-A5D2-1D1F-4B0E-9DEE5E517F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3332" name="AutoShape 84" descr="Cork">
                <a:extLst>
                  <a:ext uri="{FF2B5EF4-FFF2-40B4-BE49-F238E27FC236}">
                    <a16:creationId xmlns:a16="http://schemas.microsoft.com/office/drawing/2014/main" id="{ABDD0E15-B2EF-C7F6-C9F7-5F3F33DEE4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3333" name="AutoShape 85" descr="Cork">
                <a:extLst>
                  <a:ext uri="{FF2B5EF4-FFF2-40B4-BE49-F238E27FC236}">
                    <a16:creationId xmlns:a16="http://schemas.microsoft.com/office/drawing/2014/main" id="{D5E8E119-2811-179C-E1CB-E67B1FC811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3334" name="AutoShape 86" descr="Cork">
                <a:extLst>
                  <a:ext uri="{FF2B5EF4-FFF2-40B4-BE49-F238E27FC236}">
                    <a16:creationId xmlns:a16="http://schemas.microsoft.com/office/drawing/2014/main" id="{ECCDC239-6C1A-8E1B-B991-99F03642DD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3335" name="AutoShape 87" descr="Cork">
                <a:extLst>
                  <a:ext uri="{FF2B5EF4-FFF2-40B4-BE49-F238E27FC236}">
                    <a16:creationId xmlns:a16="http://schemas.microsoft.com/office/drawing/2014/main" id="{A940617E-EF28-F221-5EA5-109E70A0DB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3336" name="AutoShape 88" descr="Cork">
                <a:extLst>
                  <a:ext uri="{FF2B5EF4-FFF2-40B4-BE49-F238E27FC236}">
                    <a16:creationId xmlns:a16="http://schemas.microsoft.com/office/drawing/2014/main" id="{15F93DF3-B267-4872-D090-65C9F2E2D0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3337" name="AutoShape 89" descr="Cork">
                <a:extLst>
                  <a:ext uri="{FF2B5EF4-FFF2-40B4-BE49-F238E27FC236}">
                    <a16:creationId xmlns:a16="http://schemas.microsoft.com/office/drawing/2014/main" id="{099862D6-D4B8-7D21-6134-456FBF8181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3338" name="AutoShape 90" descr="Cork">
                <a:extLst>
                  <a:ext uri="{FF2B5EF4-FFF2-40B4-BE49-F238E27FC236}">
                    <a16:creationId xmlns:a16="http://schemas.microsoft.com/office/drawing/2014/main" id="{E0770AFB-86ED-AA6D-2A62-9F9E7C4A78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3339" name="AutoShape 91" descr="Cork">
                <a:extLst>
                  <a:ext uri="{FF2B5EF4-FFF2-40B4-BE49-F238E27FC236}">
                    <a16:creationId xmlns:a16="http://schemas.microsoft.com/office/drawing/2014/main" id="{E98D503E-4B19-A463-A353-D42251B5C7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3340" name="AutoShape 92" descr="Cork">
                <a:extLst>
                  <a:ext uri="{FF2B5EF4-FFF2-40B4-BE49-F238E27FC236}">
                    <a16:creationId xmlns:a16="http://schemas.microsoft.com/office/drawing/2014/main" id="{A1C4A551-C7F4-12E2-85A5-EB2166D18B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3341" name="AutoShape 93" descr="Cork">
                <a:extLst>
                  <a:ext uri="{FF2B5EF4-FFF2-40B4-BE49-F238E27FC236}">
                    <a16:creationId xmlns:a16="http://schemas.microsoft.com/office/drawing/2014/main" id="{50FF5BDD-430D-64B9-D95C-2F4558FD43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3342" name="AutoShape 94" descr="Cork">
                <a:extLst>
                  <a:ext uri="{FF2B5EF4-FFF2-40B4-BE49-F238E27FC236}">
                    <a16:creationId xmlns:a16="http://schemas.microsoft.com/office/drawing/2014/main" id="{F4AFB260-6155-AF3C-728C-DFEFCEAB09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3343" name="AutoShape 95" descr="Cork">
                <a:extLst>
                  <a:ext uri="{FF2B5EF4-FFF2-40B4-BE49-F238E27FC236}">
                    <a16:creationId xmlns:a16="http://schemas.microsoft.com/office/drawing/2014/main" id="{518C879F-B140-F568-FA78-A3EC6DA393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</p:grpSp>
      </p:grpSp>
      <p:sp>
        <p:nvSpPr>
          <p:cNvPr id="693344" name="Rectangle 96">
            <a:extLst>
              <a:ext uri="{FF2B5EF4-FFF2-40B4-BE49-F238E27FC236}">
                <a16:creationId xmlns:a16="http://schemas.microsoft.com/office/drawing/2014/main" id="{583E91E8-787D-ADAC-4C75-AF558302A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ru-RU" sz="2400" b="0">
              <a:solidFill>
                <a:srgbClr val="FDDC07"/>
              </a:solidFill>
              <a:latin typeface="Comic Sans MS" charset="0"/>
              <a:ea typeface="+mn-ea"/>
            </a:endParaRPr>
          </a:p>
        </p:txBody>
      </p:sp>
      <p:sp>
        <p:nvSpPr>
          <p:cNvPr id="693345" name="Rectangle 97">
            <a:extLst>
              <a:ext uri="{FF2B5EF4-FFF2-40B4-BE49-F238E27FC236}">
                <a16:creationId xmlns:a16="http://schemas.microsoft.com/office/drawing/2014/main" id="{A21018F7-3F09-C3BB-94B1-176AADE07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693346" name="Text Box 98">
            <a:extLst>
              <a:ext uri="{FF2B5EF4-FFF2-40B4-BE49-F238E27FC236}">
                <a16:creationId xmlns:a16="http://schemas.microsoft.com/office/drawing/2014/main" id="{546973BD-9C98-84B1-C9CE-CE6BFAEE2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106363"/>
            <a:ext cx="3097213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latin typeface="Arial" panose="020B0604020202020204" pitchFamily="34" charset="0"/>
              </a:rPr>
              <a:t>ТКАНЬ ХРОНОЛОГИИ БИБЛИИ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693349" name="Line 101">
            <a:extLst>
              <a:ext uri="{FF2B5EF4-FFF2-40B4-BE49-F238E27FC236}">
                <a16:creationId xmlns:a16="http://schemas.microsoft.com/office/drawing/2014/main" id="{0DDA297F-1A93-C7BA-F8B8-07D95A00065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50938" y="6218238"/>
            <a:ext cx="6994525" cy="0"/>
          </a:xfrm>
          <a:prstGeom prst="line">
            <a:avLst/>
          </a:prstGeom>
          <a:noFill/>
          <a:ln w="76200">
            <a:solidFill>
              <a:srgbClr val="EF1F1D"/>
            </a:solidFill>
            <a:round/>
            <a:headEnd type="arrow" w="med" len="med"/>
            <a:tailEnd type="arrow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grpSp>
        <p:nvGrpSpPr>
          <p:cNvPr id="97326" name="Group 103">
            <a:extLst>
              <a:ext uri="{FF2B5EF4-FFF2-40B4-BE49-F238E27FC236}">
                <a16:creationId xmlns:a16="http://schemas.microsoft.com/office/drawing/2014/main" id="{CB3A7B62-7BC7-8945-4F8E-9C5742F56F1D}"/>
              </a:ext>
            </a:extLst>
          </p:cNvPr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693352" name="Text Box 104">
              <a:extLst>
                <a:ext uri="{FF2B5EF4-FFF2-40B4-BE49-F238E27FC236}">
                  <a16:creationId xmlns:a16="http://schemas.microsoft.com/office/drawing/2014/main" id="{EEC3F21B-FDEC-E6F7-3B55-3B99CE0F37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en-US" sz="4800"/>
                <a:t>И</a:t>
              </a:r>
              <a:endParaRPr lang="en-US" altLang="en-US" sz="4800"/>
            </a:p>
          </p:txBody>
        </p:sp>
        <p:grpSp>
          <p:nvGrpSpPr>
            <p:cNvPr id="97348" name="Group 105">
              <a:extLst>
                <a:ext uri="{FF2B5EF4-FFF2-40B4-BE49-F238E27FC236}">
                  <a16:creationId xmlns:a16="http://schemas.microsoft.com/office/drawing/2014/main" id="{5F4DD52E-3F47-566B-5ACF-FA279BBCC0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8" y="58"/>
              <a:ext cx="1996" cy="1373"/>
              <a:chOff x="1188" y="58"/>
              <a:chExt cx="1996" cy="1373"/>
            </a:xfrm>
          </p:grpSpPr>
          <p:grpSp>
            <p:nvGrpSpPr>
              <p:cNvPr id="97349" name="Group 106">
                <a:extLst>
                  <a:ext uri="{FF2B5EF4-FFF2-40B4-BE49-F238E27FC236}">
                    <a16:creationId xmlns:a16="http://schemas.microsoft.com/office/drawing/2014/main" id="{0B44B06D-0938-46EC-F153-C4CB7E0DD8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86" y="824"/>
                <a:ext cx="1139" cy="355"/>
                <a:chOff x="1686" y="824"/>
                <a:chExt cx="1139" cy="355"/>
              </a:xfrm>
            </p:grpSpPr>
            <p:sp>
              <p:nvSpPr>
                <p:cNvPr id="693355" name="Rectangle 107">
                  <a:extLst>
                    <a:ext uri="{FF2B5EF4-FFF2-40B4-BE49-F238E27FC236}">
                      <a16:creationId xmlns:a16="http://schemas.microsoft.com/office/drawing/2014/main" id="{1C4FE094-43CA-9DED-9945-94D7357AC5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86" y="833"/>
                  <a:ext cx="364" cy="3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r>
                    <a:rPr lang="en-US" altLang="en-US" sz="3600" i="1">
                      <a:solidFill>
                        <a:srgbClr val="FFEA18"/>
                      </a:solidFill>
                    </a:rPr>
                    <a:t>4</a:t>
                  </a:r>
                  <a:r>
                    <a:rPr lang="ru-RU" altLang="en-US" sz="3600" i="1">
                      <a:solidFill>
                        <a:srgbClr val="FFEA18"/>
                      </a:solidFill>
                    </a:rPr>
                    <a:t>Ч</a:t>
                  </a:r>
                  <a:endParaRPr lang="en-US" altLang="en-US" sz="4800" b="0">
                    <a:solidFill>
                      <a:srgbClr val="FFEA18"/>
                    </a:solidFill>
                    <a:latin typeface="Times" panose="020F07020304040A0204" pitchFamily="34" charset="0"/>
                  </a:endParaRPr>
                </a:p>
              </p:txBody>
            </p:sp>
            <p:sp>
              <p:nvSpPr>
                <p:cNvPr id="693356" name="Rectangle 108">
                  <a:extLst>
                    <a:ext uri="{FF2B5EF4-FFF2-40B4-BE49-F238E27FC236}">
                      <a16:creationId xmlns:a16="http://schemas.microsoft.com/office/drawing/2014/main" id="{9278A725-5216-C3EE-8EF1-9B0654E61E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81" y="824"/>
                  <a:ext cx="544" cy="3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/>
                  <a:r>
                    <a:rPr lang="en-US" altLang="en-US" sz="3600" i="1">
                      <a:solidFill>
                        <a:srgbClr val="FFEA18"/>
                      </a:solidFill>
                    </a:rPr>
                    <a:t>  3</a:t>
                  </a:r>
                  <a:r>
                    <a:rPr lang="ru-RU" altLang="en-US" sz="3600" i="1">
                      <a:solidFill>
                        <a:srgbClr val="FFEA18"/>
                      </a:solidFill>
                    </a:rPr>
                    <a:t>О</a:t>
                  </a:r>
                  <a:endParaRPr lang="en-US" altLang="en-US" sz="4800" b="0">
                    <a:solidFill>
                      <a:srgbClr val="FFEA18"/>
                    </a:solidFill>
                    <a:latin typeface="Times" panose="020F07020304040A0204" pitchFamily="34" charset="0"/>
                  </a:endParaRPr>
                </a:p>
              </p:txBody>
            </p:sp>
          </p:grpSp>
          <p:grpSp>
            <p:nvGrpSpPr>
              <p:cNvPr id="97350" name="Group 109">
                <a:extLst>
                  <a:ext uri="{FF2B5EF4-FFF2-40B4-BE49-F238E27FC236}">
                    <a16:creationId xmlns:a16="http://schemas.microsoft.com/office/drawing/2014/main" id="{E34EF7B7-75E1-6CDE-C5C6-460F9C4206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88" y="1175"/>
                <a:ext cx="1996" cy="246"/>
                <a:chOff x="1188" y="1175"/>
                <a:chExt cx="1996" cy="246"/>
              </a:xfrm>
            </p:grpSpPr>
            <p:grpSp>
              <p:nvGrpSpPr>
                <p:cNvPr id="97360" name="Group 110">
                  <a:extLst>
                    <a:ext uri="{FF2B5EF4-FFF2-40B4-BE49-F238E27FC236}">
                      <a16:creationId xmlns:a16="http://schemas.microsoft.com/office/drawing/2014/main" id="{6D700562-F739-23F9-E6A8-9B3079C4C58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88" y="1175"/>
                  <a:ext cx="1731" cy="246"/>
                  <a:chOff x="1188" y="1175"/>
                  <a:chExt cx="1731" cy="246"/>
                </a:xfrm>
              </p:grpSpPr>
              <p:sp>
                <p:nvSpPr>
                  <p:cNvPr id="693359" name="Rectangle 111">
                    <a:extLst>
                      <a:ext uri="{FF2B5EF4-FFF2-40B4-BE49-F238E27FC236}">
                        <a16:creationId xmlns:a16="http://schemas.microsoft.com/office/drawing/2014/main" id="{81D95566-5C43-8D99-46F3-1C25BE9620E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88" y="1179"/>
                    <a:ext cx="139" cy="23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2pPr>
                    <a:lvl3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3pPr>
                    <a:lvl4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4pPr>
                    <a:lvl5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r>
                      <a:rPr lang="en-US" altLang="en-US">
                        <a:solidFill>
                          <a:srgbClr val="F09F32"/>
                        </a:solidFill>
                      </a:rPr>
                      <a:t>C</a:t>
                    </a:r>
                    <a:endParaRPr lang="en-US" altLang="en-US" sz="3600">
                      <a:solidFill>
                        <a:srgbClr val="FFEA18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693360" name="Rectangle 112">
                    <a:extLst>
                      <a:ext uri="{FF2B5EF4-FFF2-40B4-BE49-F238E27FC236}">
                        <a16:creationId xmlns:a16="http://schemas.microsoft.com/office/drawing/2014/main" id="{482DD262-4A4C-C5E4-781C-53D710FE24E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15" y="1179"/>
                    <a:ext cx="139" cy="23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2pPr>
                    <a:lvl3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3pPr>
                    <a:lvl4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4pPr>
                    <a:lvl5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r>
                      <a:rPr lang="en-US" altLang="en-US">
                        <a:solidFill>
                          <a:srgbClr val="FC030C"/>
                        </a:solidFill>
                      </a:rPr>
                      <a:t>A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693361" name="Rectangle 113">
                    <a:extLst>
                      <a:ext uri="{FF2B5EF4-FFF2-40B4-BE49-F238E27FC236}">
                        <a16:creationId xmlns:a16="http://schemas.microsoft.com/office/drawing/2014/main" id="{A53933B3-9B58-AE9A-67AC-958EA4DF791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65" y="1181"/>
                    <a:ext cx="138" cy="23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2pPr>
                    <a:lvl3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3pPr>
                    <a:lvl4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4pPr>
                    <a:lvl5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r>
                      <a:rPr lang="ru-RU" altLang="en-US">
                        <a:solidFill>
                          <a:srgbClr val="FC030C"/>
                        </a:solidFill>
                      </a:rPr>
                      <a:t>И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693362" name="Rectangle 114">
                    <a:extLst>
                      <a:ext uri="{FF2B5EF4-FFF2-40B4-BE49-F238E27FC236}">
                        <a16:creationId xmlns:a16="http://schemas.microsoft.com/office/drawing/2014/main" id="{9493FB37-5C45-8A76-19A9-E99A37A71A5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67" y="1179"/>
                    <a:ext cx="160" cy="23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2pPr>
                    <a:lvl3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3pPr>
                    <a:lvl4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4pPr>
                    <a:lvl5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r>
                      <a:rPr lang="en-US" altLang="en-US">
                        <a:solidFill>
                          <a:srgbClr val="FC030C"/>
                        </a:solidFill>
                      </a:rPr>
                      <a:t>M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693363" name="Rectangle 115">
                    <a:extLst>
                      <a:ext uri="{FF2B5EF4-FFF2-40B4-BE49-F238E27FC236}">
                        <a16:creationId xmlns:a16="http://schemas.microsoft.com/office/drawing/2014/main" id="{788F1586-B30A-0A37-3CF9-9E14DEEF602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13" y="1175"/>
                    <a:ext cx="138" cy="23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2pPr>
                    <a:lvl3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3pPr>
                    <a:lvl4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4pPr>
                    <a:lvl5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r>
                      <a:rPr lang="ru-RU" altLang="en-US">
                        <a:solidFill>
                          <a:srgbClr val="FC030C"/>
                        </a:solidFill>
                      </a:rPr>
                      <a:t>И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693364" name="Rectangle 116">
                    <a:extLst>
                      <a:ext uri="{FF2B5EF4-FFF2-40B4-BE49-F238E27FC236}">
                        <a16:creationId xmlns:a16="http://schemas.microsoft.com/office/drawing/2014/main" id="{A6345942-5072-BA89-3218-748199F8FBE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35" y="1183"/>
                    <a:ext cx="139" cy="23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2pPr>
                    <a:lvl3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3pPr>
                    <a:lvl4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4pPr>
                    <a:lvl5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r>
                      <a:rPr lang="en-US" altLang="en-US">
                        <a:solidFill>
                          <a:srgbClr val="08F220"/>
                        </a:solidFill>
                      </a:rPr>
                      <a:t>A</a:t>
                    </a:r>
                    <a:endParaRPr lang="en-US" altLang="en-US" sz="3600">
                      <a:solidFill>
                        <a:srgbClr val="08F220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693365" name="Rectangle 117">
                    <a:extLst>
                      <a:ext uri="{FF2B5EF4-FFF2-40B4-BE49-F238E27FC236}">
                        <a16:creationId xmlns:a16="http://schemas.microsoft.com/office/drawing/2014/main" id="{2EC4768F-5282-5321-1AFE-80EBF492E9A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183"/>
                    <a:ext cx="139" cy="23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2pPr>
                    <a:lvl3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3pPr>
                    <a:lvl4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4pPr>
                    <a:lvl5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r>
                      <a:rPr lang="ru-RU" altLang="en-US">
                        <a:solidFill>
                          <a:srgbClr val="08F220"/>
                        </a:solidFill>
                      </a:rPr>
                      <a:t>Ц</a:t>
                    </a:r>
                    <a:endParaRPr lang="en-US" altLang="en-US" sz="3600">
                      <a:solidFill>
                        <a:srgbClr val="08F220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693366" name="Rectangle 118">
                    <a:extLst>
                      <a:ext uri="{FF2B5EF4-FFF2-40B4-BE49-F238E27FC236}">
                        <a16:creationId xmlns:a16="http://schemas.microsoft.com/office/drawing/2014/main" id="{FB4FE99F-AEB2-7C67-7710-6CDC5585B48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81" y="1191"/>
                    <a:ext cx="138" cy="23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2pPr>
                    <a:lvl3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3pPr>
                    <a:lvl4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4pPr>
                    <a:lvl5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r>
                      <a:rPr lang="ru-RU" altLang="en-US">
                        <a:solidFill>
                          <a:srgbClr val="08F220"/>
                        </a:solidFill>
                      </a:rPr>
                      <a:t>П</a:t>
                    </a:r>
                    <a:endParaRPr lang="en-US" altLang="en-US" sz="3600">
                      <a:solidFill>
                        <a:srgbClr val="08F220"/>
                      </a:solidFill>
                      <a:latin typeface="Times" panose="020F07020304040A0204" pitchFamily="34" charset="0"/>
                    </a:endParaRPr>
                  </a:p>
                </p:txBody>
              </p:sp>
            </p:grpSp>
            <p:sp>
              <p:nvSpPr>
                <p:cNvPr id="693367" name="Rectangle 119">
                  <a:extLst>
                    <a:ext uri="{FF2B5EF4-FFF2-40B4-BE49-F238E27FC236}">
                      <a16:creationId xmlns:a16="http://schemas.microsoft.com/office/drawing/2014/main" id="{6DD8E509-7104-354C-8CDD-FECCFEF731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24" y="1184"/>
                  <a:ext cx="16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r>
                    <a:rPr lang="ru-RU" altLang="en-US">
                      <a:solidFill>
                        <a:srgbClr val="11B0C5"/>
                      </a:solidFill>
                    </a:rPr>
                    <a:t>М</a:t>
                  </a:r>
                  <a:endParaRPr lang="en-US" altLang="en-US" sz="3600">
                    <a:solidFill>
                      <a:srgbClr val="11B0C5"/>
                    </a:solidFill>
                    <a:latin typeface="Times" panose="020F07020304040A0204" pitchFamily="34" charset="0"/>
                  </a:endParaRPr>
                </a:p>
              </p:txBody>
            </p:sp>
          </p:grpSp>
          <p:grpSp>
            <p:nvGrpSpPr>
              <p:cNvPr id="97351" name="Group 120">
                <a:extLst>
                  <a:ext uri="{FF2B5EF4-FFF2-40B4-BE49-F238E27FC236}">
                    <a16:creationId xmlns:a16="http://schemas.microsoft.com/office/drawing/2014/main" id="{8285719A-3298-DC07-F122-9B107628E0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692"/>
                <a:chOff x="1814" y="109"/>
                <a:chExt cx="455" cy="692"/>
              </a:xfrm>
            </p:grpSpPr>
            <p:sp>
              <p:nvSpPr>
                <p:cNvPr id="693369" name="Text Box 121">
                  <a:extLst>
                    <a:ext uri="{FF2B5EF4-FFF2-40B4-BE49-F238E27FC236}">
                      <a16:creationId xmlns:a16="http://schemas.microsoft.com/office/drawing/2014/main" id="{A7A75C9B-C031-D4B6-7909-1481E966198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  <a:ea typeface="+mn-ea"/>
                    </a:rPr>
                    <a:t>7</a:t>
                  </a:r>
                </a:p>
              </p:txBody>
            </p:sp>
            <p:sp>
              <p:nvSpPr>
                <p:cNvPr id="693370" name="Line 122">
                  <a:extLst>
                    <a:ext uri="{FF2B5EF4-FFF2-40B4-BE49-F238E27FC236}">
                      <a16:creationId xmlns:a16="http://schemas.microsoft.com/office/drawing/2014/main" id="{7EC0B0D9-E9A1-420B-1297-E87CB6CD29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ea typeface="+mn-ea"/>
                  </a:endParaRPr>
                </a:p>
              </p:txBody>
            </p:sp>
          </p:grpSp>
          <p:sp>
            <p:nvSpPr>
              <p:cNvPr id="693371" name="Line 123">
                <a:extLst>
                  <a:ext uri="{FF2B5EF4-FFF2-40B4-BE49-F238E27FC236}">
                    <a16:creationId xmlns:a16="http://schemas.microsoft.com/office/drawing/2014/main" id="{86279487-7736-47F6-2F9D-FFAF8FE9C3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3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grpSp>
            <p:nvGrpSpPr>
              <p:cNvPr id="97353" name="Group 124">
                <a:extLst>
                  <a:ext uri="{FF2B5EF4-FFF2-40B4-BE49-F238E27FC236}">
                    <a16:creationId xmlns:a16="http://schemas.microsoft.com/office/drawing/2014/main" id="{E09695AA-BD51-9E81-FB72-EBC128BB2D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39" y="578"/>
                <a:ext cx="1275" cy="365"/>
                <a:chOff x="1639" y="554"/>
                <a:chExt cx="1275" cy="365"/>
              </a:xfrm>
            </p:grpSpPr>
            <p:sp>
              <p:nvSpPr>
                <p:cNvPr id="693373" name="Text Box 125">
                  <a:extLst>
                    <a:ext uri="{FF2B5EF4-FFF2-40B4-BE49-F238E27FC236}">
                      <a16:creationId xmlns:a16="http://schemas.microsoft.com/office/drawing/2014/main" id="{11F35303-B122-10C6-836E-FD2A21D56E3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39" y="554"/>
                  <a:ext cx="1275" cy="365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ru-RU" altLang="en-US" sz="3200">
                      <a:solidFill>
                        <a:srgbClr val="00DFCA"/>
                      </a:solidFill>
                      <a:latin typeface="Arial" panose="020B0604020202020204" pitchFamily="34" charset="0"/>
                    </a:rPr>
                    <a:t> </a:t>
                  </a:r>
                  <a:r>
                    <a:rPr lang="en-US" altLang="en-US" sz="3200">
                      <a:solidFill>
                        <a:srgbClr val="00DFCA"/>
                      </a:solidFill>
                      <a:latin typeface="Arial" panose="020B0604020202020204" pitchFamily="34" charset="0"/>
                    </a:rPr>
                    <a:t>C 7 </a:t>
                  </a:r>
                  <a:r>
                    <a:rPr lang="ru-RU" altLang="en-US" sz="3200">
                      <a:solidFill>
                        <a:srgbClr val="00DFCA"/>
                      </a:solidFill>
                      <a:latin typeface="Arial" panose="020B0604020202020204" pitchFamily="34" charset="0"/>
                    </a:rPr>
                    <a:t>М</a:t>
                  </a:r>
                  <a:r>
                    <a:rPr lang="en-US" altLang="en-US" sz="3200">
                      <a:solidFill>
                        <a:srgbClr val="00DFCA"/>
                      </a:solidFill>
                      <a:latin typeface="Arial" panose="020B0604020202020204" pitchFamily="34" charset="0"/>
                    </a:rPr>
                    <a:t> </a:t>
                  </a:r>
                  <a:r>
                    <a:rPr lang="ru-RU" altLang="en-US" sz="3200">
                      <a:solidFill>
                        <a:srgbClr val="00DFCA"/>
                      </a:solidFill>
                      <a:latin typeface="Arial" panose="020B0604020202020204" pitchFamily="34" charset="0"/>
                    </a:rPr>
                    <a:t>И</a:t>
                  </a:r>
                  <a:endParaRPr lang="en-US" altLang="en-US" sz="3200">
                    <a:solidFill>
                      <a:srgbClr val="00DFCA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93374" name="Line 126">
                  <a:extLst>
                    <a:ext uri="{FF2B5EF4-FFF2-40B4-BE49-F238E27FC236}">
                      <a16:creationId xmlns:a16="http://schemas.microsoft.com/office/drawing/2014/main" id="{8C258140-36CD-5165-A91D-EADA41EF16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3" y="744"/>
                  <a:ext cx="94" cy="0"/>
                </a:xfrm>
                <a:prstGeom prst="line">
                  <a:avLst/>
                </a:prstGeom>
                <a:noFill/>
                <a:ln w="38100">
                  <a:solidFill>
                    <a:srgbClr val="00FFFF"/>
                  </a:solidFill>
                  <a:round/>
                  <a:headEnd/>
                  <a:tailEnd/>
                </a:ln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ea typeface="+mn-ea"/>
                  </a:endParaRPr>
                </a:p>
              </p:txBody>
            </p:sp>
          </p:grpSp>
          <p:sp>
            <p:nvSpPr>
              <p:cNvPr id="693375" name="Rectangle 127">
                <a:extLst>
                  <a:ext uri="{FF2B5EF4-FFF2-40B4-BE49-F238E27FC236}">
                    <a16:creationId xmlns:a16="http://schemas.microsoft.com/office/drawing/2014/main" id="{17E24FBD-B160-19A5-BB57-F70E81A5CB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DDC07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3376" name="Rectangle 128">
                <a:extLst>
                  <a:ext uri="{FF2B5EF4-FFF2-40B4-BE49-F238E27FC236}">
                    <a16:creationId xmlns:a16="http://schemas.microsoft.com/office/drawing/2014/main" id="{D49979FD-045D-C87A-AEF8-D3FAB997C9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</p:grpSp>
      </p:grpSp>
      <p:sp>
        <p:nvSpPr>
          <p:cNvPr id="693378" name="Rectangle 130">
            <a:extLst>
              <a:ext uri="{FF2B5EF4-FFF2-40B4-BE49-F238E27FC236}">
                <a16:creationId xmlns:a16="http://schemas.microsoft.com/office/drawing/2014/main" id="{76FF08DD-0928-7755-4F99-B9C674243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2651125"/>
            <a:ext cx="6256337" cy="812800"/>
          </a:xfrm>
          <a:prstGeom prst="rect">
            <a:avLst/>
          </a:prstGeom>
          <a:solidFill>
            <a:srgbClr val="000000">
              <a:alpha val="7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693387" name="AutoShape 139">
            <a:extLst>
              <a:ext uri="{FF2B5EF4-FFF2-40B4-BE49-F238E27FC236}">
                <a16:creationId xmlns:a16="http://schemas.microsoft.com/office/drawing/2014/main" id="{E609B661-3F0D-00E1-30B7-EE8173EC8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2713" y="101600"/>
            <a:ext cx="3263900" cy="2365375"/>
          </a:xfrm>
          <a:prstGeom prst="parallelogram">
            <a:avLst>
              <a:gd name="adj" fmla="val 55374"/>
            </a:avLst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693388" name="Rectangle 140">
            <a:extLst>
              <a:ext uri="{FF2B5EF4-FFF2-40B4-BE49-F238E27FC236}">
                <a16:creationId xmlns:a16="http://schemas.microsoft.com/office/drawing/2014/main" id="{C99E4C86-7F73-3641-5A26-E1AC4D3F0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4963" y="3663950"/>
            <a:ext cx="5484812" cy="525463"/>
          </a:xfrm>
          <a:prstGeom prst="rect">
            <a:avLst/>
          </a:prstGeom>
          <a:solidFill>
            <a:srgbClr val="000000">
              <a:alpha val="7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693389" name="Rectangle 141">
            <a:extLst>
              <a:ext uri="{FF2B5EF4-FFF2-40B4-BE49-F238E27FC236}">
                <a16:creationId xmlns:a16="http://schemas.microsoft.com/office/drawing/2014/main" id="{8DAFE763-ADF3-1EF5-EF4B-81724F9B9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0663" y="4429125"/>
            <a:ext cx="4454525" cy="523875"/>
          </a:xfrm>
          <a:prstGeom prst="rect">
            <a:avLst/>
          </a:prstGeom>
          <a:solidFill>
            <a:srgbClr val="000000">
              <a:alpha val="7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693390" name="Rectangle 142">
            <a:extLst>
              <a:ext uri="{FF2B5EF4-FFF2-40B4-BE49-F238E27FC236}">
                <a16:creationId xmlns:a16="http://schemas.microsoft.com/office/drawing/2014/main" id="{1ADC9D42-4378-8A1D-D0C7-2313C0375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3363" y="5165725"/>
            <a:ext cx="4416425" cy="525463"/>
          </a:xfrm>
          <a:prstGeom prst="rect">
            <a:avLst/>
          </a:prstGeom>
          <a:solidFill>
            <a:srgbClr val="000000">
              <a:alpha val="7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693381" name="AutoShape 133" descr="Dark upward diagonal">
            <a:extLst>
              <a:ext uri="{FF2B5EF4-FFF2-40B4-BE49-F238E27FC236}">
                <a16:creationId xmlns:a16="http://schemas.microsoft.com/office/drawing/2014/main" id="{CEE1FB7E-3694-E4E1-C3B9-989408665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275" y="2414588"/>
            <a:ext cx="173038" cy="3657600"/>
          </a:xfrm>
          <a:prstGeom prst="roundRect">
            <a:avLst>
              <a:gd name="adj" fmla="val 16667"/>
            </a:avLst>
          </a:prstGeom>
          <a:blipFill dpi="0" rotWithShape="0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  <a:effectLst>
            <a:outerShdw dist="135003" dir="2928844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93379" name="AutoShape 131">
            <a:extLst>
              <a:ext uri="{FF2B5EF4-FFF2-40B4-BE49-F238E27FC236}">
                <a16:creationId xmlns:a16="http://schemas.microsoft.com/office/drawing/2014/main" id="{9BD41638-755E-1152-F3D0-3DC18A5CA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0913" y="2992438"/>
            <a:ext cx="3057525" cy="1906587"/>
          </a:xfrm>
          <a:prstGeom prst="rightArrow">
            <a:avLst>
              <a:gd name="adj1" fmla="val 50000"/>
              <a:gd name="adj2" fmla="val 40092"/>
            </a:avLst>
          </a:prstGeom>
          <a:gradFill rotWithShape="1">
            <a:gsLst>
              <a:gs pos="0">
                <a:schemeClr val="tx1"/>
              </a:gs>
              <a:gs pos="50000">
                <a:schemeClr val="tx1">
                  <a:gamma/>
                  <a:shade val="15686"/>
                  <a:invGamma/>
                </a:schemeClr>
              </a:gs>
              <a:gs pos="100000">
                <a:schemeClr val="tx1"/>
              </a:gs>
            </a:gsLst>
            <a:lin ang="5400000" scaled="1"/>
          </a:gradFill>
          <a:ln w="57150">
            <a:solidFill>
              <a:srgbClr val="FF0000"/>
            </a:solidFill>
            <a:miter lim="800000"/>
            <a:headEnd/>
            <a:tailEnd/>
          </a:ln>
          <a:effectLst>
            <a:outerShdw blurRad="63500" dist="108509" dir="4166637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693380" name="AutoShape 132">
            <a:extLst>
              <a:ext uri="{FF2B5EF4-FFF2-40B4-BE49-F238E27FC236}">
                <a16:creationId xmlns:a16="http://schemas.microsoft.com/office/drawing/2014/main" id="{1A158566-CE88-47B5-3770-F78403926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0863" y="2776538"/>
            <a:ext cx="3044825" cy="2338387"/>
          </a:xfrm>
          <a:prstGeom prst="leftArrow">
            <a:avLst>
              <a:gd name="adj1" fmla="val 50000"/>
              <a:gd name="adj2" fmla="val 32553"/>
            </a:avLst>
          </a:prstGeom>
          <a:gradFill rotWithShape="1">
            <a:gsLst>
              <a:gs pos="0">
                <a:srgbClr val="000000">
                  <a:gamma/>
                  <a:tint val="0"/>
                  <a:invGamma/>
                </a:srgbClr>
              </a:gs>
              <a:gs pos="50000">
                <a:srgbClr val="000000"/>
              </a:gs>
              <a:gs pos="100000">
                <a:srgbClr val="000000">
                  <a:gamma/>
                  <a:tint val="0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137372" dir="337859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grpSp>
        <p:nvGrpSpPr>
          <p:cNvPr id="16" name="Group 143">
            <a:extLst>
              <a:ext uri="{FF2B5EF4-FFF2-40B4-BE49-F238E27FC236}">
                <a16:creationId xmlns:a16="http://schemas.microsoft.com/office/drawing/2014/main" id="{396593CB-2EA0-C060-5DA0-5FB576B30446}"/>
              </a:ext>
            </a:extLst>
          </p:cNvPr>
          <p:cNvGrpSpPr>
            <a:grpSpLocks/>
          </p:cNvGrpSpPr>
          <p:nvPr/>
        </p:nvGrpSpPr>
        <p:grpSpPr bwMode="auto">
          <a:xfrm>
            <a:off x="1096963" y="4700588"/>
            <a:ext cx="4154487" cy="1241425"/>
            <a:chOff x="2148" y="3301"/>
            <a:chExt cx="2617" cy="782"/>
          </a:xfrm>
        </p:grpSpPr>
        <p:sp>
          <p:nvSpPr>
            <p:cNvPr id="693385" name="Oval 137">
              <a:extLst>
                <a:ext uri="{FF2B5EF4-FFF2-40B4-BE49-F238E27FC236}">
                  <a16:creationId xmlns:a16="http://schemas.microsoft.com/office/drawing/2014/main" id="{39324304-FDCD-6412-C471-699AB7E434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8" y="3342"/>
              <a:ext cx="2617" cy="741"/>
            </a:xfrm>
            <a:prstGeom prst="ellipse">
              <a:avLst/>
            </a:prstGeom>
            <a:gradFill rotWithShape="1">
              <a:gsLst>
                <a:gs pos="0">
                  <a:srgbClr val="33CC33">
                    <a:gamma/>
                    <a:shade val="0"/>
                    <a:invGamma/>
                  </a:srgbClr>
                </a:gs>
                <a:gs pos="50000">
                  <a:srgbClr val="33CC33"/>
                </a:gs>
                <a:gs pos="100000">
                  <a:srgbClr val="33CC33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135003" dir="247115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693382" name="Text Box 134">
              <a:extLst>
                <a:ext uri="{FF2B5EF4-FFF2-40B4-BE49-F238E27FC236}">
                  <a16:creationId xmlns:a16="http://schemas.microsoft.com/office/drawing/2014/main" id="{15FB8587-AEB3-99B2-5DBE-370F13483D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6" y="3301"/>
              <a:ext cx="2148" cy="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en-US" sz="66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церковь</a:t>
              </a:r>
              <a:endParaRPr lang="en-US" altLang="en-US" sz="660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693396" name="Rectangle 148">
            <a:extLst>
              <a:ext uri="{FF2B5EF4-FFF2-40B4-BE49-F238E27FC236}">
                <a16:creationId xmlns:a16="http://schemas.microsoft.com/office/drawing/2014/main" id="{BF6CC255-EFFF-D879-C043-9DE9180A1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ru-RU" sz="3600" b="0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sp>
        <p:nvSpPr>
          <p:cNvPr id="693397" name="Rectangle 149">
            <a:extLst>
              <a:ext uri="{FF2B5EF4-FFF2-40B4-BE49-F238E27FC236}">
                <a16:creationId xmlns:a16="http://schemas.microsoft.com/office/drawing/2014/main" id="{D00862CE-5288-08F6-8889-8919E98CE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ru-RU" sz="3600" b="0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sp>
        <p:nvSpPr>
          <p:cNvPr id="693398" name="Rectangle 150">
            <a:extLst>
              <a:ext uri="{FF2B5EF4-FFF2-40B4-BE49-F238E27FC236}">
                <a16:creationId xmlns:a16="http://schemas.microsoft.com/office/drawing/2014/main" id="{2244732C-2492-059F-7D96-22E2D548C4B7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5183982" y="1399381"/>
            <a:ext cx="1663700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ru-RU" altLang="en-US" sz="1100">
                <a:solidFill>
                  <a:srgbClr val="FFEA18"/>
                </a:solidFill>
                <a:latin typeface="Arial" panose="020B0604020202020204" pitchFamily="34" charset="0"/>
              </a:rPr>
              <a:t>БРАЧНЫЙ  ПИР  АГНЦА</a:t>
            </a:r>
            <a:endParaRPr lang="en-US" altLang="en-US" sz="1100">
              <a:solidFill>
                <a:srgbClr val="FFEA18"/>
              </a:solidFill>
              <a:latin typeface="Arial" panose="020B0604020202020204" pitchFamily="34" charset="0"/>
            </a:endParaRPr>
          </a:p>
        </p:txBody>
      </p:sp>
      <p:sp>
        <p:nvSpPr>
          <p:cNvPr id="693399" name="Rectangle 151">
            <a:extLst>
              <a:ext uri="{FF2B5EF4-FFF2-40B4-BE49-F238E27FC236}">
                <a16:creationId xmlns:a16="http://schemas.microsoft.com/office/drawing/2014/main" id="{E06872D1-64B5-7046-A438-5CC5CCD7C76E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5729288" y="1574800"/>
            <a:ext cx="1303338" cy="13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en-US" sz="1100">
                <a:solidFill>
                  <a:srgbClr val="11B0C5"/>
                </a:solidFill>
                <a:latin typeface="Arial" panose="020B0604020202020204" pitchFamily="34" charset="0"/>
              </a:rPr>
              <a:t>2-Е  ПРИШЕСТВИЕ</a:t>
            </a:r>
            <a:endParaRPr lang="en-US" altLang="en-US" sz="1100">
              <a:solidFill>
                <a:srgbClr val="FFEA18"/>
              </a:solidFill>
              <a:latin typeface="Arial" panose="020B0604020202020204" pitchFamily="34" charset="0"/>
            </a:endParaRPr>
          </a:p>
        </p:txBody>
      </p:sp>
      <p:sp>
        <p:nvSpPr>
          <p:cNvPr id="693400" name="Rectangle 152">
            <a:extLst>
              <a:ext uri="{FF2B5EF4-FFF2-40B4-BE49-F238E27FC236}">
                <a16:creationId xmlns:a16="http://schemas.microsoft.com/office/drawing/2014/main" id="{9784A69F-498B-A8A0-BA81-85975F60B5E3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5898356" y="1226344"/>
            <a:ext cx="2022475" cy="13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en-US" sz="1100">
                <a:solidFill>
                  <a:srgbClr val="08F220"/>
                </a:solidFill>
                <a:latin typeface="Arial" panose="020B0604020202020204" pitchFamily="34" charset="0"/>
              </a:rPr>
              <a:t>ЗЕМНОЕ  ЦАРСТВО  ХРИСТА</a:t>
            </a:r>
            <a:endParaRPr lang="en-US" altLang="en-US" sz="1100">
              <a:solidFill>
                <a:srgbClr val="FFEA18"/>
              </a:solidFill>
              <a:latin typeface="Arial" panose="020B0604020202020204" pitchFamily="34" charset="0"/>
            </a:endParaRPr>
          </a:p>
        </p:txBody>
      </p:sp>
      <p:sp>
        <p:nvSpPr>
          <p:cNvPr id="693401" name="Rectangle 153">
            <a:extLst>
              <a:ext uri="{FF2B5EF4-FFF2-40B4-BE49-F238E27FC236}">
                <a16:creationId xmlns:a16="http://schemas.microsoft.com/office/drawing/2014/main" id="{41E64C23-C577-4414-AC8F-866C58761DB8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6193631" y="1224757"/>
            <a:ext cx="2041525" cy="15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ru-RU" altLang="en-US" sz="1100">
                <a:latin typeface="Arial" panose="020B0604020202020204" pitchFamily="34" charset="0"/>
              </a:rPr>
              <a:t>ВЕЛИКИЙ  БЕЛЫЙ  ПРЕСТОЛ</a:t>
            </a:r>
            <a:endParaRPr lang="en-US" altLang="en-US" sz="1100">
              <a:latin typeface="Arial" panose="020B0604020202020204" pitchFamily="34" charset="0"/>
            </a:endParaRPr>
          </a:p>
        </p:txBody>
      </p:sp>
      <p:sp>
        <p:nvSpPr>
          <p:cNvPr id="693402" name="Rectangle 154">
            <a:extLst>
              <a:ext uri="{FF2B5EF4-FFF2-40B4-BE49-F238E27FC236}">
                <a16:creationId xmlns:a16="http://schemas.microsoft.com/office/drawing/2014/main" id="{AD46AB0C-A63B-7CDF-684B-F57491C0A111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6576219" y="1158081"/>
            <a:ext cx="2190750" cy="13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en-US" sz="1100">
                <a:solidFill>
                  <a:srgbClr val="F87B57"/>
                </a:solidFill>
                <a:latin typeface="Arial" panose="020B0604020202020204" pitchFamily="34" charset="0"/>
              </a:rPr>
              <a:t>НОВОЕ  НЕБО,  НОВАЯ  ЗЕМЛЯ</a:t>
            </a:r>
            <a:endParaRPr lang="en-US" altLang="en-US" sz="1100">
              <a:solidFill>
                <a:srgbClr val="F87B57"/>
              </a:solidFill>
              <a:latin typeface="Arial" panose="020B0604020202020204" pitchFamily="34" charset="0"/>
            </a:endParaRPr>
          </a:p>
        </p:txBody>
      </p:sp>
      <p:sp>
        <p:nvSpPr>
          <p:cNvPr id="97343" name="Text Box 155">
            <a:extLst>
              <a:ext uri="{FF2B5EF4-FFF2-40B4-BE49-F238E27FC236}">
                <a16:creationId xmlns:a16="http://schemas.microsoft.com/office/drawing/2014/main" id="{5CBE24D0-F0F8-CD64-5DFB-1ED30D889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6551613"/>
            <a:ext cx="9477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  <p:sp>
        <p:nvSpPr>
          <p:cNvPr id="693404" name="Rectangle 156">
            <a:extLst>
              <a:ext uri="{FF2B5EF4-FFF2-40B4-BE49-F238E27FC236}">
                <a16:creationId xmlns:a16="http://schemas.microsoft.com/office/drawing/2014/main" id="{68B2D045-B3B0-EFA0-C53E-4F7A5DB0C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9038" y="6537325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8.0.05b.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93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693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693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693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693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693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93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93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93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93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93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93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93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93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93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693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3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693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3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6933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3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693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3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693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6933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3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693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3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93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3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6933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3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2000"/>
                                        <p:tgtEl>
                                          <p:spTgt spid="693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3394" grpId="0" animBg="1"/>
      <p:bldP spid="693394" grpId="1" animBg="1"/>
      <p:bldP spid="693395" grpId="0" animBg="1"/>
      <p:bldP spid="693395" grpId="1" animBg="1"/>
      <p:bldP spid="693299" grpId="0"/>
      <p:bldP spid="693300" grpId="0"/>
      <p:bldP spid="693393" grpId="0" animBg="1"/>
      <p:bldP spid="693393" grpId="1" animBg="1"/>
      <p:bldP spid="693301" grpId="0"/>
      <p:bldP spid="693302" grpId="0"/>
      <p:bldP spid="693378" grpId="0" animBg="1"/>
      <p:bldP spid="693378" grpId="1" animBg="1"/>
      <p:bldP spid="693387" grpId="0" animBg="1"/>
      <p:bldP spid="693388" grpId="0" animBg="1"/>
      <p:bldP spid="693388" grpId="1" animBg="1"/>
      <p:bldP spid="693389" grpId="0" animBg="1"/>
      <p:bldP spid="693389" grpId="1" animBg="1"/>
      <p:bldP spid="693390" grpId="0" animBg="1"/>
      <p:bldP spid="693390" grpId="1" animBg="1"/>
      <p:bldP spid="693381" grpId="0" animBg="1"/>
      <p:bldP spid="693379" grpId="0" animBg="1"/>
      <p:bldP spid="693379" grpId="1" animBg="1"/>
      <p:bldP spid="693380" grpId="0" animBg="1"/>
      <p:bldP spid="693380" grpId="1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Rectangle 2" descr="Walnut">
            <a:extLst>
              <a:ext uri="{FF2B5EF4-FFF2-40B4-BE49-F238E27FC236}">
                <a16:creationId xmlns:a16="http://schemas.microsoft.com/office/drawing/2014/main" id="{DF66F1D3-B51F-9BF9-F60C-FBE974221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BF01D219-5BFA-3CD9-C594-3904A801A9D7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ru-RU" altLang="en-US" sz="1100">
              <a:solidFill>
                <a:srgbClr val="FF262D"/>
              </a:solidFill>
            </a:endParaRPr>
          </a:p>
        </p:txBody>
      </p:sp>
      <p:sp>
        <p:nvSpPr>
          <p:cNvPr id="98308" name="Rectangle 4">
            <a:extLst>
              <a:ext uri="{FF2B5EF4-FFF2-40B4-BE49-F238E27FC236}">
                <a16:creationId xmlns:a16="http://schemas.microsoft.com/office/drawing/2014/main" id="{AB940F80-37AB-3F52-717F-1ECE56476CA6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ru-RU" altLang="en-US" sz="1100" b="0">
              <a:solidFill>
                <a:srgbClr val="FF262D"/>
              </a:solidFill>
            </a:endParaRPr>
          </a:p>
        </p:txBody>
      </p:sp>
      <p:sp>
        <p:nvSpPr>
          <p:cNvPr id="98309" name="Rectangle 5" descr="Oak">
            <a:extLst>
              <a:ext uri="{FF2B5EF4-FFF2-40B4-BE49-F238E27FC236}">
                <a16:creationId xmlns:a16="http://schemas.microsoft.com/office/drawing/2014/main" id="{E5A92F3F-BAEF-ED0D-C152-DAB0E12FD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ru-RU" altLang="en-US" b="0">
              <a:solidFill>
                <a:srgbClr val="00DFCA"/>
              </a:solidFill>
            </a:endParaRPr>
          </a:p>
        </p:txBody>
      </p:sp>
      <p:sp>
        <p:nvSpPr>
          <p:cNvPr id="697350" name="Rectangle 6" descr="Oak">
            <a:extLst>
              <a:ext uri="{FF2B5EF4-FFF2-40B4-BE49-F238E27FC236}">
                <a16:creationId xmlns:a16="http://schemas.microsoft.com/office/drawing/2014/main" id="{A6B1C97E-88F2-6955-12D5-544A47F3B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noFill/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697351" name="Rectangle 7" descr="Oak">
            <a:extLst>
              <a:ext uri="{FF2B5EF4-FFF2-40B4-BE49-F238E27FC236}">
                <a16:creationId xmlns:a16="http://schemas.microsoft.com/office/drawing/2014/main" id="{95821A51-4034-DD25-007B-56D301739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noFill/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pic>
        <p:nvPicPr>
          <p:cNvPr id="98312" name="Picture 8">
            <a:extLst>
              <a:ext uri="{FF2B5EF4-FFF2-40B4-BE49-F238E27FC236}">
                <a16:creationId xmlns:a16="http://schemas.microsoft.com/office/drawing/2014/main" id="{DC08A99A-85B2-53F4-85E6-CB0643D07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3" name="Rectangle 9" descr="Oak">
            <a:extLst>
              <a:ext uri="{FF2B5EF4-FFF2-40B4-BE49-F238E27FC236}">
                <a16:creationId xmlns:a16="http://schemas.microsoft.com/office/drawing/2014/main" id="{3A7A58D8-2A88-C39B-5534-2F4C47281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ru-RU" altLang="en-US" b="0">
              <a:solidFill>
                <a:srgbClr val="00DFCA"/>
              </a:solidFill>
            </a:endParaRPr>
          </a:p>
        </p:txBody>
      </p:sp>
      <p:sp>
        <p:nvSpPr>
          <p:cNvPr id="98314" name="Rectangle 10">
            <a:extLst>
              <a:ext uri="{FF2B5EF4-FFF2-40B4-BE49-F238E27FC236}">
                <a16:creationId xmlns:a16="http://schemas.microsoft.com/office/drawing/2014/main" id="{51E61A3E-7499-D824-EAC3-99EA6857E708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ru-RU" altLang="en-US" sz="1100">
              <a:solidFill>
                <a:srgbClr val="FF262D"/>
              </a:solidFill>
            </a:endParaRPr>
          </a:p>
        </p:txBody>
      </p:sp>
      <p:sp>
        <p:nvSpPr>
          <p:cNvPr id="98315" name="Rectangle 11">
            <a:extLst>
              <a:ext uri="{FF2B5EF4-FFF2-40B4-BE49-F238E27FC236}">
                <a16:creationId xmlns:a16="http://schemas.microsoft.com/office/drawing/2014/main" id="{5E4B5D5F-E5F3-37A5-0E00-4460CBFF3D34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ru-RU" altLang="en-US" sz="1100" b="0">
              <a:solidFill>
                <a:srgbClr val="FF262D"/>
              </a:solidFill>
            </a:endParaRPr>
          </a:p>
        </p:txBody>
      </p:sp>
      <p:pic>
        <p:nvPicPr>
          <p:cNvPr id="98316" name="Picture 12">
            <a:extLst>
              <a:ext uri="{FF2B5EF4-FFF2-40B4-BE49-F238E27FC236}">
                <a16:creationId xmlns:a16="http://schemas.microsoft.com/office/drawing/2014/main" id="{FFC09465-D380-C2F9-3412-5E7F8CED6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7357" name="Rectangle 13">
            <a:extLst>
              <a:ext uri="{FF2B5EF4-FFF2-40B4-BE49-F238E27FC236}">
                <a16:creationId xmlns:a16="http://schemas.microsoft.com/office/drawing/2014/main" id="{4BDC57E6-B841-5E9D-77CC-A642888C0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ru-RU" sz="3600" b="0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sp>
        <p:nvSpPr>
          <p:cNvPr id="697358" name="Rectangle 14">
            <a:extLst>
              <a:ext uri="{FF2B5EF4-FFF2-40B4-BE49-F238E27FC236}">
                <a16:creationId xmlns:a16="http://schemas.microsoft.com/office/drawing/2014/main" id="{903FB481-9B09-26A5-C58C-D5975A7A6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ru-RU" sz="3600" b="0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pic>
        <p:nvPicPr>
          <p:cNvPr id="697359" name="Picture 15">
            <a:extLst>
              <a:ext uri="{FF2B5EF4-FFF2-40B4-BE49-F238E27FC236}">
                <a16:creationId xmlns:a16="http://schemas.microsoft.com/office/drawing/2014/main" id="{59BCEEE7-BBFE-807E-AD77-EABA7145A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38663">
            <a:off x="1833563" y="2060575"/>
            <a:ext cx="301625" cy="4464050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</p:spPr>
      </p:pic>
      <p:pic>
        <p:nvPicPr>
          <p:cNvPr id="98320" name="Picture 16">
            <a:extLst>
              <a:ext uri="{FF2B5EF4-FFF2-40B4-BE49-F238E27FC236}">
                <a16:creationId xmlns:a16="http://schemas.microsoft.com/office/drawing/2014/main" id="{0BA33B9D-E310-D2C9-AB6C-A834FB7F5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946900" y="2060575"/>
            <a:ext cx="301625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21" name="Picture 17">
            <a:extLst>
              <a:ext uri="{FF2B5EF4-FFF2-40B4-BE49-F238E27FC236}">
                <a16:creationId xmlns:a16="http://schemas.microsoft.com/office/drawing/2014/main" id="{ED7B9ECE-9825-E239-D64E-B49839B75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22" name="Picture 18">
            <a:extLst>
              <a:ext uri="{FF2B5EF4-FFF2-40B4-BE49-F238E27FC236}">
                <a16:creationId xmlns:a16="http://schemas.microsoft.com/office/drawing/2014/main" id="{13DA555F-25C0-64F0-E99C-6109A92B0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23" name="Picture 19">
            <a:extLst>
              <a:ext uri="{FF2B5EF4-FFF2-40B4-BE49-F238E27FC236}">
                <a16:creationId xmlns:a16="http://schemas.microsoft.com/office/drawing/2014/main" id="{1D4D35DA-52DC-2E7B-4007-98E18855E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24" name="Picture 20">
            <a:extLst>
              <a:ext uri="{FF2B5EF4-FFF2-40B4-BE49-F238E27FC236}">
                <a16:creationId xmlns:a16="http://schemas.microsoft.com/office/drawing/2014/main" id="{96DA8C97-9308-5B9F-B4C2-6F906922A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8325" name="Group 21">
            <a:extLst>
              <a:ext uri="{FF2B5EF4-FFF2-40B4-BE49-F238E27FC236}">
                <a16:creationId xmlns:a16="http://schemas.microsoft.com/office/drawing/2014/main" id="{9213A799-A95D-45B3-783E-71AD60DF9EB4}"/>
              </a:ext>
            </a:extLst>
          </p:cNvPr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97366" name="Picture 22">
              <a:extLst>
                <a:ext uri="{FF2B5EF4-FFF2-40B4-BE49-F238E27FC236}">
                  <a16:creationId xmlns:a16="http://schemas.microsoft.com/office/drawing/2014/main" id="{CD850356-7F14-6B84-DAC8-63DA38ABAB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7367" name="Picture 23">
              <a:extLst>
                <a:ext uri="{FF2B5EF4-FFF2-40B4-BE49-F238E27FC236}">
                  <a16:creationId xmlns:a16="http://schemas.microsoft.com/office/drawing/2014/main" id="{1D2F5035-F502-3F25-39D2-8B67595300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7368" name="Picture 24">
              <a:extLst>
                <a:ext uri="{FF2B5EF4-FFF2-40B4-BE49-F238E27FC236}">
                  <a16:creationId xmlns:a16="http://schemas.microsoft.com/office/drawing/2014/main" id="{169C3C89-A2DE-66E3-D605-10EE06035C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7369" name="Picture 25">
              <a:extLst>
                <a:ext uri="{FF2B5EF4-FFF2-40B4-BE49-F238E27FC236}">
                  <a16:creationId xmlns:a16="http://schemas.microsoft.com/office/drawing/2014/main" id="{2C067EEA-ABF8-3C8B-CDCA-230F09EC0A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7370" name="Picture 26">
              <a:extLst>
                <a:ext uri="{FF2B5EF4-FFF2-40B4-BE49-F238E27FC236}">
                  <a16:creationId xmlns:a16="http://schemas.microsoft.com/office/drawing/2014/main" id="{533BCDC5-F738-2298-81BA-D796A6CEAC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7371" name="Picture 27">
              <a:extLst>
                <a:ext uri="{FF2B5EF4-FFF2-40B4-BE49-F238E27FC236}">
                  <a16:creationId xmlns:a16="http://schemas.microsoft.com/office/drawing/2014/main" id="{22D92DD9-C4CB-14CC-74B0-8150387F07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98326" name="Group 28">
            <a:extLst>
              <a:ext uri="{FF2B5EF4-FFF2-40B4-BE49-F238E27FC236}">
                <a16:creationId xmlns:a16="http://schemas.microsoft.com/office/drawing/2014/main" id="{F8C1FDE5-E639-B78A-43BE-D5A69CD2BD05}"/>
              </a:ext>
            </a:extLst>
          </p:cNvPr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97373" name="Picture 29">
              <a:extLst>
                <a:ext uri="{FF2B5EF4-FFF2-40B4-BE49-F238E27FC236}">
                  <a16:creationId xmlns:a16="http://schemas.microsoft.com/office/drawing/2014/main" id="{8524C411-2043-DD57-4992-238626248F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7374" name="Picture 30">
              <a:extLst>
                <a:ext uri="{FF2B5EF4-FFF2-40B4-BE49-F238E27FC236}">
                  <a16:creationId xmlns:a16="http://schemas.microsoft.com/office/drawing/2014/main" id="{D8D6B049-07FA-534A-E598-869F59EF64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7375" name="Picture 31">
              <a:extLst>
                <a:ext uri="{FF2B5EF4-FFF2-40B4-BE49-F238E27FC236}">
                  <a16:creationId xmlns:a16="http://schemas.microsoft.com/office/drawing/2014/main" id="{941F2CD4-F3E8-CAE2-291A-57045929F1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7376" name="Picture 32">
              <a:extLst>
                <a:ext uri="{FF2B5EF4-FFF2-40B4-BE49-F238E27FC236}">
                  <a16:creationId xmlns:a16="http://schemas.microsoft.com/office/drawing/2014/main" id="{0DC046E2-765D-2A44-A2AF-BB7C7D3C79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98327" name="Group 33">
            <a:extLst>
              <a:ext uri="{FF2B5EF4-FFF2-40B4-BE49-F238E27FC236}">
                <a16:creationId xmlns:a16="http://schemas.microsoft.com/office/drawing/2014/main" id="{60EC2D16-79A7-B16F-236E-73A5628F8D43}"/>
              </a:ext>
            </a:extLst>
          </p:cNvPr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97378" name="Picture 34">
              <a:extLst>
                <a:ext uri="{FF2B5EF4-FFF2-40B4-BE49-F238E27FC236}">
                  <a16:creationId xmlns:a16="http://schemas.microsoft.com/office/drawing/2014/main" id="{4759D7ED-3DF4-8845-FE77-ED0D9E40A6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7379" name="Picture 35">
              <a:extLst>
                <a:ext uri="{FF2B5EF4-FFF2-40B4-BE49-F238E27FC236}">
                  <a16:creationId xmlns:a16="http://schemas.microsoft.com/office/drawing/2014/main" id="{28D6708D-6C20-E263-0B6B-802B8BE611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7380" name="Picture 36">
              <a:extLst>
                <a:ext uri="{FF2B5EF4-FFF2-40B4-BE49-F238E27FC236}">
                  <a16:creationId xmlns:a16="http://schemas.microsoft.com/office/drawing/2014/main" id="{00340E7B-4A76-7BE7-7F3A-1DA983D948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7381" name="Picture 37">
              <a:extLst>
                <a:ext uri="{FF2B5EF4-FFF2-40B4-BE49-F238E27FC236}">
                  <a16:creationId xmlns:a16="http://schemas.microsoft.com/office/drawing/2014/main" id="{8AF71DD5-2315-28A8-3CFD-BCE4622772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pic>
        <p:nvPicPr>
          <p:cNvPr id="98328" name="Picture 38">
            <a:extLst>
              <a:ext uri="{FF2B5EF4-FFF2-40B4-BE49-F238E27FC236}">
                <a16:creationId xmlns:a16="http://schemas.microsoft.com/office/drawing/2014/main" id="{CE7AA0C5-D3C5-1056-40E5-287B586C3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8329" name="Group 39">
            <a:extLst>
              <a:ext uri="{FF2B5EF4-FFF2-40B4-BE49-F238E27FC236}">
                <a16:creationId xmlns:a16="http://schemas.microsoft.com/office/drawing/2014/main" id="{9A5FB0E2-13E4-25F4-D646-EAE1EC716074}"/>
              </a:ext>
            </a:extLst>
          </p:cNvPr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97384" name="Picture 40">
              <a:extLst>
                <a:ext uri="{FF2B5EF4-FFF2-40B4-BE49-F238E27FC236}">
                  <a16:creationId xmlns:a16="http://schemas.microsoft.com/office/drawing/2014/main" id="{87777AD2-7749-FC44-46B4-FCCFD7960B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7385" name="Picture 41">
              <a:extLst>
                <a:ext uri="{FF2B5EF4-FFF2-40B4-BE49-F238E27FC236}">
                  <a16:creationId xmlns:a16="http://schemas.microsoft.com/office/drawing/2014/main" id="{B7DB1A3C-E25D-53A5-68A5-47154E0F0D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7386" name="Picture 42">
              <a:extLst>
                <a:ext uri="{FF2B5EF4-FFF2-40B4-BE49-F238E27FC236}">
                  <a16:creationId xmlns:a16="http://schemas.microsoft.com/office/drawing/2014/main" id="{2B6F9CBF-A197-C357-3B78-2DD85713AE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7387" name="Picture 43">
              <a:extLst>
                <a:ext uri="{FF2B5EF4-FFF2-40B4-BE49-F238E27FC236}">
                  <a16:creationId xmlns:a16="http://schemas.microsoft.com/office/drawing/2014/main" id="{B4EEDA35-CB07-209B-08FA-59AF27130E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697388" name="Text Box 44">
              <a:extLst>
                <a:ext uri="{FF2B5EF4-FFF2-40B4-BE49-F238E27FC236}">
                  <a16:creationId xmlns:a16="http://schemas.microsoft.com/office/drawing/2014/main" id="{3281B8DE-CE75-6A6F-5AE6-76C83DB262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ru-RU" sz="2400" b="0">
                <a:solidFill>
                  <a:schemeClr val="accent2"/>
                </a:solidFill>
                <a:latin typeface="Arial Black" charset="0"/>
                <a:ea typeface="+mn-ea"/>
              </a:endParaRPr>
            </a:p>
          </p:txBody>
        </p:sp>
      </p:grpSp>
      <p:pic>
        <p:nvPicPr>
          <p:cNvPr id="98330" name="Picture 45">
            <a:extLst>
              <a:ext uri="{FF2B5EF4-FFF2-40B4-BE49-F238E27FC236}">
                <a16:creationId xmlns:a16="http://schemas.microsoft.com/office/drawing/2014/main" id="{C7702397-5695-27E1-A803-7C4B3D64B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31" name="Picture 46">
            <a:extLst>
              <a:ext uri="{FF2B5EF4-FFF2-40B4-BE49-F238E27FC236}">
                <a16:creationId xmlns:a16="http://schemas.microsoft.com/office/drawing/2014/main" id="{273AAEE9-FDF3-CF17-1B84-7D05DA44B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32" name="Picture 47">
            <a:extLst>
              <a:ext uri="{FF2B5EF4-FFF2-40B4-BE49-F238E27FC236}">
                <a16:creationId xmlns:a16="http://schemas.microsoft.com/office/drawing/2014/main" id="{31D00C2C-1F3D-17C3-D02E-28E556D23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33" name="Picture 48">
            <a:extLst>
              <a:ext uri="{FF2B5EF4-FFF2-40B4-BE49-F238E27FC236}">
                <a16:creationId xmlns:a16="http://schemas.microsoft.com/office/drawing/2014/main" id="{2371244A-EC2C-A767-89AC-6FA6CCAB1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34" name="Picture 49">
            <a:extLst>
              <a:ext uri="{FF2B5EF4-FFF2-40B4-BE49-F238E27FC236}">
                <a16:creationId xmlns:a16="http://schemas.microsoft.com/office/drawing/2014/main" id="{BD29F153-E711-F123-ACED-63D3B85C2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35" name="Picture 50">
            <a:extLst>
              <a:ext uri="{FF2B5EF4-FFF2-40B4-BE49-F238E27FC236}">
                <a16:creationId xmlns:a16="http://schemas.microsoft.com/office/drawing/2014/main" id="{370DD903-85EB-4506-852B-F714D4681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7395" name="Text Box 51">
            <a:extLst>
              <a:ext uri="{FF2B5EF4-FFF2-40B4-BE49-F238E27FC236}">
                <a16:creationId xmlns:a16="http://schemas.microsoft.com/office/drawing/2014/main" id="{76AEC5F3-2864-09A6-455D-985191AB3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1175" y="3668713"/>
            <a:ext cx="42576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b="0">
                <a:solidFill>
                  <a:schemeClr val="accent2"/>
                </a:solidFill>
                <a:latin typeface="Arial Black" panose="020B0604020202020204" pitchFamily="34" charset="0"/>
              </a:rPr>
              <a:t>ЗЕМЕЛЬНЫЙ ЗАВЕТ</a:t>
            </a:r>
            <a:endParaRPr lang="en-US" altLang="en-US" b="0">
              <a:solidFill>
                <a:schemeClr val="accent2"/>
              </a:solidFill>
              <a:latin typeface="Arial Black" panose="020B0604020202020204" pitchFamily="34" charset="0"/>
            </a:endParaRPr>
          </a:p>
        </p:txBody>
      </p:sp>
      <p:sp>
        <p:nvSpPr>
          <p:cNvPr id="697396" name="Text Box 52">
            <a:extLst>
              <a:ext uri="{FF2B5EF4-FFF2-40B4-BE49-F238E27FC236}">
                <a16:creationId xmlns:a16="http://schemas.microsoft.com/office/drawing/2014/main" id="{883E7FE4-C755-22BE-2286-C6B2E9CF2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3938" y="2735263"/>
            <a:ext cx="5697537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3200" b="0">
                <a:solidFill>
                  <a:schemeClr val="accent1"/>
                </a:solidFill>
                <a:latin typeface="Arial Black" panose="020B0604020202020204" pitchFamily="34" charset="0"/>
              </a:rPr>
              <a:t>АВРААМОВ ЗАВЕТ</a:t>
            </a:r>
            <a:endParaRPr lang="en-US" altLang="en-US" sz="3200" b="0">
              <a:solidFill>
                <a:schemeClr val="accent1"/>
              </a:solidFill>
              <a:latin typeface="Arial Black" panose="020B0604020202020204" pitchFamily="34" charset="0"/>
            </a:endParaRPr>
          </a:p>
        </p:txBody>
      </p:sp>
      <p:sp>
        <p:nvSpPr>
          <p:cNvPr id="697397" name="Text Box 53">
            <a:extLst>
              <a:ext uri="{FF2B5EF4-FFF2-40B4-BE49-F238E27FC236}">
                <a16:creationId xmlns:a16="http://schemas.microsoft.com/office/drawing/2014/main" id="{6D1279BE-E525-147A-DBA0-288D0EA18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5208588"/>
            <a:ext cx="37528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b="0">
                <a:solidFill>
                  <a:schemeClr val="accent2"/>
                </a:solidFill>
                <a:latin typeface="Arial Black" panose="020B0604020202020204" pitchFamily="34" charset="0"/>
              </a:rPr>
              <a:t>НОВЫЙ ЗАВЕТ</a:t>
            </a:r>
            <a:endParaRPr lang="en-US" altLang="en-US" b="0">
              <a:solidFill>
                <a:schemeClr val="accent2"/>
              </a:solidFill>
              <a:latin typeface="Arial Black" panose="020B0604020202020204" pitchFamily="34" charset="0"/>
            </a:endParaRPr>
          </a:p>
        </p:txBody>
      </p:sp>
      <p:sp>
        <p:nvSpPr>
          <p:cNvPr id="697398" name="Text Box 54">
            <a:extLst>
              <a:ext uri="{FF2B5EF4-FFF2-40B4-BE49-F238E27FC236}">
                <a16:creationId xmlns:a16="http://schemas.microsoft.com/office/drawing/2014/main" id="{EB8B195A-C7FF-F6AF-C0BF-4345BCA25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38" y="4457700"/>
            <a:ext cx="36242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b="0">
                <a:solidFill>
                  <a:schemeClr val="accent2"/>
                </a:solidFill>
                <a:latin typeface="Arial Black" panose="020B0604020202020204" pitchFamily="34" charset="0"/>
              </a:rPr>
              <a:t>ДАВИДОВ ЗАВЕТ</a:t>
            </a:r>
            <a:endParaRPr lang="en-US" altLang="en-US" b="0">
              <a:solidFill>
                <a:schemeClr val="accent2"/>
              </a:solidFill>
              <a:latin typeface="Arial Black" panose="020B0604020202020204" pitchFamily="34" charset="0"/>
            </a:endParaRPr>
          </a:p>
        </p:txBody>
      </p:sp>
      <p:sp>
        <p:nvSpPr>
          <p:cNvPr id="697501" name="AutoShape 157" descr="Dark upward diagonal">
            <a:extLst>
              <a:ext uri="{FF2B5EF4-FFF2-40B4-BE49-F238E27FC236}">
                <a16:creationId xmlns:a16="http://schemas.microsoft.com/office/drawing/2014/main" id="{EEE7B73D-EEDB-2213-D4E6-ED35E6746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275" y="2414588"/>
            <a:ext cx="173038" cy="3657600"/>
          </a:xfrm>
          <a:prstGeom prst="roundRect">
            <a:avLst>
              <a:gd name="adj" fmla="val 16667"/>
            </a:avLst>
          </a:prstGeom>
          <a:blipFill dpi="0" rotWithShape="0">
            <a:blip r:embed="rId12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  <a:effectLst>
            <a:outerShdw dist="135003" dir="2928844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98341" name="Group 57">
            <a:extLst>
              <a:ext uri="{FF2B5EF4-FFF2-40B4-BE49-F238E27FC236}">
                <a16:creationId xmlns:a16="http://schemas.microsoft.com/office/drawing/2014/main" id="{551401F6-B179-87C5-6785-575410EC4AF3}"/>
              </a:ext>
            </a:extLst>
          </p:cNvPr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98399" name="Group 58">
              <a:extLst>
                <a:ext uri="{FF2B5EF4-FFF2-40B4-BE49-F238E27FC236}">
                  <a16:creationId xmlns:a16="http://schemas.microsoft.com/office/drawing/2014/main" id="{C57DE319-804F-FD6E-1BE1-9C4DFEC497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97403" name="AutoShape 59" descr="Cork">
                <a:extLst>
                  <a:ext uri="{FF2B5EF4-FFF2-40B4-BE49-F238E27FC236}">
                    <a16:creationId xmlns:a16="http://schemas.microsoft.com/office/drawing/2014/main" id="{60D5585D-A13E-28DD-D0EF-A9D24FA24F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7404" name="AutoShape 60" descr="Cork">
                <a:extLst>
                  <a:ext uri="{FF2B5EF4-FFF2-40B4-BE49-F238E27FC236}">
                    <a16:creationId xmlns:a16="http://schemas.microsoft.com/office/drawing/2014/main" id="{D6500F23-5325-6E81-81F1-D09B0589B9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7405" name="AutoShape 61" descr="Cork">
                <a:extLst>
                  <a:ext uri="{FF2B5EF4-FFF2-40B4-BE49-F238E27FC236}">
                    <a16:creationId xmlns:a16="http://schemas.microsoft.com/office/drawing/2014/main" id="{BF7FF310-699A-9C54-C741-92287648D8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7406" name="AutoShape 62" descr="Cork">
                <a:extLst>
                  <a:ext uri="{FF2B5EF4-FFF2-40B4-BE49-F238E27FC236}">
                    <a16:creationId xmlns:a16="http://schemas.microsoft.com/office/drawing/2014/main" id="{6BE18384-B672-417C-C8E2-8BB0DBEECA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7407" name="AutoShape 63" descr="Cork">
                <a:extLst>
                  <a:ext uri="{FF2B5EF4-FFF2-40B4-BE49-F238E27FC236}">
                    <a16:creationId xmlns:a16="http://schemas.microsoft.com/office/drawing/2014/main" id="{03D5C8FF-09F0-6138-BB62-8FCBFE3358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7408" name="AutoShape 64" descr="Cork">
                <a:extLst>
                  <a:ext uri="{FF2B5EF4-FFF2-40B4-BE49-F238E27FC236}">
                    <a16:creationId xmlns:a16="http://schemas.microsoft.com/office/drawing/2014/main" id="{CFAD4BCF-9C50-68B4-7221-8F7A382474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7409" name="AutoShape 65" descr="Cork">
                <a:extLst>
                  <a:ext uri="{FF2B5EF4-FFF2-40B4-BE49-F238E27FC236}">
                    <a16:creationId xmlns:a16="http://schemas.microsoft.com/office/drawing/2014/main" id="{FBA7FA28-866C-02A1-2155-48A12EA3AA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7410" name="AutoShape 66" descr="Cork">
                <a:extLst>
                  <a:ext uri="{FF2B5EF4-FFF2-40B4-BE49-F238E27FC236}">
                    <a16:creationId xmlns:a16="http://schemas.microsoft.com/office/drawing/2014/main" id="{9D814FF6-1236-E943-E37A-CE6BA65AD2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7411" name="AutoShape 67" descr="Cork">
                <a:extLst>
                  <a:ext uri="{FF2B5EF4-FFF2-40B4-BE49-F238E27FC236}">
                    <a16:creationId xmlns:a16="http://schemas.microsoft.com/office/drawing/2014/main" id="{43448BDB-10D5-DA1A-484D-A744EB26AF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7412" name="AutoShape 68" descr="Cork">
                <a:extLst>
                  <a:ext uri="{FF2B5EF4-FFF2-40B4-BE49-F238E27FC236}">
                    <a16:creationId xmlns:a16="http://schemas.microsoft.com/office/drawing/2014/main" id="{032C3F49-C998-2C76-0351-B651720A51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7413" name="AutoShape 69" descr="Cork">
                <a:extLst>
                  <a:ext uri="{FF2B5EF4-FFF2-40B4-BE49-F238E27FC236}">
                    <a16:creationId xmlns:a16="http://schemas.microsoft.com/office/drawing/2014/main" id="{5E348631-E717-DA75-16D2-7C6B1EEBBF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7414" name="AutoShape 70" descr="Cork">
                <a:extLst>
                  <a:ext uri="{FF2B5EF4-FFF2-40B4-BE49-F238E27FC236}">
                    <a16:creationId xmlns:a16="http://schemas.microsoft.com/office/drawing/2014/main" id="{264177E7-6709-EF8A-F55F-9032189DAE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7415" name="AutoShape 71" descr="Cork">
                <a:extLst>
                  <a:ext uri="{FF2B5EF4-FFF2-40B4-BE49-F238E27FC236}">
                    <a16:creationId xmlns:a16="http://schemas.microsoft.com/office/drawing/2014/main" id="{165DC0B5-2EC6-CA63-8A56-FD9F1CDA82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7416" name="AutoShape 72" descr="Cork">
                <a:extLst>
                  <a:ext uri="{FF2B5EF4-FFF2-40B4-BE49-F238E27FC236}">
                    <a16:creationId xmlns:a16="http://schemas.microsoft.com/office/drawing/2014/main" id="{F99F5163-F2D7-BFB2-B73A-F7FF24DF0A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7417" name="AutoShape 73" descr="Cork">
                <a:extLst>
                  <a:ext uri="{FF2B5EF4-FFF2-40B4-BE49-F238E27FC236}">
                    <a16:creationId xmlns:a16="http://schemas.microsoft.com/office/drawing/2014/main" id="{F2A9E1B7-397E-3FF6-4CAA-4F185D0506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</p:grpSp>
        <p:grpSp>
          <p:nvGrpSpPr>
            <p:cNvPr id="98400" name="Group 74">
              <a:extLst>
                <a:ext uri="{FF2B5EF4-FFF2-40B4-BE49-F238E27FC236}">
                  <a16:creationId xmlns:a16="http://schemas.microsoft.com/office/drawing/2014/main" id="{A1F098F7-1732-4431-D77A-9C150EF3C9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97419" name="AutoShape 75" descr="Cork">
                <a:extLst>
                  <a:ext uri="{FF2B5EF4-FFF2-40B4-BE49-F238E27FC236}">
                    <a16:creationId xmlns:a16="http://schemas.microsoft.com/office/drawing/2014/main" id="{2C8A51AA-0A13-809B-5354-62BDD03E8C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7420" name="AutoShape 76" descr="Cork">
                <a:extLst>
                  <a:ext uri="{FF2B5EF4-FFF2-40B4-BE49-F238E27FC236}">
                    <a16:creationId xmlns:a16="http://schemas.microsoft.com/office/drawing/2014/main" id="{2B20C47F-EA2B-4FB6-0E9D-90FF7651AC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7421" name="AutoShape 77" descr="Cork">
                <a:extLst>
                  <a:ext uri="{FF2B5EF4-FFF2-40B4-BE49-F238E27FC236}">
                    <a16:creationId xmlns:a16="http://schemas.microsoft.com/office/drawing/2014/main" id="{95BFCEBC-CEFD-F3C8-10AD-35D1D2453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7422" name="AutoShape 78" descr="Cork">
                <a:extLst>
                  <a:ext uri="{FF2B5EF4-FFF2-40B4-BE49-F238E27FC236}">
                    <a16:creationId xmlns:a16="http://schemas.microsoft.com/office/drawing/2014/main" id="{0FB982D2-BE2F-A01B-431B-5A345BE1D2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7423" name="AutoShape 79" descr="Cork">
                <a:extLst>
                  <a:ext uri="{FF2B5EF4-FFF2-40B4-BE49-F238E27FC236}">
                    <a16:creationId xmlns:a16="http://schemas.microsoft.com/office/drawing/2014/main" id="{F1F3F7CA-E870-A926-DD33-92C5CAAD75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7424" name="AutoShape 80" descr="Cork">
                <a:extLst>
                  <a:ext uri="{FF2B5EF4-FFF2-40B4-BE49-F238E27FC236}">
                    <a16:creationId xmlns:a16="http://schemas.microsoft.com/office/drawing/2014/main" id="{8A2AB4CB-6886-2175-24D6-B391E6CA2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7425" name="AutoShape 81" descr="Cork">
                <a:extLst>
                  <a:ext uri="{FF2B5EF4-FFF2-40B4-BE49-F238E27FC236}">
                    <a16:creationId xmlns:a16="http://schemas.microsoft.com/office/drawing/2014/main" id="{D4109605-9013-E4B7-2906-6BCFE268BD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7426" name="AutoShape 82" descr="Cork">
                <a:extLst>
                  <a:ext uri="{FF2B5EF4-FFF2-40B4-BE49-F238E27FC236}">
                    <a16:creationId xmlns:a16="http://schemas.microsoft.com/office/drawing/2014/main" id="{F3195F0B-D537-4318-392D-5814B605F6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7427" name="AutoShape 83" descr="Cork">
                <a:extLst>
                  <a:ext uri="{FF2B5EF4-FFF2-40B4-BE49-F238E27FC236}">
                    <a16:creationId xmlns:a16="http://schemas.microsoft.com/office/drawing/2014/main" id="{F2440A6D-B54F-2C54-93CE-73BE1EFFE8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7428" name="AutoShape 84" descr="Cork">
                <a:extLst>
                  <a:ext uri="{FF2B5EF4-FFF2-40B4-BE49-F238E27FC236}">
                    <a16:creationId xmlns:a16="http://schemas.microsoft.com/office/drawing/2014/main" id="{F47807BC-0B96-1204-184B-42F870CD10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7429" name="AutoShape 85" descr="Cork">
                <a:extLst>
                  <a:ext uri="{FF2B5EF4-FFF2-40B4-BE49-F238E27FC236}">
                    <a16:creationId xmlns:a16="http://schemas.microsoft.com/office/drawing/2014/main" id="{BF94BD1E-C773-02FB-C1E2-5794A9245C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7430" name="AutoShape 86" descr="Cork">
                <a:extLst>
                  <a:ext uri="{FF2B5EF4-FFF2-40B4-BE49-F238E27FC236}">
                    <a16:creationId xmlns:a16="http://schemas.microsoft.com/office/drawing/2014/main" id="{1CF8AFCE-1D5B-9C50-E386-3945465546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7431" name="AutoShape 87" descr="Cork">
                <a:extLst>
                  <a:ext uri="{FF2B5EF4-FFF2-40B4-BE49-F238E27FC236}">
                    <a16:creationId xmlns:a16="http://schemas.microsoft.com/office/drawing/2014/main" id="{39341068-E4C1-8DB4-538C-1EA184F068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7432" name="AutoShape 88" descr="Cork">
                <a:extLst>
                  <a:ext uri="{FF2B5EF4-FFF2-40B4-BE49-F238E27FC236}">
                    <a16:creationId xmlns:a16="http://schemas.microsoft.com/office/drawing/2014/main" id="{4AF87052-EE8A-CCDF-329E-357B901742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7433" name="AutoShape 89" descr="Cork">
                <a:extLst>
                  <a:ext uri="{FF2B5EF4-FFF2-40B4-BE49-F238E27FC236}">
                    <a16:creationId xmlns:a16="http://schemas.microsoft.com/office/drawing/2014/main" id="{E2B717D0-53AF-33D3-61FF-50BB75B145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</p:grpSp>
      </p:grpSp>
      <p:sp>
        <p:nvSpPr>
          <p:cNvPr id="697434" name="Rectangle 90">
            <a:extLst>
              <a:ext uri="{FF2B5EF4-FFF2-40B4-BE49-F238E27FC236}">
                <a16:creationId xmlns:a16="http://schemas.microsoft.com/office/drawing/2014/main" id="{180D3F60-32B2-3E9F-891B-9A5507FAC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ru-RU" sz="2400" b="0">
              <a:solidFill>
                <a:srgbClr val="FDDC07"/>
              </a:solidFill>
              <a:latin typeface="Comic Sans MS" charset="0"/>
              <a:ea typeface="+mn-ea"/>
            </a:endParaRPr>
          </a:p>
        </p:txBody>
      </p:sp>
      <p:sp>
        <p:nvSpPr>
          <p:cNvPr id="697435" name="Rectangle 91">
            <a:extLst>
              <a:ext uri="{FF2B5EF4-FFF2-40B4-BE49-F238E27FC236}">
                <a16:creationId xmlns:a16="http://schemas.microsoft.com/office/drawing/2014/main" id="{2CFC4A80-E66A-5CEC-23D2-853D2D4DF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697436" name="Text Box 92">
            <a:extLst>
              <a:ext uri="{FF2B5EF4-FFF2-40B4-BE49-F238E27FC236}">
                <a16:creationId xmlns:a16="http://schemas.microsoft.com/office/drawing/2014/main" id="{172E69E7-6F1A-8641-E79D-67EBC8980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106363"/>
            <a:ext cx="3097213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latin typeface="Arial" panose="020B0604020202020204" pitchFamily="34" charset="0"/>
              </a:rPr>
              <a:t>ТКАНЬ ХРОНОЛОГИИ БИБЛИИ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697439" name="Line 95">
            <a:extLst>
              <a:ext uri="{FF2B5EF4-FFF2-40B4-BE49-F238E27FC236}">
                <a16:creationId xmlns:a16="http://schemas.microsoft.com/office/drawing/2014/main" id="{27D700EE-D8F4-272C-6DF4-7A054652A5A6}"/>
              </a:ext>
            </a:extLst>
          </p:cNvPr>
          <p:cNvSpPr>
            <a:spLocks noChangeShapeType="1"/>
          </p:cNvSpPr>
          <p:nvPr/>
        </p:nvSpPr>
        <p:spPr bwMode="auto">
          <a:xfrm>
            <a:off x="1150938" y="6218238"/>
            <a:ext cx="6994525" cy="0"/>
          </a:xfrm>
          <a:prstGeom prst="line">
            <a:avLst/>
          </a:prstGeom>
          <a:noFill/>
          <a:ln w="76200">
            <a:solidFill>
              <a:srgbClr val="EF1F1D"/>
            </a:solidFill>
            <a:round/>
            <a:headEnd type="arrow" w="med" len="med"/>
            <a:tailEnd type="arrow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grpSp>
        <p:nvGrpSpPr>
          <p:cNvPr id="98346" name="Group 96">
            <a:extLst>
              <a:ext uri="{FF2B5EF4-FFF2-40B4-BE49-F238E27FC236}">
                <a16:creationId xmlns:a16="http://schemas.microsoft.com/office/drawing/2014/main" id="{AE28DE0C-6C91-9792-8D5C-27B8BA464092}"/>
              </a:ext>
            </a:extLst>
          </p:cNvPr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697441" name="Text Box 97">
              <a:extLst>
                <a:ext uri="{FF2B5EF4-FFF2-40B4-BE49-F238E27FC236}">
                  <a16:creationId xmlns:a16="http://schemas.microsoft.com/office/drawing/2014/main" id="{A96A94FC-EE40-D692-6277-05A9082698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en-US" sz="4800"/>
                <a:t>И</a:t>
              </a:r>
              <a:endParaRPr lang="en-US" altLang="en-US" sz="4800"/>
            </a:p>
          </p:txBody>
        </p:sp>
        <p:grpSp>
          <p:nvGrpSpPr>
            <p:cNvPr id="98375" name="Group 98">
              <a:extLst>
                <a:ext uri="{FF2B5EF4-FFF2-40B4-BE49-F238E27FC236}">
                  <a16:creationId xmlns:a16="http://schemas.microsoft.com/office/drawing/2014/main" id="{BF9B1036-F0A2-3E4E-6229-BD958DF8D7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8" y="58"/>
              <a:ext cx="1996" cy="1373"/>
              <a:chOff x="1188" y="58"/>
              <a:chExt cx="1996" cy="1373"/>
            </a:xfrm>
          </p:grpSpPr>
          <p:grpSp>
            <p:nvGrpSpPr>
              <p:cNvPr id="98376" name="Group 99">
                <a:extLst>
                  <a:ext uri="{FF2B5EF4-FFF2-40B4-BE49-F238E27FC236}">
                    <a16:creationId xmlns:a16="http://schemas.microsoft.com/office/drawing/2014/main" id="{FB48CD12-4DF5-6FB2-9786-797C0C35CC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86" y="824"/>
                <a:ext cx="1139" cy="355"/>
                <a:chOff x="1686" y="824"/>
                <a:chExt cx="1139" cy="355"/>
              </a:xfrm>
            </p:grpSpPr>
            <p:sp>
              <p:nvSpPr>
                <p:cNvPr id="697444" name="Rectangle 100">
                  <a:extLst>
                    <a:ext uri="{FF2B5EF4-FFF2-40B4-BE49-F238E27FC236}">
                      <a16:creationId xmlns:a16="http://schemas.microsoft.com/office/drawing/2014/main" id="{F977F20D-645C-7179-A2ED-C341641968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86" y="833"/>
                  <a:ext cx="364" cy="3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r>
                    <a:rPr lang="en-US" altLang="en-US" sz="3600" i="1">
                      <a:solidFill>
                        <a:srgbClr val="FFEA18"/>
                      </a:solidFill>
                    </a:rPr>
                    <a:t>4</a:t>
                  </a:r>
                  <a:r>
                    <a:rPr lang="ru-RU" altLang="en-US" sz="3600" i="1">
                      <a:solidFill>
                        <a:srgbClr val="FFEA18"/>
                      </a:solidFill>
                    </a:rPr>
                    <a:t>Ч</a:t>
                  </a:r>
                  <a:endParaRPr lang="en-US" altLang="en-US" sz="4800" b="0">
                    <a:solidFill>
                      <a:srgbClr val="FFEA18"/>
                    </a:solidFill>
                    <a:latin typeface="Times" panose="020F07020304040A0204" pitchFamily="34" charset="0"/>
                  </a:endParaRPr>
                </a:p>
              </p:txBody>
            </p:sp>
            <p:sp>
              <p:nvSpPr>
                <p:cNvPr id="697445" name="Rectangle 101">
                  <a:extLst>
                    <a:ext uri="{FF2B5EF4-FFF2-40B4-BE49-F238E27FC236}">
                      <a16:creationId xmlns:a16="http://schemas.microsoft.com/office/drawing/2014/main" id="{1C5E6C3F-5D82-3DB7-7DED-AF67BCCE31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81" y="824"/>
                  <a:ext cx="544" cy="3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/>
                  <a:r>
                    <a:rPr lang="en-US" altLang="en-US" sz="3600" i="1">
                      <a:solidFill>
                        <a:srgbClr val="FFEA18"/>
                      </a:solidFill>
                    </a:rPr>
                    <a:t>  3</a:t>
                  </a:r>
                  <a:r>
                    <a:rPr lang="ru-RU" altLang="en-US" sz="3600" i="1">
                      <a:solidFill>
                        <a:srgbClr val="FFEA18"/>
                      </a:solidFill>
                    </a:rPr>
                    <a:t>О</a:t>
                  </a:r>
                  <a:endParaRPr lang="en-US" altLang="en-US" sz="4800" b="0">
                    <a:solidFill>
                      <a:srgbClr val="FFEA18"/>
                    </a:solidFill>
                    <a:latin typeface="Times" panose="020F07020304040A0204" pitchFamily="34" charset="0"/>
                  </a:endParaRPr>
                </a:p>
              </p:txBody>
            </p:sp>
          </p:grpSp>
          <p:grpSp>
            <p:nvGrpSpPr>
              <p:cNvPr id="98377" name="Group 102">
                <a:extLst>
                  <a:ext uri="{FF2B5EF4-FFF2-40B4-BE49-F238E27FC236}">
                    <a16:creationId xmlns:a16="http://schemas.microsoft.com/office/drawing/2014/main" id="{61B1B79F-DFDD-0B01-221F-80A9B3FD20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88" y="1175"/>
                <a:ext cx="1996" cy="246"/>
                <a:chOff x="1188" y="1175"/>
                <a:chExt cx="1996" cy="246"/>
              </a:xfrm>
            </p:grpSpPr>
            <p:grpSp>
              <p:nvGrpSpPr>
                <p:cNvPr id="98387" name="Group 103">
                  <a:extLst>
                    <a:ext uri="{FF2B5EF4-FFF2-40B4-BE49-F238E27FC236}">
                      <a16:creationId xmlns:a16="http://schemas.microsoft.com/office/drawing/2014/main" id="{576BC030-E26B-D074-AD5E-AA0A92EE650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88" y="1175"/>
                  <a:ext cx="1731" cy="246"/>
                  <a:chOff x="1188" y="1175"/>
                  <a:chExt cx="1731" cy="246"/>
                </a:xfrm>
              </p:grpSpPr>
              <p:sp>
                <p:nvSpPr>
                  <p:cNvPr id="697448" name="Rectangle 104">
                    <a:extLst>
                      <a:ext uri="{FF2B5EF4-FFF2-40B4-BE49-F238E27FC236}">
                        <a16:creationId xmlns:a16="http://schemas.microsoft.com/office/drawing/2014/main" id="{E383D8A6-46B3-9340-1234-624706F6866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88" y="1179"/>
                    <a:ext cx="139" cy="23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2pPr>
                    <a:lvl3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3pPr>
                    <a:lvl4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4pPr>
                    <a:lvl5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r>
                      <a:rPr lang="en-US" altLang="en-US">
                        <a:solidFill>
                          <a:srgbClr val="F09F32"/>
                        </a:solidFill>
                      </a:rPr>
                      <a:t>C</a:t>
                    </a:r>
                    <a:endParaRPr lang="en-US" altLang="en-US" sz="3600">
                      <a:solidFill>
                        <a:srgbClr val="FFEA18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697449" name="Rectangle 105">
                    <a:extLst>
                      <a:ext uri="{FF2B5EF4-FFF2-40B4-BE49-F238E27FC236}">
                        <a16:creationId xmlns:a16="http://schemas.microsoft.com/office/drawing/2014/main" id="{1934E261-B299-038D-CD76-6461ADBFA45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15" y="1179"/>
                    <a:ext cx="139" cy="23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2pPr>
                    <a:lvl3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3pPr>
                    <a:lvl4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4pPr>
                    <a:lvl5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r>
                      <a:rPr lang="en-US" altLang="en-US">
                        <a:solidFill>
                          <a:srgbClr val="FC030C"/>
                        </a:solidFill>
                      </a:rPr>
                      <a:t>A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697450" name="Rectangle 106">
                    <a:extLst>
                      <a:ext uri="{FF2B5EF4-FFF2-40B4-BE49-F238E27FC236}">
                        <a16:creationId xmlns:a16="http://schemas.microsoft.com/office/drawing/2014/main" id="{2AE5EABE-EB89-36FC-7A5B-2BC886EF25C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65" y="1181"/>
                    <a:ext cx="138" cy="23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2pPr>
                    <a:lvl3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3pPr>
                    <a:lvl4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4pPr>
                    <a:lvl5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r>
                      <a:rPr lang="ru-RU" altLang="en-US">
                        <a:solidFill>
                          <a:srgbClr val="FC030C"/>
                        </a:solidFill>
                      </a:rPr>
                      <a:t>И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697451" name="Rectangle 107">
                    <a:extLst>
                      <a:ext uri="{FF2B5EF4-FFF2-40B4-BE49-F238E27FC236}">
                        <a16:creationId xmlns:a16="http://schemas.microsoft.com/office/drawing/2014/main" id="{DE56812C-9CAF-B1D5-8A64-70FE98C5379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67" y="1179"/>
                    <a:ext cx="160" cy="23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2pPr>
                    <a:lvl3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3pPr>
                    <a:lvl4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4pPr>
                    <a:lvl5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r>
                      <a:rPr lang="en-US" altLang="en-US">
                        <a:solidFill>
                          <a:srgbClr val="FC030C"/>
                        </a:solidFill>
                      </a:rPr>
                      <a:t>M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697452" name="Rectangle 108">
                    <a:extLst>
                      <a:ext uri="{FF2B5EF4-FFF2-40B4-BE49-F238E27FC236}">
                        <a16:creationId xmlns:a16="http://schemas.microsoft.com/office/drawing/2014/main" id="{618BAE42-CAA4-7C3A-E6F7-F048DF94182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13" y="1175"/>
                    <a:ext cx="138" cy="23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2pPr>
                    <a:lvl3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3pPr>
                    <a:lvl4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4pPr>
                    <a:lvl5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r>
                      <a:rPr lang="ru-RU" altLang="en-US">
                        <a:solidFill>
                          <a:srgbClr val="FC030C"/>
                        </a:solidFill>
                      </a:rPr>
                      <a:t>И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697453" name="Rectangle 109">
                    <a:extLst>
                      <a:ext uri="{FF2B5EF4-FFF2-40B4-BE49-F238E27FC236}">
                        <a16:creationId xmlns:a16="http://schemas.microsoft.com/office/drawing/2014/main" id="{5F41D179-A2DD-F2D5-28EA-89927BEF769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35" y="1183"/>
                    <a:ext cx="139" cy="23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2pPr>
                    <a:lvl3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3pPr>
                    <a:lvl4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4pPr>
                    <a:lvl5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r>
                      <a:rPr lang="en-US" altLang="en-US">
                        <a:solidFill>
                          <a:srgbClr val="08F220"/>
                        </a:solidFill>
                      </a:rPr>
                      <a:t>A</a:t>
                    </a:r>
                    <a:endParaRPr lang="en-US" altLang="en-US" sz="3600">
                      <a:solidFill>
                        <a:srgbClr val="08F220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697454" name="Rectangle 110">
                    <a:extLst>
                      <a:ext uri="{FF2B5EF4-FFF2-40B4-BE49-F238E27FC236}">
                        <a16:creationId xmlns:a16="http://schemas.microsoft.com/office/drawing/2014/main" id="{E2F88793-E69F-A978-F5CA-2409D25F1B8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183"/>
                    <a:ext cx="139" cy="23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2pPr>
                    <a:lvl3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3pPr>
                    <a:lvl4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4pPr>
                    <a:lvl5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r>
                      <a:rPr lang="ru-RU" altLang="en-US">
                        <a:solidFill>
                          <a:srgbClr val="08F220"/>
                        </a:solidFill>
                      </a:rPr>
                      <a:t>Ц</a:t>
                    </a:r>
                    <a:endParaRPr lang="en-US" altLang="en-US" sz="3600">
                      <a:solidFill>
                        <a:srgbClr val="08F220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697455" name="Rectangle 111">
                    <a:extLst>
                      <a:ext uri="{FF2B5EF4-FFF2-40B4-BE49-F238E27FC236}">
                        <a16:creationId xmlns:a16="http://schemas.microsoft.com/office/drawing/2014/main" id="{08BB485D-FFE9-8EEA-88B6-49DD457FFDF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81" y="1191"/>
                    <a:ext cx="138" cy="23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2pPr>
                    <a:lvl3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3pPr>
                    <a:lvl4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4pPr>
                    <a:lvl5pPr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r>
                      <a:rPr lang="ru-RU" altLang="en-US">
                        <a:solidFill>
                          <a:srgbClr val="08F220"/>
                        </a:solidFill>
                      </a:rPr>
                      <a:t>П</a:t>
                    </a:r>
                    <a:endParaRPr lang="en-US" altLang="en-US" sz="3600">
                      <a:solidFill>
                        <a:srgbClr val="08F220"/>
                      </a:solidFill>
                      <a:latin typeface="Times" panose="020F07020304040A0204" pitchFamily="34" charset="0"/>
                    </a:endParaRPr>
                  </a:p>
                </p:txBody>
              </p:sp>
            </p:grpSp>
            <p:sp>
              <p:nvSpPr>
                <p:cNvPr id="697456" name="Rectangle 112">
                  <a:extLst>
                    <a:ext uri="{FF2B5EF4-FFF2-40B4-BE49-F238E27FC236}">
                      <a16:creationId xmlns:a16="http://schemas.microsoft.com/office/drawing/2014/main" id="{CB9ED517-DDAB-FA46-F16B-84B57BEA9E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24" y="1184"/>
                  <a:ext cx="16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r>
                    <a:rPr lang="ru-RU" altLang="en-US">
                      <a:solidFill>
                        <a:srgbClr val="11B0C5"/>
                      </a:solidFill>
                    </a:rPr>
                    <a:t>М</a:t>
                  </a:r>
                  <a:endParaRPr lang="en-US" altLang="en-US" sz="3600">
                    <a:solidFill>
                      <a:srgbClr val="11B0C5"/>
                    </a:solidFill>
                    <a:latin typeface="Times" panose="020F07020304040A0204" pitchFamily="34" charset="0"/>
                  </a:endParaRPr>
                </a:p>
              </p:txBody>
            </p:sp>
          </p:grpSp>
          <p:grpSp>
            <p:nvGrpSpPr>
              <p:cNvPr id="98378" name="Group 113">
                <a:extLst>
                  <a:ext uri="{FF2B5EF4-FFF2-40B4-BE49-F238E27FC236}">
                    <a16:creationId xmlns:a16="http://schemas.microsoft.com/office/drawing/2014/main" id="{D6A53875-4526-4427-1B9C-ED7E83BDDFB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692"/>
                <a:chOff x="1814" y="109"/>
                <a:chExt cx="455" cy="692"/>
              </a:xfrm>
            </p:grpSpPr>
            <p:sp>
              <p:nvSpPr>
                <p:cNvPr id="697458" name="Text Box 114">
                  <a:extLst>
                    <a:ext uri="{FF2B5EF4-FFF2-40B4-BE49-F238E27FC236}">
                      <a16:creationId xmlns:a16="http://schemas.microsoft.com/office/drawing/2014/main" id="{DE9CA375-D845-D812-8C8A-C7E4F3A6256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  <a:ea typeface="+mn-ea"/>
                    </a:rPr>
                    <a:t>7</a:t>
                  </a:r>
                </a:p>
              </p:txBody>
            </p:sp>
            <p:sp>
              <p:nvSpPr>
                <p:cNvPr id="697459" name="Line 115">
                  <a:extLst>
                    <a:ext uri="{FF2B5EF4-FFF2-40B4-BE49-F238E27FC236}">
                      <a16:creationId xmlns:a16="http://schemas.microsoft.com/office/drawing/2014/main" id="{7A2CF4F4-7993-A8BF-CC07-415E2CADD8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ea typeface="+mn-ea"/>
                  </a:endParaRPr>
                </a:p>
              </p:txBody>
            </p:sp>
          </p:grpSp>
          <p:sp>
            <p:nvSpPr>
              <p:cNvPr id="697460" name="Line 116">
                <a:extLst>
                  <a:ext uri="{FF2B5EF4-FFF2-40B4-BE49-F238E27FC236}">
                    <a16:creationId xmlns:a16="http://schemas.microsoft.com/office/drawing/2014/main" id="{BDD02425-BE14-65FF-5D02-B06686B083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3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grpSp>
            <p:nvGrpSpPr>
              <p:cNvPr id="98380" name="Group 117">
                <a:extLst>
                  <a:ext uri="{FF2B5EF4-FFF2-40B4-BE49-F238E27FC236}">
                    <a16:creationId xmlns:a16="http://schemas.microsoft.com/office/drawing/2014/main" id="{AB3C57EA-F234-6962-F17E-2D730C2874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39" y="578"/>
                <a:ext cx="1275" cy="365"/>
                <a:chOff x="1639" y="554"/>
                <a:chExt cx="1275" cy="365"/>
              </a:xfrm>
            </p:grpSpPr>
            <p:sp>
              <p:nvSpPr>
                <p:cNvPr id="697462" name="Text Box 118">
                  <a:extLst>
                    <a:ext uri="{FF2B5EF4-FFF2-40B4-BE49-F238E27FC236}">
                      <a16:creationId xmlns:a16="http://schemas.microsoft.com/office/drawing/2014/main" id="{BE8DFB19-012C-75ED-CC4F-5CB90FAE448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39" y="554"/>
                  <a:ext cx="1275" cy="365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ru-RU" altLang="en-US" sz="3200">
                      <a:solidFill>
                        <a:srgbClr val="00DFCA"/>
                      </a:solidFill>
                      <a:latin typeface="Arial" panose="020B0604020202020204" pitchFamily="34" charset="0"/>
                    </a:rPr>
                    <a:t> </a:t>
                  </a:r>
                  <a:r>
                    <a:rPr lang="en-US" altLang="en-US" sz="3200">
                      <a:solidFill>
                        <a:srgbClr val="00DFCA"/>
                      </a:solidFill>
                      <a:latin typeface="Arial" panose="020B0604020202020204" pitchFamily="34" charset="0"/>
                    </a:rPr>
                    <a:t>C 7 </a:t>
                  </a:r>
                  <a:r>
                    <a:rPr lang="ru-RU" altLang="en-US" sz="3200">
                      <a:solidFill>
                        <a:srgbClr val="00DFCA"/>
                      </a:solidFill>
                      <a:latin typeface="Arial" panose="020B0604020202020204" pitchFamily="34" charset="0"/>
                    </a:rPr>
                    <a:t>М</a:t>
                  </a:r>
                  <a:r>
                    <a:rPr lang="en-US" altLang="en-US" sz="3200">
                      <a:solidFill>
                        <a:srgbClr val="00DFCA"/>
                      </a:solidFill>
                      <a:latin typeface="Arial" panose="020B0604020202020204" pitchFamily="34" charset="0"/>
                    </a:rPr>
                    <a:t> </a:t>
                  </a:r>
                  <a:r>
                    <a:rPr lang="ru-RU" altLang="en-US" sz="3200">
                      <a:solidFill>
                        <a:srgbClr val="00DFCA"/>
                      </a:solidFill>
                      <a:latin typeface="Arial" panose="020B0604020202020204" pitchFamily="34" charset="0"/>
                    </a:rPr>
                    <a:t>И</a:t>
                  </a:r>
                  <a:endParaRPr lang="en-US" altLang="en-US" sz="3200">
                    <a:solidFill>
                      <a:srgbClr val="00DFCA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97463" name="Line 119">
                  <a:extLst>
                    <a:ext uri="{FF2B5EF4-FFF2-40B4-BE49-F238E27FC236}">
                      <a16:creationId xmlns:a16="http://schemas.microsoft.com/office/drawing/2014/main" id="{166D1BE5-5FCF-6D09-65DD-3DD05AFD5E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3" y="744"/>
                  <a:ext cx="94" cy="0"/>
                </a:xfrm>
                <a:prstGeom prst="line">
                  <a:avLst/>
                </a:prstGeom>
                <a:noFill/>
                <a:ln w="38100">
                  <a:solidFill>
                    <a:srgbClr val="00FFFF"/>
                  </a:solidFill>
                  <a:round/>
                  <a:headEnd/>
                  <a:tailEnd/>
                </a:ln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ea typeface="+mn-ea"/>
                  </a:endParaRPr>
                </a:p>
              </p:txBody>
            </p:sp>
          </p:grpSp>
          <p:sp>
            <p:nvSpPr>
              <p:cNvPr id="697464" name="Rectangle 120">
                <a:extLst>
                  <a:ext uri="{FF2B5EF4-FFF2-40B4-BE49-F238E27FC236}">
                    <a16:creationId xmlns:a16="http://schemas.microsoft.com/office/drawing/2014/main" id="{79F8BD65-3E98-DBA7-0C93-CBFE7854A5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DDC07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7465" name="Rectangle 121">
                <a:extLst>
                  <a:ext uri="{FF2B5EF4-FFF2-40B4-BE49-F238E27FC236}">
                    <a16:creationId xmlns:a16="http://schemas.microsoft.com/office/drawing/2014/main" id="{9B946901-0162-DA59-35EA-7AA68B8915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</p:grpSp>
      </p:grpSp>
      <p:grpSp>
        <p:nvGrpSpPr>
          <p:cNvPr id="98347" name="Group 123">
            <a:extLst>
              <a:ext uri="{FF2B5EF4-FFF2-40B4-BE49-F238E27FC236}">
                <a16:creationId xmlns:a16="http://schemas.microsoft.com/office/drawing/2014/main" id="{04ED039C-CAAF-060A-F582-D7ECF162B1BA}"/>
              </a:ext>
            </a:extLst>
          </p:cNvPr>
          <p:cNvGrpSpPr>
            <a:grpSpLocks/>
          </p:cNvGrpSpPr>
          <p:nvPr/>
        </p:nvGrpSpPr>
        <p:grpSpPr bwMode="auto">
          <a:xfrm>
            <a:off x="5207000" y="88900"/>
            <a:ext cx="3263900" cy="2365375"/>
            <a:chOff x="3280" y="56"/>
            <a:chExt cx="2056" cy="1490"/>
          </a:xfrm>
        </p:grpSpPr>
        <p:sp>
          <p:nvSpPr>
            <p:cNvPr id="697468" name="Rectangle 124">
              <a:extLst>
                <a:ext uri="{FF2B5EF4-FFF2-40B4-BE49-F238E27FC236}">
                  <a16:creationId xmlns:a16="http://schemas.microsoft.com/office/drawing/2014/main" id="{3FCACEA2-166C-7905-FA08-48ECB96364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945350">
              <a:off x="3266" y="881"/>
              <a:ext cx="1048" cy="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29783" dir="3885598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ru-RU" altLang="en-US" sz="1100">
                  <a:solidFill>
                    <a:srgbClr val="FFEA18"/>
                  </a:solidFill>
                  <a:latin typeface="Arial" panose="020B0604020202020204" pitchFamily="34" charset="0"/>
                </a:rPr>
                <a:t>БРАЧНЫЙ  ПИР  АГНЦА</a:t>
              </a:r>
              <a:endParaRPr lang="en-US" altLang="en-US" sz="1100">
                <a:solidFill>
                  <a:srgbClr val="FFEA18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97469" name="Rectangle 125">
              <a:extLst>
                <a:ext uri="{FF2B5EF4-FFF2-40B4-BE49-F238E27FC236}">
                  <a16:creationId xmlns:a16="http://schemas.microsoft.com/office/drawing/2014/main" id="{C0450B6C-AF2E-9A04-D211-62D9C88B12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945350">
              <a:off x="3609" y="992"/>
              <a:ext cx="821" cy="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29783" dir="3885598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ru-RU" altLang="en-US" sz="1100">
                  <a:solidFill>
                    <a:srgbClr val="11B0C5"/>
                  </a:solidFill>
                  <a:latin typeface="Arial" panose="020B0604020202020204" pitchFamily="34" charset="0"/>
                </a:rPr>
                <a:t>2-Е  ПРИШЕСТВИЕ</a:t>
              </a:r>
              <a:endParaRPr lang="en-US" altLang="en-US" sz="1100">
                <a:solidFill>
                  <a:srgbClr val="FFEA18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97470" name="Rectangle 126">
              <a:extLst>
                <a:ext uri="{FF2B5EF4-FFF2-40B4-BE49-F238E27FC236}">
                  <a16:creationId xmlns:a16="http://schemas.microsoft.com/office/drawing/2014/main" id="{0C34D1E8-60FA-0224-DBC6-E917B4618A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945350">
              <a:off x="3715" y="773"/>
              <a:ext cx="1274" cy="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29783" dir="3885598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ru-RU" altLang="en-US" sz="1100">
                  <a:solidFill>
                    <a:srgbClr val="08F220"/>
                  </a:solidFill>
                  <a:latin typeface="Arial" panose="020B0604020202020204" pitchFamily="34" charset="0"/>
                </a:rPr>
                <a:t>ЗЕМНОЕ  ЦАРСТВО  ХРИСТА</a:t>
              </a:r>
              <a:endParaRPr lang="en-US" altLang="en-US" sz="1100">
                <a:solidFill>
                  <a:srgbClr val="FFEA18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97471" name="Rectangle 127">
              <a:extLst>
                <a:ext uri="{FF2B5EF4-FFF2-40B4-BE49-F238E27FC236}">
                  <a16:creationId xmlns:a16="http://schemas.microsoft.com/office/drawing/2014/main" id="{31B4D7FA-1EA5-7ACF-5AC1-4842991CA2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945350">
              <a:off x="3901" y="772"/>
              <a:ext cx="1286" cy="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29783" dir="3885598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ru-RU" altLang="en-US" sz="1100">
                  <a:latin typeface="Arial" panose="020B0604020202020204" pitchFamily="34" charset="0"/>
                </a:rPr>
                <a:t>ВЕЛИКИЙ  БЕЛЫЙ  ПРЕСТОЛ</a:t>
              </a:r>
              <a:endParaRPr lang="en-US" altLang="en-US" sz="1100">
                <a:latin typeface="Arial" panose="020B0604020202020204" pitchFamily="34" charset="0"/>
              </a:endParaRPr>
            </a:p>
          </p:txBody>
        </p:sp>
        <p:sp>
          <p:nvSpPr>
            <p:cNvPr id="697472" name="Rectangle 128">
              <a:extLst>
                <a:ext uri="{FF2B5EF4-FFF2-40B4-BE49-F238E27FC236}">
                  <a16:creationId xmlns:a16="http://schemas.microsoft.com/office/drawing/2014/main" id="{265D4900-32A8-484E-E618-31D9DC4C32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945350">
              <a:off x="4143" y="729"/>
              <a:ext cx="1380" cy="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29783" dir="3885598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ru-RU" altLang="en-US" sz="1100">
                  <a:solidFill>
                    <a:srgbClr val="F87B57"/>
                  </a:solidFill>
                  <a:latin typeface="Arial" panose="020B0604020202020204" pitchFamily="34" charset="0"/>
                </a:rPr>
                <a:t>НОВОЕ  НЕБО,  НОВАЯ  ЗЕМЛЯ</a:t>
              </a:r>
              <a:endParaRPr lang="en-US" altLang="en-US" sz="1100">
                <a:solidFill>
                  <a:srgbClr val="F87B57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97473" name="AutoShape 129">
              <a:extLst>
                <a:ext uri="{FF2B5EF4-FFF2-40B4-BE49-F238E27FC236}">
                  <a16:creationId xmlns:a16="http://schemas.microsoft.com/office/drawing/2014/main" id="{7983C90C-CAA6-615B-AC5C-6E8C0ADCF4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0" y="56"/>
              <a:ext cx="2056" cy="1490"/>
            </a:xfrm>
            <a:prstGeom prst="parallelogram">
              <a:avLst>
                <a:gd name="adj" fmla="val 55374"/>
              </a:avLst>
            </a:prstGeom>
            <a:noFill/>
            <a:ln w="7620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</p:grpSp>
      <p:sp>
        <p:nvSpPr>
          <p:cNvPr id="697483" name="Rectangle 139">
            <a:extLst>
              <a:ext uri="{FF2B5EF4-FFF2-40B4-BE49-F238E27FC236}">
                <a16:creationId xmlns:a16="http://schemas.microsoft.com/office/drawing/2014/main" id="{70939BB7-BA1D-B257-09F3-E903E9876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109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grpSp>
        <p:nvGrpSpPr>
          <p:cNvPr id="17" name="Group 140">
            <a:extLst>
              <a:ext uri="{FF2B5EF4-FFF2-40B4-BE49-F238E27FC236}">
                <a16:creationId xmlns:a16="http://schemas.microsoft.com/office/drawing/2014/main" id="{850F9B8F-26B8-9F5F-CCB9-52C0883087A5}"/>
              </a:ext>
            </a:extLst>
          </p:cNvPr>
          <p:cNvGrpSpPr>
            <a:grpSpLocks/>
          </p:cNvGrpSpPr>
          <p:nvPr/>
        </p:nvGrpSpPr>
        <p:grpSpPr bwMode="auto">
          <a:xfrm rot="-3299545">
            <a:off x="264319" y="3250407"/>
            <a:ext cx="2651125" cy="954087"/>
            <a:chOff x="823" y="353"/>
            <a:chExt cx="1670" cy="601"/>
          </a:xfrm>
        </p:grpSpPr>
        <p:sp>
          <p:nvSpPr>
            <p:cNvPr id="697485" name="Rectangle 141">
              <a:extLst>
                <a:ext uri="{FF2B5EF4-FFF2-40B4-BE49-F238E27FC236}">
                  <a16:creationId xmlns:a16="http://schemas.microsoft.com/office/drawing/2014/main" id="{4E285968-A907-B73A-67B8-15FCA1EEF1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3" y="353"/>
              <a:ext cx="1670" cy="601"/>
            </a:xfrm>
            <a:prstGeom prst="rect">
              <a:avLst/>
            </a:prstGeom>
            <a:gradFill rotWithShape="1">
              <a:gsLst>
                <a:gs pos="0">
                  <a:srgbClr val="00FF00">
                    <a:gamma/>
                    <a:shade val="0"/>
                    <a:invGamma/>
                  </a:srgbClr>
                </a:gs>
                <a:gs pos="50000">
                  <a:srgbClr val="00FF00"/>
                </a:gs>
                <a:gs pos="100000">
                  <a:srgbClr val="00FF00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38100">
              <a:solidFill>
                <a:srgbClr val="9C0031"/>
              </a:solidFill>
              <a:miter lim="800000"/>
              <a:headEnd/>
              <a:tailEnd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697486" name="Rectangle 142">
              <a:extLst>
                <a:ext uri="{FF2B5EF4-FFF2-40B4-BE49-F238E27FC236}">
                  <a16:creationId xmlns:a16="http://schemas.microsoft.com/office/drawing/2014/main" id="{72E6F053-41BE-761A-EE6D-1886D47B9E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3" y="427"/>
              <a:ext cx="1469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ru-RU" altLang="en-US">
                  <a:latin typeface="Arial" panose="020B0604020202020204" pitchFamily="34" charset="0"/>
                </a:rPr>
                <a:t>БРАЧНЫЙ ПИР</a:t>
              </a:r>
            </a:p>
            <a:p>
              <a:pPr algn="ctr"/>
              <a:r>
                <a:rPr lang="ru-RU" altLang="en-US">
                  <a:latin typeface="Arial" panose="020B0604020202020204" pitchFamily="34" charset="0"/>
                </a:rPr>
                <a:t>АГНЦА</a:t>
              </a:r>
              <a:r>
                <a:rPr lang="en-US" altLang="en-US">
                  <a:latin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18" name="Group 143">
            <a:extLst>
              <a:ext uri="{FF2B5EF4-FFF2-40B4-BE49-F238E27FC236}">
                <a16:creationId xmlns:a16="http://schemas.microsoft.com/office/drawing/2014/main" id="{1C750FA6-06C5-7273-D0B5-A090DEB21863}"/>
              </a:ext>
            </a:extLst>
          </p:cNvPr>
          <p:cNvGrpSpPr>
            <a:grpSpLocks/>
          </p:cNvGrpSpPr>
          <p:nvPr/>
        </p:nvGrpSpPr>
        <p:grpSpPr bwMode="auto">
          <a:xfrm rot="-3299545">
            <a:off x="6242844" y="3259932"/>
            <a:ext cx="2651125" cy="954087"/>
            <a:chOff x="2684" y="3415"/>
            <a:chExt cx="1670" cy="601"/>
          </a:xfrm>
        </p:grpSpPr>
        <p:sp>
          <p:nvSpPr>
            <p:cNvPr id="697488" name="Rectangle 144">
              <a:extLst>
                <a:ext uri="{FF2B5EF4-FFF2-40B4-BE49-F238E27FC236}">
                  <a16:creationId xmlns:a16="http://schemas.microsoft.com/office/drawing/2014/main" id="{436C8F7A-E17C-DA60-55A5-0A2F56F2C3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4" y="3415"/>
              <a:ext cx="1670" cy="601"/>
            </a:xfrm>
            <a:prstGeom prst="rect">
              <a:avLst/>
            </a:prstGeom>
            <a:gradFill rotWithShape="1">
              <a:gsLst>
                <a:gs pos="0">
                  <a:srgbClr val="00FF00">
                    <a:gamma/>
                    <a:shade val="0"/>
                    <a:invGamma/>
                  </a:srgbClr>
                </a:gs>
                <a:gs pos="50000">
                  <a:srgbClr val="00FF00"/>
                </a:gs>
                <a:gs pos="100000">
                  <a:srgbClr val="00FF00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38100">
              <a:solidFill>
                <a:srgbClr val="9C0031"/>
              </a:solidFill>
              <a:miter lim="800000"/>
              <a:headEnd/>
              <a:tailEnd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697489" name="Rectangle 145">
              <a:extLst>
                <a:ext uri="{FF2B5EF4-FFF2-40B4-BE49-F238E27FC236}">
                  <a16:creationId xmlns:a16="http://schemas.microsoft.com/office/drawing/2014/main" id="{7091BB05-ED03-A955-5F86-E44D58DD91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5" y="3486"/>
              <a:ext cx="1523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>
                  <a:latin typeface="Arial" panose="020B0604020202020204" pitchFamily="34" charset="0"/>
                </a:rPr>
                <a:t>  </a:t>
              </a:r>
              <a:r>
                <a:rPr lang="ru-RU" altLang="en-US">
                  <a:latin typeface="Arial" panose="020B0604020202020204" pitchFamily="34" charset="0"/>
                </a:rPr>
                <a:t>НОВОЕ НЕБО, </a:t>
              </a:r>
            </a:p>
            <a:p>
              <a:pPr algn="ctr"/>
              <a:r>
                <a:rPr lang="ru-RU" altLang="en-US">
                  <a:latin typeface="Arial" panose="020B0604020202020204" pitchFamily="34" charset="0"/>
                </a:rPr>
                <a:t>НОВАЯ ЗЕМЛЯ</a:t>
              </a:r>
              <a:endParaRPr lang="en-US" altLang="en-US" sz="6000" b="0">
                <a:latin typeface="Arial" panose="020B0604020202020204" pitchFamily="34" charset="0"/>
              </a:endParaRPr>
            </a:p>
          </p:txBody>
        </p:sp>
      </p:grpSp>
      <p:grpSp>
        <p:nvGrpSpPr>
          <p:cNvPr id="19" name="Group 146">
            <a:extLst>
              <a:ext uri="{FF2B5EF4-FFF2-40B4-BE49-F238E27FC236}">
                <a16:creationId xmlns:a16="http://schemas.microsoft.com/office/drawing/2014/main" id="{5EAC46B8-6CDB-4EE3-1A54-463DC6608606}"/>
              </a:ext>
            </a:extLst>
          </p:cNvPr>
          <p:cNvGrpSpPr>
            <a:grpSpLocks/>
          </p:cNvGrpSpPr>
          <p:nvPr/>
        </p:nvGrpSpPr>
        <p:grpSpPr bwMode="auto">
          <a:xfrm rot="-3310966">
            <a:off x="4541838" y="3254375"/>
            <a:ext cx="2913062" cy="954088"/>
            <a:chOff x="2688" y="2522"/>
            <a:chExt cx="1835" cy="601"/>
          </a:xfrm>
        </p:grpSpPr>
        <p:sp>
          <p:nvSpPr>
            <p:cNvPr id="697491" name="Rectangle 147">
              <a:extLst>
                <a:ext uri="{FF2B5EF4-FFF2-40B4-BE49-F238E27FC236}">
                  <a16:creationId xmlns:a16="http://schemas.microsoft.com/office/drawing/2014/main" id="{06C5D8AA-0F37-BFAD-013F-EA2FD07C1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2522"/>
              <a:ext cx="1835" cy="601"/>
            </a:xfrm>
            <a:prstGeom prst="rect">
              <a:avLst/>
            </a:prstGeom>
            <a:gradFill rotWithShape="1">
              <a:gsLst>
                <a:gs pos="0">
                  <a:srgbClr val="00FF00">
                    <a:gamma/>
                    <a:shade val="0"/>
                    <a:invGamma/>
                  </a:srgbClr>
                </a:gs>
                <a:gs pos="50000">
                  <a:srgbClr val="00FF00"/>
                </a:gs>
                <a:gs pos="100000">
                  <a:srgbClr val="00FF00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38100">
              <a:solidFill>
                <a:srgbClr val="9C0031"/>
              </a:solidFill>
              <a:miter lim="800000"/>
              <a:headEnd/>
              <a:tailEnd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697492" name="Rectangle 148">
              <a:extLst>
                <a:ext uri="{FF2B5EF4-FFF2-40B4-BE49-F238E27FC236}">
                  <a16:creationId xmlns:a16="http://schemas.microsoft.com/office/drawing/2014/main" id="{E6B26471-50E3-C2BE-465D-606A239131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7" y="2587"/>
              <a:ext cx="1713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ru-RU" altLang="en-US">
                  <a:latin typeface="Arial" panose="020B0604020202020204" pitchFamily="34" charset="0"/>
                </a:rPr>
                <a:t>ВЕЛИКИЙ БЕЛЫЙ</a:t>
              </a:r>
            </a:p>
            <a:p>
              <a:pPr algn="ctr"/>
              <a:r>
                <a:rPr lang="ru-RU" altLang="en-US">
                  <a:latin typeface="Arial" panose="020B0604020202020204" pitchFamily="34" charset="0"/>
                </a:rPr>
                <a:t>ПРЕСТОЛ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</p:grpSp>
      <p:grpSp>
        <p:nvGrpSpPr>
          <p:cNvPr id="20" name="Group 149">
            <a:extLst>
              <a:ext uri="{FF2B5EF4-FFF2-40B4-BE49-F238E27FC236}">
                <a16:creationId xmlns:a16="http://schemas.microsoft.com/office/drawing/2014/main" id="{15504E72-A384-6EBC-1FC1-A7A6BCA848E0}"/>
              </a:ext>
            </a:extLst>
          </p:cNvPr>
          <p:cNvGrpSpPr>
            <a:grpSpLocks/>
          </p:cNvGrpSpPr>
          <p:nvPr/>
        </p:nvGrpSpPr>
        <p:grpSpPr bwMode="auto">
          <a:xfrm rot="-3310966">
            <a:off x="2868613" y="3249613"/>
            <a:ext cx="3119437" cy="954087"/>
            <a:chOff x="2856" y="1456"/>
            <a:chExt cx="1965" cy="601"/>
          </a:xfrm>
        </p:grpSpPr>
        <p:sp>
          <p:nvSpPr>
            <p:cNvPr id="697494" name="Rectangle 150">
              <a:extLst>
                <a:ext uri="{FF2B5EF4-FFF2-40B4-BE49-F238E27FC236}">
                  <a16:creationId xmlns:a16="http://schemas.microsoft.com/office/drawing/2014/main" id="{AB5F6271-29BF-9BA8-7115-3E2756926F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6" y="1456"/>
              <a:ext cx="1965" cy="601"/>
            </a:xfrm>
            <a:prstGeom prst="rect">
              <a:avLst/>
            </a:prstGeom>
            <a:gradFill rotWithShape="1">
              <a:gsLst>
                <a:gs pos="0">
                  <a:srgbClr val="00FF00">
                    <a:gamma/>
                    <a:shade val="0"/>
                    <a:invGamma/>
                  </a:srgbClr>
                </a:gs>
                <a:gs pos="50000">
                  <a:srgbClr val="00FF00"/>
                </a:gs>
                <a:gs pos="100000">
                  <a:srgbClr val="00FF00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38100">
              <a:solidFill>
                <a:srgbClr val="9C0031"/>
              </a:solidFill>
              <a:miter lim="800000"/>
              <a:headEnd/>
              <a:tailEnd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697495" name="Rectangle 151">
              <a:extLst>
                <a:ext uri="{FF2B5EF4-FFF2-40B4-BE49-F238E27FC236}">
                  <a16:creationId xmlns:a16="http://schemas.microsoft.com/office/drawing/2014/main" id="{87AF2118-BC92-C652-4D09-C08AE3D4D6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" y="1522"/>
              <a:ext cx="1881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>
                  <a:latin typeface="Arial" panose="020B0604020202020204" pitchFamily="34" charset="0"/>
                </a:rPr>
                <a:t> </a:t>
              </a:r>
              <a:r>
                <a:rPr lang="ru-RU" altLang="en-US">
                  <a:latin typeface="Arial" panose="020B0604020202020204" pitchFamily="34" charset="0"/>
                </a:rPr>
                <a:t>ЗЕМНОЕ ЦАРСТВО</a:t>
              </a:r>
            </a:p>
            <a:p>
              <a:pPr algn="ctr"/>
              <a:r>
                <a:rPr lang="ru-RU" altLang="en-US">
                  <a:latin typeface="Arial" panose="020B0604020202020204" pitchFamily="34" charset="0"/>
                </a:rPr>
                <a:t>ХРИСТА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</p:grpSp>
      <p:grpSp>
        <p:nvGrpSpPr>
          <p:cNvPr id="21" name="Group 152">
            <a:extLst>
              <a:ext uri="{FF2B5EF4-FFF2-40B4-BE49-F238E27FC236}">
                <a16:creationId xmlns:a16="http://schemas.microsoft.com/office/drawing/2014/main" id="{FA28320D-9348-46DB-81BA-A2622B8BBE07}"/>
              </a:ext>
            </a:extLst>
          </p:cNvPr>
          <p:cNvGrpSpPr>
            <a:grpSpLocks/>
          </p:cNvGrpSpPr>
          <p:nvPr/>
        </p:nvGrpSpPr>
        <p:grpSpPr bwMode="auto">
          <a:xfrm rot="-3314088">
            <a:off x="1479550" y="3402013"/>
            <a:ext cx="3054350" cy="654050"/>
            <a:chOff x="532" y="1295"/>
            <a:chExt cx="1924" cy="412"/>
          </a:xfrm>
        </p:grpSpPr>
        <p:sp>
          <p:nvSpPr>
            <p:cNvPr id="697497" name="Rectangle 153">
              <a:extLst>
                <a:ext uri="{FF2B5EF4-FFF2-40B4-BE49-F238E27FC236}">
                  <a16:creationId xmlns:a16="http://schemas.microsoft.com/office/drawing/2014/main" id="{F28E2DC0-2623-D7FF-846D-72628DB601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" y="1295"/>
              <a:ext cx="1924" cy="412"/>
            </a:xfrm>
            <a:prstGeom prst="rect">
              <a:avLst/>
            </a:prstGeom>
            <a:gradFill rotWithShape="1">
              <a:gsLst>
                <a:gs pos="0">
                  <a:srgbClr val="00FF00">
                    <a:gamma/>
                    <a:shade val="0"/>
                    <a:invGamma/>
                  </a:srgbClr>
                </a:gs>
                <a:gs pos="50000">
                  <a:srgbClr val="00FF00"/>
                </a:gs>
                <a:gs pos="100000">
                  <a:srgbClr val="00FF00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38100">
              <a:solidFill>
                <a:srgbClr val="9C0031"/>
              </a:solidFill>
              <a:miter lim="800000"/>
              <a:headEnd/>
              <a:tailEnd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697498" name="Rectangle 154">
              <a:extLst>
                <a:ext uri="{FF2B5EF4-FFF2-40B4-BE49-F238E27FC236}">
                  <a16:creationId xmlns:a16="http://schemas.microsoft.com/office/drawing/2014/main" id="{29C08F6B-4211-AE49-09F2-394DA4B25A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" y="1377"/>
              <a:ext cx="1738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ru-RU" altLang="en-US">
                  <a:latin typeface="Arial" panose="020B0604020202020204" pitchFamily="34" charset="0"/>
                </a:rPr>
                <a:t>2-Е ПРИШЕСТВИЕ</a:t>
              </a:r>
              <a:endParaRPr lang="en-US" altLang="en-US" sz="6000" b="0">
                <a:latin typeface="Arial" panose="020B0604020202020204" pitchFamily="34" charset="0"/>
              </a:endParaRPr>
            </a:p>
          </p:txBody>
        </p:sp>
      </p:grpSp>
      <p:sp>
        <p:nvSpPr>
          <p:cNvPr id="98354" name="Text Box 155">
            <a:extLst>
              <a:ext uri="{FF2B5EF4-FFF2-40B4-BE49-F238E27FC236}">
                <a16:creationId xmlns:a16="http://schemas.microsoft.com/office/drawing/2014/main" id="{C1BBA720-103E-A6CF-D8D8-3EF9C98C7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6551613"/>
            <a:ext cx="9477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  <p:sp>
        <p:nvSpPr>
          <p:cNvPr id="697500" name="Rectangle 156">
            <a:extLst>
              <a:ext uri="{FF2B5EF4-FFF2-40B4-BE49-F238E27FC236}">
                <a16:creationId xmlns:a16="http://schemas.microsoft.com/office/drawing/2014/main" id="{310B317B-8EDE-632B-EF90-4B4E5789D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9038" y="6537325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8.0.05b.</a:t>
            </a:r>
          </a:p>
        </p:txBody>
      </p:sp>
      <p:sp>
        <p:nvSpPr>
          <p:cNvPr id="697399" name="Rectangle 55">
            <a:extLst>
              <a:ext uri="{FF2B5EF4-FFF2-40B4-BE49-F238E27FC236}">
                <a16:creationId xmlns:a16="http://schemas.microsoft.com/office/drawing/2014/main" id="{E53EB65F-2317-4F84-734A-B3A1AB0A6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73</a:t>
            </a:r>
          </a:p>
        </p:txBody>
      </p:sp>
      <p:sp>
        <p:nvSpPr>
          <p:cNvPr id="98357" name="Text Box 56">
            <a:extLst>
              <a:ext uri="{FF2B5EF4-FFF2-40B4-BE49-F238E27FC236}">
                <a16:creationId xmlns:a16="http://schemas.microsoft.com/office/drawing/2014/main" id="{69CF1F34-46F7-1A4C-D806-4312AE4951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788" y="6462713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97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748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Rectangle 2" descr="Walnut">
            <a:extLst>
              <a:ext uri="{FF2B5EF4-FFF2-40B4-BE49-F238E27FC236}">
                <a16:creationId xmlns:a16="http://schemas.microsoft.com/office/drawing/2014/main" id="{A6813D10-BDE1-F986-B6FF-CCAACFBAD5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25292ED9-2509-E0F6-37DE-5978645480B1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ru-RU" altLang="en-US" sz="1100">
              <a:solidFill>
                <a:srgbClr val="FF262D"/>
              </a:solidFill>
            </a:endParaRPr>
          </a:p>
        </p:txBody>
      </p:sp>
      <p:sp>
        <p:nvSpPr>
          <p:cNvPr id="99332" name="Rectangle 4">
            <a:extLst>
              <a:ext uri="{FF2B5EF4-FFF2-40B4-BE49-F238E27FC236}">
                <a16:creationId xmlns:a16="http://schemas.microsoft.com/office/drawing/2014/main" id="{D5B9CA64-F0F1-3597-AD0F-0C189AD9A506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ru-RU" altLang="en-US" sz="1100" b="0">
              <a:solidFill>
                <a:srgbClr val="FF262D"/>
              </a:solidFill>
            </a:endParaRPr>
          </a:p>
        </p:txBody>
      </p:sp>
      <p:sp>
        <p:nvSpPr>
          <p:cNvPr id="99333" name="Rectangle 5" descr="Oak">
            <a:extLst>
              <a:ext uri="{FF2B5EF4-FFF2-40B4-BE49-F238E27FC236}">
                <a16:creationId xmlns:a16="http://schemas.microsoft.com/office/drawing/2014/main" id="{880EFD1A-69E2-6340-FBBD-921A86D81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ru-RU" altLang="en-US" b="0">
              <a:solidFill>
                <a:srgbClr val="00DFCA"/>
              </a:solidFill>
            </a:endParaRPr>
          </a:p>
        </p:txBody>
      </p:sp>
      <p:sp>
        <p:nvSpPr>
          <p:cNvPr id="695302" name="Rectangle 6" descr="Oak">
            <a:extLst>
              <a:ext uri="{FF2B5EF4-FFF2-40B4-BE49-F238E27FC236}">
                <a16:creationId xmlns:a16="http://schemas.microsoft.com/office/drawing/2014/main" id="{6E7BB07C-441D-A5C9-1158-AF23DD904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noFill/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695303" name="Rectangle 7" descr="Oak">
            <a:extLst>
              <a:ext uri="{FF2B5EF4-FFF2-40B4-BE49-F238E27FC236}">
                <a16:creationId xmlns:a16="http://schemas.microsoft.com/office/drawing/2014/main" id="{45CB6287-1B00-93EE-0109-840FA07B7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noFill/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pic>
        <p:nvPicPr>
          <p:cNvPr id="99336" name="Picture 8">
            <a:extLst>
              <a:ext uri="{FF2B5EF4-FFF2-40B4-BE49-F238E27FC236}">
                <a16:creationId xmlns:a16="http://schemas.microsoft.com/office/drawing/2014/main" id="{5A6292FC-43ED-D183-F0A3-DB1164B39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7" name="Rectangle 9" descr="Oak">
            <a:extLst>
              <a:ext uri="{FF2B5EF4-FFF2-40B4-BE49-F238E27FC236}">
                <a16:creationId xmlns:a16="http://schemas.microsoft.com/office/drawing/2014/main" id="{7E111EF7-0B0F-F189-D12E-CB0DEA371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ru-RU" altLang="en-US" b="0">
              <a:solidFill>
                <a:srgbClr val="00DFCA"/>
              </a:solidFill>
            </a:endParaRPr>
          </a:p>
        </p:txBody>
      </p:sp>
      <p:sp>
        <p:nvSpPr>
          <p:cNvPr id="99338" name="Rectangle 10">
            <a:extLst>
              <a:ext uri="{FF2B5EF4-FFF2-40B4-BE49-F238E27FC236}">
                <a16:creationId xmlns:a16="http://schemas.microsoft.com/office/drawing/2014/main" id="{6A294237-CEC8-E8A3-AE7D-5C7D6B47EEE3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ru-RU" altLang="en-US" sz="1100">
              <a:solidFill>
                <a:srgbClr val="FF262D"/>
              </a:solidFill>
            </a:endParaRPr>
          </a:p>
        </p:txBody>
      </p:sp>
      <p:sp>
        <p:nvSpPr>
          <p:cNvPr id="99339" name="Rectangle 11">
            <a:extLst>
              <a:ext uri="{FF2B5EF4-FFF2-40B4-BE49-F238E27FC236}">
                <a16:creationId xmlns:a16="http://schemas.microsoft.com/office/drawing/2014/main" id="{7275A414-C0EF-9037-3388-C40E9F388201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ru-RU" altLang="en-US" sz="1100" b="0">
              <a:solidFill>
                <a:srgbClr val="FF262D"/>
              </a:solidFill>
            </a:endParaRPr>
          </a:p>
        </p:txBody>
      </p:sp>
      <p:pic>
        <p:nvPicPr>
          <p:cNvPr id="99340" name="Picture 12">
            <a:extLst>
              <a:ext uri="{FF2B5EF4-FFF2-40B4-BE49-F238E27FC236}">
                <a16:creationId xmlns:a16="http://schemas.microsoft.com/office/drawing/2014/main" id="{6EE421E3-A196-F96B-993B-24D7722C5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5309" name="Rectangle 13">
            <a:extLst>
              <a:ext uri="{FF2B5EF4-FFF2-40B4-BE49-F238E27FC236}">
                <a16:creationId xmlns:a16="http://schemas.microsoft.com/office/drawing/2014/main" id="{6FF019AC-45BC-AD3D-8440-072117263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ru-RU" sz="3600" b="0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sp>
        <p:nvSpPr>
          <p:cNvPr id="695310" name="Rectangle 14">
            <a:extLst>
              <a:ext uri="{FF2B5EF4-FFF2-40B4-BE49-F238E27FC236}">
                <a16:creationId xmlns:a16="http://schemas.microsoft.com/office/drawing/2014/main" id="{E3F5653F-DFC3-2D05-2BA0-C885A9B53F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ru-RU" sz="3600" b="0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pic>
        <p:nvPicPr>
          <p:cNvPr id="695311" name="Picture 15">
            <a:extLst>
              <a:ext uri="{FF2B5EF4-FFF2-40B4-BE49-F238E27FC236}">
                <a16:creationId xmlns:a16="http://schemas.microsoft.com/office/drawing/2014/main" id="{939C9623-AE89-BEB8-B5EB-E57CE9743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38663">
            <a:off x="1833563" y="2060575"/>
            <a:ext cx="301625" cy="4464050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</p:spPr>
      </p:pic>
      <p:pic>
        <p:nvPicPr>
          <p:cNvPr id="99344" name="Picture 16">
            <a:extLst>
              <a:ext uri="{FF2B5EF4-FFF2-40B4-BE49-F238E27FC236}">
                <a16:creationId xmlns:a16="http://schemas.microsoft.com/office/drawing/2014/main" id="{80073796-C700-BE93-DDF4-FCF3B029B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946900" y="2060575"/>
            <a:ext cx="301625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45" name="Picture 17">
            <a:extLst>
              <a:ext uri="{FF2B5EF4-FFF2-40B4-BE49-F238E27FC236}">
                <a16:creationId xmlns:a16="http://schemas.microsoft.com/office/drawing/2014/main" id="{7C01C3F7-AA80-28AA-8DFA-4FB4CAEBB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46" name="Picture 18">
            <a:extLst>
              <a:ext uri="{FF2B5EF4-FFF2-40B4-BE49-F238E27FC236}">
                <a16:creationId xmlns:a16="http://schemas.microsoft.com/office/drawing/2014/main" id="{498D644E-D79A-5C00-F907-1481C157F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47" name="Picture 19">
            <a:extLst>
              <a:ext uri="{FF2B5EF4-FFF2-40B4-BE49-F238E27FC236}">
                <a16:creationId xmlns:a16="http://schemas.microsoft.com/office/drawing/2014/main" id="{487DDBC8-54F7-A848-BB5B-B72722416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48" name="Picture 20">
            <a:extLst>
              <a:ext uri="{FF2B5EF4-FFF2-40B4-BE49-F238E27FC236}">
                <a16:creationId xmlns:a16="http://schemas.microsoft.com/office/drawing/2014/main" id="{F4C93380-F3D5-40F7-A1DC-B920D1EF5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9349" name="Group 21">
            <a:extLst>
              <a:ext uri="{FF2B5EF4-FFF2-40B4-BE49-F238E27FC236}">
                <a16:creationId xmlns:a16="http://schemas.microsoft.com/office/drawing/2014/main" id="{FA8542B0-19A2-0F07-7437-7D9090929B82}"/>
              </a:ext>
            </a:extLst>
          </p:cNvPr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95318" name="Picture 22">
              <a:extLst>
                <a:ext uri="{FF2B5EF4-FFF2-40B4-BE49-F238E27FC236}">
                  <a16:creationId xmlns:a16="http://schemas.microsoft.com/office/drawing/2014/main" id="{10E0E549-4B6C-DB9A-0A6C-0064C88BD0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5319" name="Picture 23">
              <a:extLst>
                <a:ext uri="{FF2B5EF4-FFF2-40B4-BE49-F238E27FC236}">
                  <a16:creationId xmlns:a16="http://schemas.microsoft.com/office/drawing/2014/main" id="{478E2DE9-8B0E-B862-4A40-812D42D168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5320" name="Picture 24">
              <a:extLst>
                <a:ext uri="{FF2B5EF4-FFF2-40B4-BE49-F238E27FC236}">
                  <a16:creationId xmlns:a16="http://schemas.microsoft.com/office/drawing/2014/main" id="{757044ED-74BB-D043-14A4-0035850E70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5321" name="Picture 25">
              <a:extLst>
                <a:ext uri="{FF2B5EF4-FFF2-40B4-BE49-F238E27FC236}">
                  <a16:creationId xmlns:a16="http://schemas.microsoft.com/office/drawing/2014/main" id="{883B01E2-B54A-4429-5E18-DC4BF1B167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5322" name="Picture 26">
              <a:extLst>
                <a:ext uri="{FF2B5EF4-FFF2-40B4-BE49-F238E27FC236}">
                  <a16:creationId xmlns:a16="http://schemas.microsoft.com/office/drawing/2014/main" id="{C7F75963-2E9F-C3FF-67C9-06E4473425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5323" name="Picture 27">
              <a:extLst>
                <a:ext uri="{FF2B5EF4-FFF2-40B4-BE49-F238E27FC236}">
                  <a16:creationId xmlns:a16="http://schemas.microsoft.com/office/drawing/2014/main" id="{5864956C-ADB6-EF90-E9C8-2D5BBF4A61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99350" name="Group 28">
            <a:extLst>
              <a:ext uri="{FF2B5EF4-FFF2-40B4-BE49-F238E27FC236}">
                <a16:creationId xmlns:a16="http://schemas.microsoft.com/office/drawing/2014/main" id="{E34AC836-A2BE-B5F0-70F4-6C21A037C695}"/>
              </a:ext>
            </a:extLst>
          </p:cNvPr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95325" name="Picture 29">
              <a:extLst>
                <a:ext uri="{FF2B5EF4-FFF2-40B4-BE49-F238E27FC236}">
                  <a16:creationId xmlns:a16="http://schemas.microsoft.com/office/drawing/2014/main" id="{84DDFEBC-22BA-6F02-CA70-550A726511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5326" name="Picture 30">
              <a:extLst>
                <a:ext uri="{FF2B5EF4-FFF2-40B4-BE49-F238E27FC236}">
                  <a16:creationId xmlns:a16="http://schemas.microsoft.com/office/drawing/2014/main" id="{D0C09233-394D-7221-C17B-9C0D724A56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5327" name="Picture 31">
              <a:extLst>
                <a:ext uri="{FF2B5EF4-FFF2-40B4-BE49-F238E27FC236}">
                  <a16:creationId xmlns:a16="http://schemas.microsoft.com/office/drawing/2014/main" id="{123C6BEF-838D-7973-CC53-356D52FFC4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5328" name="Picture 32">
              <a:extLst>
                <a:ext uri="{FF2B5EF4-FFF2-40B4-BE49-F238E27FC236}">
                  <a16:creationId xmlns:a16="http://schemas.microsoft.com/office/drawing/2014/main" id="{1631D5B3-60C9-A566-4E4B-50D215932A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99351" name="Group 33">
            <a:extLst>
              <a:ext uri="{FF2B5EF4-FFF2-40B4-BE49-F238E27FC236}">
                <a16:creationId xmlns:a16="http://schemas.microsoft.com/office/drawing/2014/main" id="{B5D1FF07-DB52-40B3-2958-1B73BD43A8C7}"/>
              </a:ext>
            </a:extLst>
          </p:cNvPr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95330" name="Picture 34">
              <a:extLst>
                <a:ext uri="{FF2B5EF4-FFF2-40B4-BE49-F238E27FC236}">
                  <a16:creationId xmlns:a16="http://schemas.microsoft.com/office/drawing/2014/main" id="{4B65D636-8573-AA8D-AC04-034C638267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5331" name="Picture 35">
              <a:extLst>
                <a:ext uri="{FF2B5EF4-FFF2-40B4-BE49-F238E27FC236}">
                  <a16:creationId xmlns:a16="http://schemas.microsoft.com/office/drawing/2014/main" id="{BDD41602-49E7-1860-4F2B-02B0D2F975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5332" name="Picture 36">
              <a:extLst>
                <a:ext uri="{FF2B5EF4-FFF2-40B4-BE49-F238E27FC236}">
                  <a16:creationId xmlns:a16="http://schemas.microsoft.com/office/drawing/2014/main" id="{96AC76F9-5000-04B2-4CF1-A418085A1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5333" name="Picture 37">
              <a:extLst>
                <a:ext uri="{FF2B5EF4-FFF2-40B4-BE49-F238E27FC236}">
                  <a16:creationId xmlns:a16="http://schemas.microsoft.com/office/drawing/2014/main" id="{94774F02-F7E7-9AA6-6AB0-816356D23B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pic>
        <p:nvPicPr>
          <p:cNvPr id="99352" name="Picture 38">
            <a:extLst>
              <a:ext uri="{FF2B5EF4-FFF2-40B4-BE49-F238E27FC236}">
                <a16:creationId xmlns:a16="http://schemas.microsoft.com/office/drawing/2014/main" id="{982A8F62-015D-D37D-4DEC-D6E522B16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9353" name="Group 39">
            <a:extLst>
              <a:ext uri="{FF2B5EF4-FFF2-40B4-BE49-F238E27FC236}">
                <a16:creationId xmlns:a16="http://schemas.microsoft.com/office/drawing/2014/main" id="{494A829E-CD28-995B-EA0B-EACD32FA9535}"/>
              </a:ext>
            </a:extLst>
          </p:cNvPr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95336" name="Picture 40">
              <a:extLst>
                <a:ext uri="{FF2B5EF4-FFF2-40B4-BE49-F238E27FC236}">
                  <a16:creationId xmlns:a16="http://schemas.microsoft.com/office/drawing/2014/main" id="{5DB25A10-1FCF-5120-6443-1A4246B770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5337" name="Picture 41">
              <a:extLst>
                <a:ext uri="{FF2B5EF4-FFF2-40B4-BE49-F238E27FC236}">
                  <a16:creationId xmlns:a16="http://schemas.microsoft.com/office/drawing/2014/main" id="{5E916D90-9A50-A010-5E2C-71EF6EEF63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5338" name="Picture 42">
              <a:extLst>
                <a:ext uri="{FF2B5EF4-FFF2-40B4-BE49-F238E27FC236}">
                  <a16:creationId xmlns:a16="http://schemas.microsoft.com/office/drawing/2014/main" id="{7BCBB802-6BD1-9559-B6F3-C6A9B3B4EC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5339" name="Picture 43">
              <a:extLst>
                <a:ext uri="{FF2B5EF4-FFF2-40B4-BE49-F238E27FC236}">
                  <a16:creationId xmlns:a16="http://schemas.microsoft.com/office/drawing/2014/main" id="{6F19F2D0-4D0E-D599-2A63-D76B851D8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695340" name="Text Box 44">
              <a:extLst>
                <a:ext uri="{FF2B5EF4-FFF2-40B4-BE49-F238E27FC236}">
                  <a16:creationId xmlns:a16="http://schemas.microsoft.com/office/drawing/2014/main" id="{F903C7CF-E6D1-26CC-B41C-46583A4950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ru-RU" sz="2400" b="0">
                <a:solidFill>
                  <a:schemeClr val="accent2"/>
                </a:solidFill>
                <a:latin typeface="Arial Black" charset="0"/>
                <a:ea typeface="+mn-ea"/>
              </a:endParaRPr>
            </a:p>
          </p:txBody>
        </p:sp>
      </p:grpSp>
      <p:pic>
        <p:nvPicPr>
          <p:cNvPr id="99354" name="Picture 45">
            <a:extLst>
              <a:ext uri="{FF2B5EF4-FFF2-40B4-BE49-F238E27FC236}">
                <a16:creationId xmlns:a16="http://schemas.microsoft.com/office/drawing/2014/main" id="{D9B8DC5F-3B3C-859C-8774-9BDDEC749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55" name="Picture 46">
            <a:extLst>
              <a:ext uri="{FF2B5EF4-FFF2-40B4-BE49-F238E27FC236}">
                <a16:creationId xmlns:a16="http://schemas.microsoft.com/office/drawing/2014/main" id="{5E2C7F97-4583-D016-3AC9-5A18163A0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56" name="Picture 47">
            <a:extLst>
              <a:ext uri="{FF2B5EF4-FFF2-40B4-BE49-F238E27FC236}">
                <a16:creationId xmlns:a16="http://schemas.microsoft.com/office/drawing/2014/main" id="{9C22C230-CA50-8452-0D8B-3439092DD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57" name="Picture 48">
            <a:extLst>
              <a:ext uri="{FF2B5EF4-FFF2-40B4-BE49-F238E27FC236}">
                <a16:creationId xmlns:a16="http://schemas.microsoft.com/office/drawing/2014/main" id="{A2D0FD3D-5080-5F67-1E9F-3A83AA30D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58" name="Picture 49">
            <a:extLst>
              <a:ext uri="{FF2B5EF4-FFF2-40B4-BE49-F238E27FC236}">
                <a16:creationId xmlns:a16="http://schemas.microsoft.com/office/drawing/2014/main" id="{7E953E62-4753-9D90-3DB7-715F22BB5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59" name="Picture 50">
            <a:extLst>
              <a:ext uri="{FF2B5EF4-FFF2-40B4-BE49-F238E27FC236}">
                <a16:creationId xmlns:a16="http://schemas.microsoft.com/office/drawing/2014/main" id="{B9A9AE94-35BF-B1FD-3779-869EFA888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5347" name="Text Box 51">
            <a:extLst>
              <a:ext uri="{FF2B5EF4-FFF2-40B4-BE49-F238E27FC236}">
                <a16:creationId xmlns:a16="http://schemas.microsoft.com/office/drawing/2014/main" id="{88D16EDF-8199-9843-9E85-E3DCA602F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1175" y="3668713"/>
            <a:ext cx="42576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b="0">
                <a:solidFill>
                  <a:schemeClr val="accent2"/>
                </a:solidFill>
                <a:latin typeface="Arial Black" panose="020B0604020202020204" pitchFamily="34" charset="0"/>
              </a:rPr>
              <a:t>ЗЕМЕЛЬНЫЙ ЗАВЕТ</a:t>
            </a:r>
            <a:endParaRPr lang="en-US" altLang="en-US" b="0">
              <a:solidFill>
                <a:schemeClr val="accent2"/>
              </a:solidFill>
              <a:latin typeface="Arial Black" panose="020B0604020202020204" pitchFamily="34" charset="0"/>
            </a:endParaRPr>
          </a:p>
        </p:txBody>
      </p:sp>
      <p:sp>
        <p:nvSpPr>
          <p:cNvPr id="695348" name="Text Box 52">
            <a:extLst>
              <a:ext uri="{FF2B5EF4-FFF2-40B4-BE49-F238E27FC236}">
                <a16:creationId xmlns:a16="http://schemas.microsoft.com/office/drawing/2014/main" id="{3F491A49-6D02-1B46-8BFE-8EA3288AE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3938" y="2722563"/>
            <a:ext cx="5697537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3200" b="0">
                <a:solidFill>
                  <a:schemeClr val="accent1"/>
                </a:solidFill>
                <a:latin typeface="Arial Black" panose="020B0604020202020204" pitchFamily="34" charset="0"/>
              </a:rPr>
              <a:t>АВРААМОВ ЗАВЕТ</a:t>
            </a:r>
            <a:endParaRPr lang="en-US" altLang="en-US" sz="3200" b="0">
              <a:solidFill>
                <a:schemeClr val="accent1"/>
              </a:solidFill>
              <a:latin typeface="Arial Black" panose="020B0604020202020204" pitchFamily="34" charset="0"/>
            </a:endParaRPr>
          </a:p>
        </p:txBody>
      </p:sp>
      <p:sp>
        <p:nvSpPr>
          <p:cNvPr id="695349" name="Text Box 53">
            <a:extLst>
              <a:ext uri="{FF2B5EF4-FFF2-40B4-BE49-F238E27FC236}">
                <a16:creationId xmlns:a16="http://schemas.microsoft.com/office/drawing/2014/main" id="{8897ACB6-47CF-B260-830D-DA860EC75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5157788"/>
            <a:ext cx="37528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b="0">
                <a:solidFill>
                  <a:schemeClr val="accent2"/>
                </a:solidFill>
                <a:latin typeface="Arial Black" panose="020B0604020202020204" pitchFamily="34" charset="0"/>
              </a:rPr>
              <a:t>НОВЫЙ ЗАВЕТ</a:t>
            </a:r>
            <a:endParaRPr lang="en-US" altLang="en-US" b="0">
              <a:solidFill>
                <a:schemeClr val="accent2"/>
              </a:solidFill>
              <a:latin typeface="Arial Black" panose="020B0604020202020204" pitchFamily="34" charset="0"/>
            </a:endParaRPr>
          </a:p>
        </p:txBody>
      </p:sp>
      <p:sp>
        <p:nvSpPr>
          <p:cNvPr id="695350" name="Text Box 54">
            <a:extLst>
              <a:ext uri="{FF2B5EF4-FFF2-40B4-BE49-F238E27FC236}">
                <a16:creationId xmlns:a16="http://schemas.microsoft.com/office/drawing/2014/main" id="{260472DA-C32E-FAD1-8643-16BE128AF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38" y="4394200"/>
            <a:ext cx="36242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b="0">
                <a:solidFill>
                  <a:schemeClr val="accent2"/>
                </a:solidFill>
                <a:latin typeface="Arial Black" panose="020B0604020202020204" pitchFamily="34" charset="0"/>
              </a:rPr>
              <a:t>ДАВИДОВ ЗАВЕТ</a:t>
            </a:r>
            <a:endParaRPr lang="en-US" altLang="en-US" b="0">
              <a:solidFill>
                <a:schemeClr val="accent2"/>
              </a:solidFill>
              <a:latin typeface="Arial Black" panose="020B0604020202020204" pitchFamily="34" charset="0"/>
            </a:endParaRPr>
          </a:p>
        </p:txBody>
      </p:sp>
      <p:sp>
        <p:nvSpPr>
          <p:cNvPr id="695351" name="Rectangle 55">
            <a:extLst>
              <a:ext uri="{FF2B5EF4-FFF2-40B4-BE49-F238E27FC236}">
                <a16:creationId xmlns:a16="http://schemas.microsoft.com/office/drawing/2014/main" id="{A790940F-11CC-6DC7-2815-EF7A3ED8E779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5183982" y="1399381"/>
            <a:ext cx="1663700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ru-RU" altLang="en-US" sz="1100">
                <a:solidFill>
                  <a:srgbClr val="FFEA18"/>
                </a:solidFill>
                <a:latin typeface="Arial" panose="020B0604020202020204" pitchFamily="34" charset="0"/>
              </a:rPr>
              <a:t>БРАЧНЫЙ  ПИР  АГНЦА</a:t>
            </a:r>
            <a:endParaRPr lang="en-US" altLang="en-US" sz="1100">
              <a:solidFill>
                <a:srgbClr val="FFEA18"/>
              </a:solidFill>
              <a:latin typeface="Arial" panose="020B0604020202020204" pitchFamily="34" charset="0"/>
            </a:endParaRPr>
          </a:p>
        </p:txBody>
      </p:sp>
      <p:sp>
        <p:nvSpPr>
          <p:cNvPr id="695352" name="Rectangle 56">
            <a:extLst>
              <a:ext uri="{FF2B5EF4-FFF2-40B4-BE49-F238E27FC236}">
                <a16:creationId xmlns:a16="http://schemas.microsoft.com/office/drawing/2014/main" id="{ECD7866F-E50E-1F9C-CB1F-B5A09EA0FF3E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5729288" y="1574800"/>
            <a:ext cx="1303338" cy="13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en-US" sz="1100">
                <a:solidFill>
                  <a:srgbClr val="11B0C5"/>
                </a:solidFill>
                <a:latin typeface="Arial" panose="020B0604020202020204" pitchFamily="34" charset="0"/>
              </a:rPr>
              <a:t>2-Е  ПРИШЕСТВИЕ</a:t>
            </a:r>
            <a:endParaRPr lang="en-US" altLang="en-US" sz="1100">
              <a:solidFill>
                <a:srgbClr val="FFEA18"/>
              </a:solidFill>
              <a:latin typeface="Arial" panose="020B0604020202020204" pitchFamily="34" charset="0"/>
            </a:endParaRPr>
          </a:p>
        </p:txBody>
      </p:sp>
      <p:sp>
        <p:nvSpPr>
          <p:cNvPr id="695353" name="Rectangle 57">
            <a:extLst>
              <a:ext uri="{FF2B5EF4-FFF2-40B4-BE49-F238E27FC236}">
                <a16:creationId xmlns:a16="http://schemas.microsoft.com/office/drawing/2014/main" id="{ED930648-56D7-785B-B590-A888520819FF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5898356" y="1226344"/>
            <a:ext cx="2022475" cy="13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en-US" sz="1100">
                <a:solidFill>
                  <a:srgbClr val="08F220"/>
                </a:solidFill>
                <a:latin typeface="Arial" panose="020B0604020202020204" pitchFamily="34" charset="0"/>
              </a:rPr>
              <a:t>ЗЕМНОЕ  ЦАРСТВО  ХРИСТА</a:t>
            </a:r>
            <a:endParaRPr lang="en-US" altLang="en-US" sz="1100">
              <a:solidFill>
                <a:srgbClr val="FFEA18"/>
              </a:solidFill>
              <a:latin typeface="Arial" panose="020B0604020202020204" pitchFamily="34" charset="0"/>
            </a:endParaRPr>
          </a:p>
        </p:txBody>
      </p:sp>
      <p:sp>
        <p:nvSpPr>
          <p:cNvPr id="695354" name="Rectangle 58">
            <a:extLst>
              <a:ext uri="{FF2B5EF4-FFF2-40B4-BE49-F238E27FC236}">
                <a16:creationId xmlns:a16="http://schemas.microsoft.com/office/drawing/2014/main" id="{9C089C09-73C8-B455-C672-EFFA164659C7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6193631" y="1224757"/>
            <a:ext cx="2041525" cy="15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ru-RU" altLang="en-US" sz="1100">
                <a:latin typeface="Arial" panose="020B0604020202020204" pitchFamily="34" charset="0"/>
              </a:rPr>
              <a:t>ВЕЛИКИЙ  БЕЛЫЙ  ПРЕСТОЛ</a:t>
            </a:r>
            <a:endParaRPr lang="en-US" altLang="en-US" sz="1100">
              <a:latin typeface="Arial" panose="020B0604020202020204" pitchFamily="34" charset="0"/>
            </a:endParaRPr>
          </a:p>
        </p:txBody>
      </p:sp>
      <p:sp>
        <p:nvSpPr>
          <p:cNvPr id="695355" name="Rectangle 59">
            <a:extLst>
              <a:ext uri="{FF2B5EF4-FFF2-40B4-BE49-F238E27FC236}">
                <a16:creationId xmlns:a16="http://schemas.microsoft.com/office/drawing/2014/main" id="{CA96BFB6-8348-0467-2214-BE58BDB49F29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6576219" y="1158081"/>
            <a:ext cx="2190750" cy="13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en-US" sz="1100">
                <a:solidFill>
                  <a:srgbClr val="F87B57"/>
                </a:solidFill>
                <a:latin typeface="Arial" panose="020B0604020202020204" pitchFamily="34" charset="0"/>
              </a:rPr>
              <a:t>НОВОЕ  НЕБО,  НОВАЯ  ЗЕМЛЯ</a:t>
            </a:r>
            <a:endParaRPr lang="en-US" altLang="en-US" sz="1100">
              <a:solidFill>
                <a:srgbClr val="F87B57"/>
              </a:solidFill>
              <a:latin typeface="Arial" panose="020B0604020202020204" pitchFamily="34" charset="0"/>
            </a:endParaRPr>
          </a:p>
        </p:txBody>
      </p:sp>
      <p:sp>
        <p:nvSpPr>
          <p:cNvPr id="695356" name="Rectangle 60">
            <a:extLst>
              <a:ext uri="{FF2B5EF4-FFF2-40B4-BE49-F238E27FC236}">
                <a16:creationId xmlns:a16="http://schemas.microsoft.com/office/drawing/2014/main" id="{9D64C1CB-FF39-CC87-7FAC-02290E6A2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74</a:t>
            </a:r>
          </a:p>
        </p:txBody>
      </p:sp>
      <p:grpSp>
        <p:nvGrpSpPr>
          <p:cNvPr id="99370" name="Group 61">
            <a:extLst>
              <a:ext uri="{FF2B5EF4-FFF2-40B4-BE49-F238E27FC236}">
                <a16:creationId xmlns:a16="http://schemas.microsoft.com/office/drawing/2014/main" id="{1E1112C5-A5BC-26E5-F92C-C13271117C5B}"/>
              </a:ext>
            </a:extLst>
          </p:cNvPr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695358" name="Text Box 62">
              <a:extLst>
                <a:ext uri="{FF2B5EF4-FFF2-40B4-BE49-F238E27FC236}">
                  <a16:creationId xmlns:a16="http://schemas.microsoft.com/office/drawing/2014/main" id="{D60446D8-93D4-F396-4183-761F3A46E1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en-US" sz="4800"/>
                <a:t>И</a:t>
              </a:r>
              <a:endParaRPr lang="en-US" altLang="en-US" sz="4800"/>
            </a:p>
          </p:txBody>
        </p:sp>
        <p:grpSp>
          <p:nvGrpSpPr>
            <p:cNvPr id="99413" name="Group 63">
              <a:extLst>
                <a:ext uri="{FF2B5EF4-FFF2-40B4-BE49-F238E27FC236}">
                  <a16:creationId xmlns:a16="http://schemas.microsoft.com/office/drawing/2014/main" id="{54E565F1-17CE-57F2-E077-3D1036E25F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6" y="824"/>
              <a:ext cx="1139" cy="355"/>
              <a:chOff x="1686" y="824"/>
              <a:chExt cx="1139" cy="355"/>
            </a:xfrm>
          </p:grpSpPr>
          <p:sp>
            <p:nvSpPr>
              <p:cNvPr id="695360" name="Rectangle 64">
                <a:extLst>
                  <a:ext uri="{FF2B5EF4-FFF2-40B4-BE49-F238E27FC236}">
                    <a16:creationId xmlns:a16="http://schemas.microsoft.com/office/drawing/2014/main" id="{7C4AB267-07DB-7BBE-D738-12EA54435F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64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3600" i="1">
                    <a:solidFill>
                      <a:srgbClr val="FFEA18"/>
                    </a:solidFill>
                  </a:rPr>
                  <a:t>4</a:t>
                </a:r>
                <a:r>
                  <a:rPr lang="ru-RU" altLang="en-US" sz="3600" i="1">
                    <a:solidFill>
                      <a:srgbClr val="FFEA18"/>
                    </a:solidFill>
                  </a:rPr>
                  <a:t>Ч</a:t>
                </a:r>
                <a:endParaRPr lang="en-US" altLang="en-US" sz="4800" b="0">
                  <a:solidFill>
                    <a:srgbClr val="FFEA18"/>
                  </a:solidFill>
                  <a:latin typeface="Times" panose="020F07020304040A0204" pitchFamily="34" charset="0"/>
                </a:endParaRPr>
              </a:p>
            </p:txBody>
          </p:sp>
          <p:sp>
            <p:nvSpPr>
              <p:cNvPr id="695361" name="Rectangle 65">
                <a:extLst>
                  <a:ext uri="{FF2B5EF4-FFF2-40B4-BE49-F238E27FC236}">
                    <a16:creationId xmlns:a16="http://schemas.microsoft.com/office/drawing/2014/main" id="{D176F039-69D5-49F7-9AA7-7B185418AD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1" y="824"/>
                <a:ext cx="544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sz="3600" i="1">
                    <a:solidFill>
                      <a:srgbClr val="FFEA18"/>
                    </a:solidFill>
                  </a:rPr>
                  <a:t>  3</a:t>
                </a:r>
                <a:r>
                  <a:rPr lang="ru-RU" altLang="en-US" sz="3600" i="1">
                    <a:solidFill>
                      <a:srgbClr val="FFEA18"/>
                    </a:solidFill>
                  </a:rPr>
                  <a:t>О</a:t>
                </a:r>
                <a:endParaRPr lang="en-US" altLang="en-US" sz="4800" b="0">
                  <a:solidFill>
                    <a:srgbClr val="FFEA18"/>
                  </a:solidFill>
                  <a:latin typeface="Times" panose="020F07020304040A0204" pitchFamily="34" charset="0"/>
                </a:endParaRPr>
              </a:p>
            </p:txBody>
          </p:sp>
        </p:grpSp>
        <p:grpSp>
          <p:nvGrpSpPr>
            <p:cNvPr id="99414" name="Group 66">
              <a:extLst>
                <a:ext uri="{FF2B5EF4-FFF2-40B4-BE49-F238E27FC236}">
                  <a16:creationId xmlns:a16="http://schemas.microsoft.com/office/drawing/2014/main" id="{A7E19373-F1E6-232D-4861-3A8A2A4CE7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8" y="1175"/>
              <a:ext cx="1996" cy="246"/>
              <a:chOff x="1188" y="1175"/>
              <a:chExt cx="1996" cy="246"/>
            </a:xfrm>
          </p:grpSpPr>
          <p:grpSp>
            <p:nvGrpSpPr>
              <p:cNvPr id="99423" name="Group 67">
                <a:extLst>
                  <a:ext uri="{FF2B5EF4-FFF2-40B4-BE49-F238E27FC236}">
                    <a16:creationId xmlns:a16="http://schemas.microsoft.com/office/drawing/2014/main" id="{D596BF0A-9D55-08B9-E78E-057B530E75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88" y="1175"/>
                <a:ext cx="1731" cy="246"/>
                <a:chOff x="1188" y="1175"/>
                <a:chExt cx="1731" cy="246"/>
              </a:xfrm>
            </p:grpSpPr>
            <p:sp>
              <p:nvSpPr>
                <p:cNvPr id="695364" name="Rectangle 68">
                  <a:extLst>
                    <a:ext uri="{FF2B5EF4-FFF2-40B4-BE49-F238E27FC236}">
                      <a16:creationId xmlns:a16="http://schemas.microsoft.com/office/drawing/2014/main" id="{423F1EE1-A0E2-AEB6-2BCD-8A55BF7BD0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r>
                    <a:rPr lang="en-US" altLang="en-US">
                      <a:solidFill>
                        <a:srgbClr val="F09F32"/>
                      </a:solidFill>
                    </a:rPr>
                    <a:t>C</a:t>
                  </a:r>
                  <a:endParaRPr lang="en-US" altLang="en-US" sz="3600">
                    <a:solidFill>
                      <a:srgbClr val="FFEA18"/>
                    </a:solidFill>
                    <a:latin typeface="Times" panose="020F07020304040A0204" pitchFamily="34" charset="0"/>
                  </a:endParaRPr>
                </a:p>
              </p:txBody>
            </p:sp>
            <p:sp>
              <p:nvSpPr>
                <p:cNvPr id="695365" name="Rectangle 69">
                  <a:extLst>
                    <a:ext uri="{FF2B5EF4-FFF2-40B4-BE49-F238E27FC236}">
                      <a16:creationId xmlns:a16="http://schemas.microsoft.com/office/drawing/2014/main" id="{2FD10AA4-B3A0-9FD6-4A24-1AA8A49AF0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r>
                    <a:rPr lang="en-US" altLang="en-US">
                      <a:solidFill>
                        <a:srgbClr val="FC030C"/>
                      </a:solidFill>
                    </a:rPr>
                    <a:t>A</a:t>
                  </a:r>
                  <a:endParaRPr lang="en-US" altLang="en-US" sz="3600">
                    <a:solidFill>
                      <a:srgbClr val="FC030C"/>
                    </a:solidFill>
                    <a:latin typeface="Times" panose="020F07020304040A0204" pitchFamily="34" charset="0"/>
                  </a:endParaRPr>
                </a:p>
              </p:txBody>
            </p:sp>
            <p:sp>
              <p:nvSpPr>
                <p:cNvPr id="695366" name="Rectangle 70">
                  <a:extLst>
                    <a:ext uri="{FF2B5EF4-FFF2-40B4-BE49-F238E27FC236}">
                      <a16:creationId xmlns:a16="http://schemas.microsoft.com/office/drawing/2014/main" id="{9ED99854-E7A3-F744-3169-3E988E8AE9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38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r>
                    <a:rPr lang="ru-RU" altLang="en-US">
                      <a:solidFill>
                        <a:srgbClr val="FC030C"/>
                      </a:solidFill>
                    </a:rPr>
                    <a:t>И</a:t>
                  </a:r>
                  <a:endParaRPr lang="en-US" altLang="en-US" sz="3600">
                    <a:solidFill>
                      <a:srgbClr val="FC030C"/>
                    </a:solidFill>
                    <a:latin typeface="Times" panose="020F07020304040A0204" pitchFamily="34" charset="0"/>
                  </a:endParaRPr>
                </a:p>
              </p:txBody>
            </p:sp>
            <p:sp>
              <p:nvSpPr>
                <p:cNvPr id="695367" name="Rectangle 71">
                  <a:extLst>
                    <a:ext uri="{FF2B5EF4-FFF2-40B4-BE49-F238E27FC236}">
                      <a16:creationId xmlns:a16="http://schemas.microsoft.com/office/drawing/2014/main" id="{12497DC5-18F9-0D20-B590-AAC8CF0970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r>
                    <a:rPr lang="en-US" altLang="en-US">
                      <a:solidFill>
                        <a:srgbClr val="FC030C"/>
                      </a:solidFill>
                    </a:rPr>
                    <a:t>M</a:t>
                  </a:r>
                  <a:endParaRPr lang="en-US" altLang="en-US" sz="3600">
                    <a:solidFill>
                      <a:srgbClr val="FC030C"/>
                    </a:solidFill>
                    <a:latin typeface="Times" panose="020F07020304040A0204" pitchFamily="34" charset="0"/>
                  </a:endParaRPr>
                </a:p>
              </p:txBody>
            </p:sp>
            <p:sp>
              <p:nvSpPr>
                <p:cNvPr id="695368" name="Rectangle 72">
                  <a:extLst>
                    <a:ext uri="{FF2B5EF4-FFF2-40B4-BE49-F238E27FC236}">
                      <a16:creationId xmlns:a16="http://schemas.microsoft.com/office/drawing/2014/main" id="{D167122F-C794-B599-6555-F71BE3ED38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38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r>
                    <a:rPr lang="ru-RU" altLang="en-US">
                      <a:solidFill>
                        <a:srgbClr val="FC030C"/>
                      </a:solidFill>
                    </a:rPr>
                    <a:t>И</a:t>
                  </a:r>
                  <a:endParaRPr lang="en-US" altLang="en-US" sz="3600">
                    <a:solidFill>
                      <a:srgbClr val="FC030C"/>
                    </a:solidFill>
                    <a:latin typeface="Times" panose="020F07020304040A0204" pitchFamily="34" charset="0"/>
                  </a:endParaRPr>
                </a:p>
              </p:txBody>
            </p:sp>
            <p:sp>
              <p:nvSpPr>
                <p:cNvPr id="695369" name="Rectangle 73">
                  <a:extLst>
                    <a:ext uri="{FF2B5EF4-FFF2-40B4-BE49-F238E27FC236}">
                      <a16:creationId xmlns:a16="http://schemas.microsoft.com/office/drawing/2014/main" id="{884894BE-F9D8-FFB8-8A93-333E146F9D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r>
                    <a:rPr lang="en-US" altLang="en-US">
                      <a:solidFill>
                        <a:srgbClr val="08F220"/>
                      </a:solidFill>
                    </a:rPr>
                    <a:t>A</a:t>
                  </a:r>
                  <a:endParaRPr lang="en-US" altLang="en-US" sz="3600">
                    <a:solidFill>
                      <a:srgbClr val="08F220"/>
                    </a:solidFill>
                    <a:latin typeface="Times" panose="020F07020304040A0204" pitchFamily="34" charset="0"/>
                  </a:endParaRPr>
                </a:p>
              </p:txBody>
            </p:sp>
            <p:sp>
              <p:nvSpPr>
                <p:cNvPr id="695370" name="Rectangle 74">
                  <a:extLst>
                    <a:ext uri="{FF2B5EF4-FFF2-40B4-BE49-F238E27FC236}">
                      <a16:creationId xmlns:a16="http://schemas.microsoft.com/office/drawing/2014/main" id="{4B0A0D8C-7FD9-879E-F9DF-7BA06CF310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r>
                    <a:rPr lang="ru-RU" altLang="en-US">
                      <a:solidFill>
                        <a:srgbClr val="08F220"/>
                      </a:solidFill>
                    </a:rPr>
                    <a:t>Ц</a:t>
                  </a:r>
                  <a:endParaRPr lang="en-US" altLang="en-US" sz="3600">
                    <a:solidFill>
                      <a:srgbClr val="08F220"/>
                    </a:solidFill>
                    <a:latin typeface="Times" panose="020F07020304040A0204" pitchFamily="34" charset="0"/>
                  </a:endParaRPr>
                </a:p>
              </p:txBody>
            </p:sp>
            <p:sp>
              <p:nvSpPr>
                <p:cNvPr id="695371" name="Rectangle 75">
                  <a:extLst>
                    <a:ext uri="{FF2B5EF4-FFF2-40B4-BE49-F238E27FC236}">
                      <a16:creationId xmlns:a16="http://schemas.microsoft.com/office/drawing/2014/main" id="{EC3AFEA3-8281-990B-0772-9C6AC79CAD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8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r>
                    <a:rPr lang="ru-RU" altLang="en-US">
                      <a:solidFill>
                        <a:srgbClr val="08F220"/>
                      </a:solidFill>
                    </a:rPr>
                    <a:t>П</a:t>
                  </a:r>
                  <a:endParaRPr lang="en-US" altLang="en-US" sz="3600">
                    <a:solidFill>
                      <a:srgbClr val="08F220"/>
                    </a:solidFill>
                    <a:latin typeface="Times" panose="020F07020304040A0204" pitchFamily="34" charset="0"/>
                  </a:endParaRPr>
                </a:p>
              </p:txBody>
            </p:sp>
          </p:grpSp>
          <p:sp>
            <p:nvSpPr>
              <p:cNvPr id="695372" name="Rectangle 76">
                <a:extLst>
                  <a:ext uri="{FF2B5EF4-FFF2-40B4-BE49-F238E27FC236}">
                    <a16:creationId xmlns:a16="http://schemas.microsoft.com/office/drawing/2014/main" id="{E34E5EA0-42B3-EB3E-44DD-133150EFF0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6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ru-RU" altLang="en-US">
                    <a:solidFill>
                      <a:srgbClr val="11B0C5"/>
                    </a:solidFill>
                  </a:rPr>
                  <a:t>М</a:t>
                </a:r>
                <a:endParaRPr lang="en-US" altLang="en-US" sz="3600">
                  <a:solidFill>
                    <a:srgbClr val="11B0C5"/>
                  </a:solidFill>
                  <a:latin typeface="Times" panose="020F07020304040A0204" pitchFamily="34" charset="0"/>
                </a:endParaRPr>
              </a:p>
            </p:txBody>
          </p:sp>
        </p:grpSp>
        <p:grpSp>
          <p:nvGrpSpPr>
            <p:cNvPr id="99415" name="Group 77">
              <a:extLst>
                <a:ext uri="{FF2B5EF4-FFF2-40B4-BE49-F238E27FC236}">
                  <a16:creationId xmlns:a16="http://schemas.microsoft.com/office/drawing/2014/main" id="{94F5B949-74BC-3D97-1510-BF0E468480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2137" y="346"/>
              <a:chExt cx="455" cy="692"/>
            </a:xfrm>
          </p:grpSpPr>
          <p:grpSp>
            <p:nvGrpSpPr>
              <p:cNvPr id="99419" name="Group 78">
                <a:extLst>
                  <a:ext uri="{FF2B5EF4-FFF2-40B4-BE49-F238E27FC236}">
                    <a16:creationId xmlns:a16="http://schemas.microsoft.com/office/drawing/2014/main" id="{FC37585B-C491-6CE6-A5A8-0F6937C129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692"/>
                <a:chOff x="1814" y="109"/>
                <a:chExt cx="455" cy="692"/>
              </a:xfrm>
            </p:grpSpPr>
            <p:sp>
              <p:nvSpPr>
                <p:cNvPr id="695375" name="Text Box 79">
                  <a:extLst>
                    <a:ext uri="{FF2B5EF4-FFF2-40B4-BE49-F238E27FC236}">
                      <a16:creationId xmlns:a16="http://schemas.microsoft.com/office/drawing/2014/main" id="{63C1583E-6A2E-DC81-175C-A07B8CF8F73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  <a:ea typeface="+mn-ea"/>
                    </a:rPr>
                    <a:t>7</a:t>
                  </a:r>
                </a:p>
              </p:txBody>
            </p:sp>
            <p:sp>
              <p:nvSpPr>
                <p:cNvPr id="695376" name="Line 80">
                  <a:extLst>
                    <a:ext uri="{FF2B5EF4-FFF2-40B4-BE49-F238E27FC236}">
                      <a16:creationId xmlns:a16="http://schemas.microsoft.com/office/drawing/2014/main" id="{2B2B9A13-0DC4-FCC4-9419-BABBC01918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ea typeface="+mn-ea"/>
                  </a:endParaRPr>
                </a:p>
              </p:txBody>
            </p:sp>
          </p:grpSp>
          <p:sp>
            <p:nvSpPr>
              <p:cNvPr id="695377" name="Line 81">
                <a:extLst>
                  <a:ext uri="{FF2B5EF4-FFF2-40B4-BE49-F238E27FC236}">
                    <a16:creationId xmlns:a16="http://schemas.microsoft.com/office/drawing/2014/main" id="{C8C1B04C-B000-B19B-8BDA-5141033017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</p:grpSp>
        <p:grpSp>
          <p:nvGrpSpPr>
            <p:cNvPr id="99416" name="Group 82">
              <a:extLst>
                <a:ext uri="{FF2B5EF4-FFF2-40B4-BE49-F238E27FC236}">
                  <a16:creationId xmlns:a16="http://schemas.microsoft.com/office/drawing/2014/main" id="{A18B541E-1049-E356-5BF1-08D4A90BCE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95379" name="Text Box 83">
                <a:extLst>
                  <a:ext uri="{FF2B5EF4-FFF2-40B4-BE49-F238E27FC236}">
                    <a16:creationId xmlns:a16="http://schemas.microsoft.com/office/drawing/2014/main" id="{36E826AC-437F-9701-4690-4845E1F90C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ru-RU" altLang="en-US" sz="3200">
                    <a:solidFill>
                      <a:srgbClr val="00DFCA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altLang="en-US" sz="3200">
                    <a:solidFill>
                      <a:srgbClr val="00DFCA"/>
                    </a:solidFill>
                    <a:latin typeface="Arial" panose="020B0604020202020204" pitchFamily="34" charset="0"/>
                  </a:rPr>
                  <a:t>C 7 </a:t>
                </a:r>
                <a:r>
                  <a:rPr lang="ru-RU" altLang="en-US" sz="3200">
                    <a:solidFill>
                      <a:srgbClr val="00DFCA"/>
                    </a:solidFill>
                    <a:latin typeface="Arial" panose="020B0604020202020204" pitchFamily="34" charset="0"/>
                  </a:rPr>
                  <a:t>М</a:t>
                </a:r>
                <a:r>
                  <a:rPr lang="en-US" altLang="en-US" sz="3200">
                    <a:solidFill>
                      <a:srgbClr val="00DFCA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ru-RU" altLang="en-US" sz="3200">
                    <a:solidFill>
                      <a:srgbClr val="00DFCA"/>
                    </a:solidFill>
                    <a:latin typeface="Arial" panose="020B0604020202020204" pitchFamily="34" charset="0"/>
                  </a:rPr>
                  <a:t>И</a:t>
                </a:r>
                <a:endParaRPr lang="en-US" altLang="en-US" sz="3200">
                  <a:solidFill>
                    <a:srgbClr val="00DFCA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95380" name="Line 84">
                <a:extLst>
                  <a:ext uri="{FF2B5EF4-FFF2-40B4-BE49-F238E27FC236}">
                    <a16:creationId xmlns:a16="http://schemas.microsoft.com/office/drawing/2014/main" id="{2B2F1B51-2C96-45E0-9517-128AA7765F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</p:grpSp>
      </p:grpSp>
      <p:grpSp>
        <p:nvGrpSpPr>
          <p:cNvPr id="99371" name="Group 85">
            <a:extLst>
              <a:ext uri="{FF2B5EF4-FFF2-40B4-BE49-F238E27FC236}">
                <a16:creationId xmlns:a16="http://schemas.microsoft.com/office/drawing/2014/main" id="{C4C87FCA-B815-0838-E28C-8ED7894463E6}"/>
              </a:ext>
            </a:extLst>
          </p:cNvPr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99380" name="Group 86">
              <a:extLst>
                <a:ext uri="{FF2B5EF4-FFF2-40B4-BE49-F238E27FC236}">
                  <a16:creationId xmlns:a16="http://schemas.microsoft.com/office/drawing/2014/main" id="{87320192-A63C-985C-845C-CC946DCC7F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95383" name="AutoShape 87" descr="Cork">
                <a:extLst>
                  <a:ext uri="{FF2B5EF4-FFF2-40B4-BE49-F238E27FC236}">
                    <a16:creationId xmlns:a16="http://schemas.microsoft.com/office/drawing/2014/main" id="{0DEB6DF9-19EF-AB04-2126-49F842F6F4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5384" name="AutoShape 88" descr="Cork">
                <a:extLst>
                  <a:ext uri="{FF2B5EF4-FFF2-40B4-BE49-F238E27FC236}">
                    <a16:creationId xmlns:a16="http://schemas.microsoft.com/office/drawing/2014/main" id="{9CD5F17F-CC6F-D5FF-B178-AAFFF0EF68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5385" name="AutoShape 89" descr="Cork">
                <a:extLst>
                  <a:ext uri="{FF2B5EF4-FFF2-40B4-BE49-F238E27FC236}">
                    <a16:creationId xmlns:a16="http://schemas.microsoft.com/office/drawing/2014/main" id="{5358EDFC-1BA9-8DFA-C28E-B249AEFF56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5386" name="AutoShape 90" descr="Cork">
                <a:extLst>
                  <a:ext uri="{FF2B5EF4-FFF2-40B4-BE49-F238E27FC236}">
                    <a16:creationId xmlns:a16="http://schemas.microsoft.com/office/drawing/2014/main" id="{36D5B686-460D-7F6A-E682-776CCB0CB1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5387" name="AutoShape 91" descr="Cork">
                <a:extLst>
                  <a:ext uri="{FF2B5EF4-FFF2-40B4-BE49-F238E27FC236}">
                    <a16:creationId xmlns:a16="http://schemas.microsoft.com/office/drawing/2014/main" id="{4F3E61B9-5A01-449A-E9BE-CA1DE8DC7C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5388" name="AutoShape 92" descr="Cork">
                <a:extLst>
                  <a:ext uri="{FF2B5EF4-FFF2-40B4-BE49-F238E27FC236}">
                    <a16:creationId xmlns:a16="http://schemas.microsoft.com/office/drawing/2014/main" id="{20358F6E-4236-E59C-AF85-BE6D3617EE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5389" name="AutoShape 93" descr="Cork">
                <a:extLst>
                  <a:ext uri="{FF2B5EF4-FFF2-40B4-BE49-F238E27FC236}">
                    <a16:creationId xmlns:a16="http://schemas.microsoft.com/office/drawing/2014/main" id="{89D70633-AE9E-8C6D-CBB4-3E14668A5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5390" name="AutoShape 94" descr="Cork">
                <a:extLst>
                  <a:ext uri="{FF2B5EF4-FFF2-40B4-BE49-F238E27FC236}">
                    <a16:creationId xmlns:a16="http://schemas.microsoft.com/office/drawing/2014/main" id="{FBA73CFB-20CD-9226-E401-83ED1F67A1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5391" name="AutoShape 95" descr="Cork">
                <a:extLst>
                  <a:ext uri="{FF2B5EF4-FFF2-40B4-BE49-F238E27FC236}">
                    <a16:creationId xmlns:a16="http://schemas.microsoft.com/office/drawing/2014/main" id="{69BA6983-59D9-0C69-656B-5EDE34ED28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5392" name="AutoShape 96" descr="Cork">
                <a:extLst>
                  <a:ext uri="{FF2B5EF4-FFF2-40B4-BE49-F238E27FC236}">
                    <a16:creationId xmlns:a16="http://schemas.microsoft.com/office/drawing/2014/main" id="{14C69054-D8C4-911F-9A95-781A384885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5393" name="AutoShape 97" descr="Cork">
                <a:extLst>
                  <a:ext uri="{FF2B5EF4-FFF2-40B4-BE49-F238E27FC236}">
                    <a16:creationId xmlns:a16="http://schemas.microsoft.com/office/drawing/2014/main" id="{A3FBB27B-768D-9D71-EA6D-7598EA96B1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5394" name="AutoShape 98" descr="Cork">
                <a:extLst>
                  <a:ext uri="{FF2B5EF4-FFF2-40B4-BE49-F238E27FC236}">
                    <a16:creationId xmlns:a16="http://schemas.microsoft.com/office/drawing/2014/main" id="{95DF6B2A-C822-BF26-298A-C0655D474A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5395" name="AutoShape 99" descr="Cork">
                <a:extLst>
                  <a:ext uri="{FF2B5EF4-FFF2-40B4-BE49-F238E27FC236}">
                    <a16:creationId xmlns:a16="http://schemas.microsoft.com/office/drawing/2014/main" id="{762DE76B-EA41-89C4-AB89-65DFFCB6CF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5396" name="AutoShape 100" descr="Cork">
                <a:extLst>
                  <a:ext uri="{FF2B5EF4-FFF2-40B4-BE49-F238E27FC236}">
                    <a16:creationId xmlns:a16="http://schemas.microsoft.com/office/drawing/2014/main" id="{24D8E869-3FC2-E13B-D498-08355B6A02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  <p:sp>
            <p:nvSpPr>
              <p:cNvPr id="695397" name="AutoShape 101" descr="Cork">
                <a:extLst>
                  <a:ext uri="{FF2B5EF4-FFF2-40B4-BE49-F238E27FC236}">
                    <a16:creationId xmlns:a16="http://schemas.microsoft.com/office/drawing/2014/main" id="{D1508379-5696-26DA-5983-A2BE8F84D3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+mn-ea"/>
                </a:endParaRPr>
              </a:p>
            </p:txBody>
          </p:sp>
        </p:grpSp>
        <p:grpSp>
          <p:nvGrpSpPr>
            <p:cNvPr id="99381" name="Group 102">
              <a:extLst>
                <a:ext uri="{FF2B5EF4-FFF2-40B4-BE49-F238E27FC236}">
                  <a16:creationId xmlns:a16="http://schemas.microsoft.com/office/drawing/2014/main" id="{E218CDEE-4E1E-9F5A-52E3-4B6E7A034C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95399" name="AutoShape 103" descr="Cork">
                <a:extLst>
                  <a:ext uri="{FF2B5EF4-FFF2-40B4-BE49-F238E27FC236}">
                    <a16:creationId xmlns:a16="http://schemas.microsoft.com/office/drawing/2014/main" id="{4224D6F6-C021-4330-FA7B-4E53561174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5400" name="AutoShape 104" descr="Cork">
                <a:extLst>
                  <a:ext uri="{FF2B5EF4-FFF2-40B4-BE49-F238E27FC236}">
                    <a16:creationId xmlns:a16="http://schemas.microsoft.com/office/drawing/2014/main" id="{4F979A46-F7CB-D445-080E-589C43ADA6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5401" name="AutoShape 105" descr="Cork">
                <a:extLst>
                  <a:ext uri="{FF2B5EF4-FFF2-40B4-BE49-F238E27FC236}">
                    <a16:creationId xmlns:a16="http://schemas.microsoft.com/office/drawing/2014/main" id="{2A718AD3-D9A3-48E8-0BAE-DE6A6084C4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5402" name="AutoShape 106" descr="Cork">
                <a:extLst>
                  <a:ext uri="{FF2B5EF4-FFF2-40B4-BE49-F238E27FC236}">
                    <a16:creationId xmlns:a16="http://schemas.microsoft.com/office/drawing/2014/main" id="{C657E0E1-96EE-9333-6664-5E6DF2D885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5403" name="AutoShape 107" descr="Cork">
                <a:extLst>
                  <a:ext uri="{FF2B5EF4-FFF2-40B4-BE49-F238E27FC236}">
                    <a16:creationId xmlns:a16="http://schemas.microsoft.com/office/drawing/2014/main" id="{5CB2584F-E046-9BFA-645A-3EE725C5F4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5404" name="AutoShape 108" descr="Cork">
                <a:extLst>
                  <a:ext uri="{FF2B5EF4-FFF2-40B4-BE49-F238E27FC236}">
                    <a16:creationId xmlns:a16="http://schemas.microsoft.com/office/drawing/2014/main" id="{4DA2ECDE-E064-D377-54FA-40F80D7427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5405" name="AutoShape 109" descr="Cork">
                <a:extLst>
                  <a:ext uri="{FF2B5EF4-FFF2-40B4-BE49-F238E27FC236}">
                    <a16:creationId xmlns:a16="http://schemas.microsoft.com/office/drawing/2014/main" id="{A35F8328-7139-87F1-C9E8-3BD1B599D9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5406" name="AutoShape 110" descr="Cork">
                <a:extLst>
                  <a:ext uri="{FF2B5EF4-FFF2-40B4-BE49-F238E27FC236}">
                    <a16:creationId xmlns:a16="http://schemas.microsoft.com/office/drawing/2014/main" id="{438E1BE2-A0CC-2426-0E7F-F6299D4ACC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5407" name="AutoShape 111" descr="Cork">
                <a:extLst>
                  <a:ext uri="{FF2B5EF4-FFF2-40B4-BE49-F238E27FC236}">
                    <a16:creationId xmlns:a16="http://schemas.microsoft.com/office/drawing/2014/main" id="{28A0DBF8-7215-2092-1A40-72ED7AEC03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5408" name="AutoShape 112" descr="Cork">
                <a:extLst>
                  <a:ext uri="{FF2B5EF4-FFF2-40B4-BE49-F238E27FC236}">
                    <a16:creationId xmlns:a16="http://schemas.microsoft.com/office/drawing/2014/main" id="{5EFF3EC8-F8B6-B74E-4C77-BBC97354FD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5409" name="AutoShape 113" descr="Cork">
                <a:extLst>
                  <a:ext uri="{FF2B5EF4-FFF2-40B4-BE49-F238E27FC236}">
                    <a16:creationId xmlns:a16="http://schemas.microsoft.com/office/drawing/2014/main" id="{BA8A4310-8E9E-A7EF-8674-2CCC35108A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5410" name="AutoShape 114" descr="Cork">
                <a:extLst>
                  <a:ext uri="{FF2B5EF4-FFF2-40B4-BE49-F238E27FC236}">
                    <a16:creationId xmlns:a16="http://schemas.microsoft.com/office/drawing/2014/main" id="{CA67D4F9-E875-2A4A-154E-6AA55643A3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5411" name="AutoShape 115" descr="Cork">
                <a:extLst>
                  <a:ext uri="{FF2B5EF4-FFF2-40B4-BE49-F238E27FC236}">
                    <a16:creationId xmlns:a16="http://schemas.microsoft.com/office/drawing/2014/main" id="{3110F178-DD5A-55D0-AAFB-C3D88030C1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5412" name="AutoShape 116" descr="Cork">
                <a:extLst>
                  <a:ext uri="{FF2B5EF4-FFF2-40B4-BE49-F238E27FC236}">
                    <a16:creationId xmlns:a16="http://schemas.microsoft.com/office/drawing/2014/main" id="{D69E1ABA-7E75-434A-C47C-2B0522BA47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  <p:sp>
            <p:nvSpPr>
              <p:cNvPr id="695413" name="AutoShape 117" descr="Cork">
                <a:extLst>
                  <a:ext uri="{FF2B5EF4-FFF2-40B4-BE49-F238E27FC236}">
                    <a16:creationId xmlns:a16="http://schemas.microsoft.com/office/drawing/2014/main" id="{60ADE084-70AB-5177-8A33-D1AA85D998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ru-RU" sz="2400" b="0">
                  <a:solidFill>
                    <a:srgbClr val="FF262D"/>
                  </a:solidFill>
                  <a:latin typeface="Comic Sans MS" charset="0"/>
                  <a:ea typeface="+mn-ea"/>
                </a:endParaRPr>
              </a:p>
            </p:txBody>
          </p:sp>
        </p:grpSp>
      </p:grpSp>
      <p:sp>
        <p:nvSpPr>
          <p:cNvPr id="695414" name="Rectangle 118">
            <a:extLst>
              <a:ext uri="{FF2B5EF4-FFF2-40B4-BE49-F238E27FC236}">
                <a16:creationId xmlns:a16="http://schemas.microsoft.com/office/drawing/2014/main" id="{9CC92901-2D7A-3881-8C49-205F6AE67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ru-RU" sz="2400" b="0">
              <a:solidFill>
                <a:srgbClr val="FDDC07"/>
              </a:solidFill>
              <a:latin typeface="Comic Sans MS" charset="0"/>
              <a:ea typeface="+mn-ea"/>
            </a:endParaRPr>
          </a:p>
        </p:txBody>
      </p:sp>
      <p:sp>
        <p:nvSpPr>
          <p:cNvPr id="695415" name="Rectangle 119">
            <a:extLst>
              <a:ext uri="{FF2B5EF4-FFF2-40B4-BE49-F238E27FC236}">
                <a16:creationId xmlns:a16="http://schemas.microsoft.com/office/drawing/2014/main" id="{4BB07FDB-A861-0B26-1A06-1B84056CD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695416" name="Text Box 120">
            <a:extLst>
              <a:ext uri="{FF2B5EF4-FFF2-40B4-BE49-F238E27FC236}">
                <a16:creationId xmlns:a16="http://schemas.microsoft.com/office/drawing/2014/main" id="{3E948268-1B66-C46C-4915-50B668EFD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106363"/>
            <a:ext cx="3097213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latin typeface="Arial" panose="020B0604020202020204" pitchFamily="34" charset="0"/>
              </a:rPr>
              <a:t>ТКАНЬ ХРОНОЛОГИИ БИБЛИИ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695417" name="Line 121">
            <a:extLst>
              <a:ext uri="{FF2B5EF4-FFF2-40B4-BE49-F238E27FC236}">
                <a16:creationId xmlns:a16="http://schemas.microsoft.com/office/drawing/2014/main" id="{7DECEBCF-6D48-7560-E44D-1BE0490C1BE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695418" name="Line 122">
            <a:extLst>
              <a:ext uri="{FF2B5EF4-FFF2-40B4-BE49-F238E27FC236}">
                <a16:creationId xmlns:a16="http://schemas.microsoft.com/office/drawing/2014/main" id="{EEEAD3BC-E705-9489-F6D0-E00DF681790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695419" name="Line 123">
            <a:extLst>
              <a:ext uri="{FF2B5EF4-FFF2-40B4-BE49-F238E27FC236}">
                <a16:creationId xmlns:a16="http://schemas.microsoft.com/office/drawing/2014/main" id="{B50FE960-43F9-C06A-81D5-BC6307A1C67C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99378" name="Text Box 131">
            <a:extLst>
              <a:ext uri="{FF2B5EF4-FFF2-40B4-BE49-F238E27FC236}">
                <a16:creationId xmlns:a16="http://schemas.microsoft.com/office/drawing/2014/main" id="{949E4DFA-804A-27AA-6BB0-777DF4CBF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6551613"/>
            <a:ext cx="9477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  <p:sp>
        <p:nvSpPr>
          <p:cNvPr id="695428" name="Rectangle 132">
            <a:extLst>
              <a:ext uri="{FF2B5EF4-FFF2-40B4-BE49-F238E27FC236}">
                <a16:creationId xmlns:a16="http://schemas.microsoft.com/office/drawing/2014/main" id="{516500BA-1C2C-6167-ECC2-CD3177338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9038" y="6537325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8.0.05b.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95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695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95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63" descr="Slide1">
            <a:extLst>
              <a:ext uri="{FF2B5EF4-FFF2-40B4-BE49-F238E27FC236}">
                <a16:creationId xmlns:a16="http://schemas.microsoft.com/office/drawing/2014/main" id="{11CE0F82-625B-48FE-6428-11446F6CC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0064" name="Rectangle 64">
            <a:extLst>
              <a:ext uri="{FF2B5EF4-FFF2-40B4-BE49-F238E27FC236}">
                <a16:creationId xmlns:a16="http://schemas.microsoft.com/office/drawing/2014/main" id="{D695D89A-1D4D-499B-353E-223D43850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00" y="0"/>
            <a:ext cx="9169400" cy="6845300"/>
          </a:xfrm>
          <a:prstGeom prst="rect">
            <a:avLst/>
          </a:prstGeom>
          <a:solidFill>
            <a:srgbClr val="000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640007" name="Line 7">
            <a:extLst>
              <a:ext uri="{FF2B5EF4-FFF2-40B4-BE49-F238E27FC236}">
                <a16:creationId xmlns:a16="http://schemas.microsoft.com/office/drawing/2014/main" id="{F51A1786-A37C-1A8B-3C0B-4F312D21F951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640008" name="Line 8">
            <a:extLst>
              <a:ext uri="{FF2B5EF4-FFF2-40B4-BE49-F238E27FC236}">
                <a16:creationId xmlns:a16="http://schemas.microsoft.com/office/drawing/2014/main" id="{12957D33-9FA9-DFA4-2610-757962D1C154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640009" name="Line 9">
            <a:extLst>
              <a:ext uri="{FF2B5EF4-FFF2-40B4-BE49-F238E27FC236}">
                <a16:creationId xmlns:a16="http://schemas.microsoft.com/office/drawing/2014/main" id="{92617A91-E6D8-9016-9C10-279C32CE575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640010" name="Line 10">
            <a:extLst>
              <a:ext uri="{FF2B5EF4-FFF2-40B4-BE49-F238E27FC236}">
                <a16:creationId xmlns:a16="http://schemas.microsoft.com/office/drawing/2014/main" id="{DD45C774-FD55-1C78-E9C3-AC248FBC97D2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640011" name="Line 11">
            <a:extLst>
              <a:ext uri="{FF2B5EF4-FFF2-40B4-BE49-F238E27FC236}">
                <a16:creationId xmlns:a16="http://schemas.microsoft.com/office/drawing/2014/main" id="{C1AD50E3-CBC0-70A2-D6F6-4AC7BC98619B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100361" name="Text Box 43">
            <a:extLst>
              <a:ext uri="{FF2B5EF4-FFF2-40B4-BE49-F238E27FC236}">
                <a16:creationId xmlns:a16="http://schemas.microsoft.com/office/drawing/2014/main" id="{CF3D9A06-AE93-ED62-FDC5-349477D0A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640044" name="Rectangle 44">
            <a:extLst>
              <a:ext uri="{FF2B5EF4-FFF2-40B4-BE49-F238E27FC236}">
                <a16:creationId xmlns:a16="http://schemas.microsoft.com/office/drawing/2014/main" id="{2B071A74-0654-29E5-EE2B-158115CF3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40045" name="Rectangle 45">
            <a:extLst>
              <a:ext uri="{FF2B5EF4-FFF2-40B4-BE49-F238E27FC236}">
                <a16:creationId xmlns:a16="http://schemas.microsoft.com/office/drawing/2014/main" id="{28EDD063-F44C-6C43-D6A0-9BDE9A18C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75</a:t>
            </a:r>
          </a:p>
        </p:txBody>
      </p:sp>
      <p:sp>
        <p:nvSpPr>
          <p:cNvPr id="100364" name="Text Box 46">
            <a:extLst>
              <a:ext uri="{FF2B5EF4-FFF2-40B4-BE49-F238E27FC236}">
                <a16:creationId xmlns:a16="http://schemas.microsoft.com/office/drawing/2014/main" id="{092A1624-8485-2EE4-2ABE-156B44176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788" y="6418263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8</a:t>
            </a:r>
          </a:p>
        </p:txBody>
      </p:sp>
      <p:sp>
        <p:nvSpPr>
          <p:cNvPr id="640048" name="Rectangle 48">
            <a:extLst>
              <a:ext uri="{FF2B5EF4-FFF2-40B4-BE49-F238E27FC236}">
                <a16:creationId xmlns:a16="http://schemas.microsoft.com/office/drawing/2014/main" id="{A7B49240-14F9-B5C7-8E75-6D4F966E0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6538913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8.0.05b.</a:t>
            </a:r>
          </a:p>
        </p:txBody>
      </p:sp>
      <p:sp>
        <p:nvSpPr>
          <p:cNvPr id="640055" name="Text Box 55">
            <a:extLst>
              <a:ext uri="{FF2B5EF4-FFF2-40B4-BE49-F238E27FC236}">
                <a16:creationId xmlns:a16="http://schemas.microsoft.com/office/drawing/2014/main" id="{74F862C1-2E1E-B36D-8B9A-500FC2C09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" y="747713"/>
            <a:ext cx="86233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>
                <a:solidFill>
                  <a:srgbClr val="FFFF00"/>
                </a:solidFill>
                <a:latin typeface="Arial" panose="020B0604020202020204" pitchFamily="34" charset="0"/>
              </a:rPr>
              <a:t>В нашем замысловатым двадцать первом веке</a:t>
            </a: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, </a:t>
            </a:r>
            <a:r>
              <a:rPr lang="ru-RU" altLang="en-US">
                <a:solidFill>
                  <a:srgbClr val="FFFF00"/>
                </a:solidFill>
                <a:latin typeface="Arial" panose="020B0604020202020204" pitchFamily="34" charset="0"/>
              </a:rPr>
              <a:t>должно ли нам почитать</a:t>
            </a: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ru-RU" altLang="en-US">
                <a:solidFill>
                  <a:srgbClr val="FFFF00"/>
                </a:solidFill>
                <a:latin typeface="Arial" panose="020B0604020202020204" pitchFamily="34" charset="0"/>
              </a:rPr>
              <a:t>то </a:t>
            </a: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4,000-</a:t>
            </a:r>
            <a:r>
              <a:rPr lang="ru-RU" altLang="en-US">
                <a:solidFill>
                  <a:srgbClr val="FFFF00"/>
                </a:solidFill>
                <a:latin typeface="Arial" panose="020B0604020202020204" pitchFamily="34" charset="0"/>
              </a:rPr>
              <a:t>летнее правовое</a:t>
            </a: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, </a:t>
            </a:r>
            <a:r>
              <a:rPr lang="ru-RU" altLang="en-US">
                <a:solidFill>
                  <a:srgbClr val="FFFF00"/>
                </a:solidFill>
                <a:latin typeface="Arial" panose="020B0604020202020204" pitchFamily="34" charset="0"/>
              </a:rPr>
              <a:t>документированное соглашение</a:t>
            </a: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ru-RU" altLang="en-US">
                <a:solidFill>
                  <a:srgbClr val="FFFF00"/>
                </a:solidFill>
                <a:latin typeface="Arial" panose="020B0604020202020204" pitchFamily="34" charset="0"/>
              </a:rPr>
              <a:t>между Богом</a:t>
            </a: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ru-RU" altLang="en-US">
                <a:solidFill>
                  <a:srgbClr val="FFFF00"/>
                </a:solidFill>
                <a:latin typeface="Arial" panose="020B0604020202020204" pitchFamily="34" charset="0"/>
              </a:rPr>
              <a:t>и Его другом Авраамом</a:t>
            </a: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?                              </a:t>
            </a:r>
            <a:endParaRPr lang="en-US" altLang="en-US" sz="2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40056" name="Text Box 56">
            <a:extLst>
              <a:ext uri="{FF2B5EF4-FFF2-40B4-BE49-F238E27FC236}">
                <a16:creationId xmlns:a16="http://schemas.microsoft.com/office/drawing/2014/main" id="{473B8446-225F-EDD0-7CB8-255B85AD8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175000"/>
            <a:ext cx="8737600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en-US">
                <a:solidFill>
                  <a:srgbClr val="FFFF00"/>
                </a:solidFill>
                <a:latin typeface="Arial" panose="020B0604020202020204" pitchFamily="34" charset="0"/>
              </a:rPr>
              <a:t>ДА</a:t>
            </a: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…</a:t>
            </a:r>
            <a:r>
              <a:rPr lang="ru-RU" altLang="en-US">
                <a:solidFill>
                  <a:srgbClr val="FFFF00"/>
                </a:solidFill>
                <a:latin typeface="Arial" panose="020B0604020202020204" pitchFamily="34" charset="0"/>
              </a:rPr>
              <a:t>АБСОЛЮТНО</a:t>
            </a: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…</a:t>
            </a:r>
            <a:r>
              <a:rPr lang="ru-RU" altLang="en-US">
                <a:solidFill>
                  <a:srgbClr val="FFFF00"/>
                </a:solidFill>
                <a:latin typeface="Arial" panose="020B0604020202020204" pitchFamily="34" charset="0"/>
              </a:rPr>
              <a:t>потому что</a:t>
            </a: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…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en-US">
                <a:solidFill>
                  <a:srgbClr val="FFFF00"/>
                </a:solidFill>
                <a:latin typeface="Arial" panose="020B0604020202020204" pitchFamily="34" charset="0"/>
              </a:rPr>
              <a:t>Бог повторил его сыну Авраама</a:t>
            </a: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, </a:t>
            </a:r>
            <a:r>
              <a:rPr lang="ru-RU" altLang="en-US">
                <a:solidFill>
                  <a:srgbClr val="99CCFF"/>
                </a:solidFill>
                <a:latin typeface="Arial" panose="020B0604020202020204" pitchFamily="34" charset="0"/>
              </a:rPr>
              <a:t>ИССАКУ</a:t>
            </a: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, </a:t>
            </a:r>
            <a:r>
              <a:rPr lang="ru-RU" altLang="en-US">
                <a:solidFill>
                  <a:srgbClr val="FFFF00"/>
                </a:solidFill>
                <a:latin typeface="Arial" panose="020B0604020202020204" pitchFamily="34" charset="0"/>
              </a:rPr>
              <a:t>в</a:t>
            </a: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ru-RU" altLang="en-US">
                <a:solidFill>
                  <a:srgbClr val="FFFF00"/>
                </a:solidFill>
                <a:latin typeface="Arial" panose="020B0604020202020204" pitchFamily="34" charset="0"/>
              </a:rPr>
              <a:t>Бытие</a:t>
            </a: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 26.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en-US">
                <a:solidFill>
                  <a:srgbClr val="FFFF00"/>
                </a:solidFill>
                <a:latin typeface="Arial" panose="020B0604020202020204" pitchFamily="34" charset="0"/>
              </a:rPr>
              <a:t>Оно было сказано вновь</a:t>
            </a: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ru-RU" altLang="en-US">
                <a:solidFill>
                  <a:srgbClr val="99CCFF"/>
                </a:solidFill>
                <a:latin typeface="Arial" panose="020B0604020202020204" pitchFamily="34" charset="0"/>
              </a:rPr>
              <a:t>ИАКОВУ</a:t>
            </a: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ru-RU" altLang="en-US">
                <a:solidFill>
                  <a:srgbClr val="FFFF00"/>
                </a:solidFill>
                <a:latin typeface="Arial" panose="020B0604020202020204" pitchFamily="34" charset="0"/>
              </a:rPr>
              <a:t>в</a:t>
            </a: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ru-RU" altLang="en-US">
                <a:solidFill>
                  <a:srgbClr val="FFFF00"/>
                </a:solidFill>
                <a:latin typeface="Arial" panose="020B0604020202020204" pitchFamily="34" charset="0"/>
              </a:rPr>
              <a:t>Бытие</a:t>
            </a: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 35.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en-US">
                <a:solidFill>
                  <a:srgbClr val="FFFF00"/>
                </a:solidFill>
                <a:latin typeface="Arial" panose="020B0604020202020204" pitchFamily="34" charset="0"/>
              </a:rPr>
              <a:t>Вновь,</a:t>
            </a: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ru-RU" altLang="en-US">
                <a:solidFill>
                  <a:srgbClr val="99CCFF"/>
                </a:solidFill>
                <a:latin typeface="Arial" panose="020B0604020202020204" pitchFamily="34" charset="0"/>
              </a:rPr>
              <a:t>ИОСИФУ</a:t>
            </a: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ru-RU" altLang="en-US">
                <a:solidFill>
                  <a:srgbClr val="FFFF00"/>
                </a:solidFill>
                <a:latin typeface="Arial" panose="020B0604020202020204" pitchFamily="34" charset="0"/>
              </a:rPr>
              <a:t>в</a:t>
            </a: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ru-RU" altLang="en-US">
                <a:solidFill>
                  <a:srgbClr val="FFFF00"/>
                </a:solidFill>
                <a:latin typeface="Arial" panose="020B0604020202020204" pitchFamily="34" charset="0"/>
              </a:rPr>
              <a:t>Бытие</a:t>
            </a: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 48.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en-US">
                <a:solidFill>
                  <a:srgbClr val="99CCFF"/>
                </a:solidFill>
                <a:latin typeface="Arial" panose="020B0604020202020204" pitchFamily="34" charset="0"/>
              </a:rPr>
              <a:t>MO</a:t>
            </a:r>
            <a:r>
              <a:rPr lang="ru-RU" altLang="en-US">
                <a:solidFill>
                  <a:srgbClr val="99CCFF"/>
                </a:solidFill>
                <a:latin typeface="Arial" panose="020B0604020202020204" pitchFamily="34" charset="0"/>
              </a:rPr>
              <a:t>ИСЕЮ</a:t>
            </a: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, </a:t>
            </a:r>
            <a:r>
              <a:rPr lang="ru-RU" altLang="en-US">
                <a:solidFill>
                  <a:srgbClr val="FFFF00"/>
                </a:solidFill>
                <a:latin typeface="Arial" panose="020B0604020202020204" pitchFamily="34" charset="0"/>
              </a:rPr>
              <a:t>в Исходе</a:t>
            </a: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 6…</a:t>
            </a:r>
            <a:r>
              <a:rPr lang="ru-RU" altLang="en-US">
                <a:solidFill>
                  <a:srgbClr val="FFFF00"/>
                </a:solidFill>
                <a:latin typeface="Arial" panose="020B0604020202020204" pitchFamily="34" charset="0"/>
              </a:rPr>
              <a:t> и</a:t>
            </a: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ru-RU" altLang="en-US">
                <a:solidFill>
                  <a:srgbClr val="99CCFF"/>
                </a:solidFill>
                <a:latin typeface="Arial" panose="020B0604020202020204" pitchFamily="34" charset="0"/>
              </a:rPr>
              <a:t>И.НАВИНУ</a:t>
            </a: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ru-RU" altLang="en-US">
                <a:solidFill>
                  <a:srgbClr val="FFFF00"/>
                </a:solidFill>
                <a:latin typeface="Arial" panose="020B0604020202020204" pitchFamily="34" charset="0"/>
              </a:rPr>
              <a:t>в</a:t>
            </a: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ru-RU" altLang="en-US">
                <a:solidFill>
                  <a:srgbClr val="FFFF00"/>
                </a:solidFill>
                <a:latin typeface="Arial" panose="020B0604020202020204" pitchFamily="34" charset="0"/>
              </a:rPr>
              <a:t>И.Навина</a:t>
            </a: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 1. </a:t>
            </a:r>
          </a:p>
        </p:txBody>
      </p:sp>
      <p:sp>
        <p:nvSpPr>
          <p:cNvPr id="640057" name="Text Box 57">
            <a:extLst>
              <a:ext uri="{FF2B5EF4-FFF2-40B4-BE49-F238E27FC236}">
                <a16:creationId xmlns:a16="http://schemas.microsoft.com/office/drawing/2014/main" id="{DF2C315E-0386-8F4A-4C88-D4AD2C12E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700" y="228600"/>
            <a:ext cx="78359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ТОГДА ВОЗНИКАЕТ ВОПРОС</a:t>
            </a:r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640058" name="Text Box 58">
            <a:extLst>
              <a:ext uri="{FF2B5EF4-FFF2-40B4-BE49-F238E27FC236}">
                <a16:creationId xmlns:a16="http://schemas.microsoft.com/office/drawing/2014/main" id="{7EE84C39-EDE3-4CED-42F0-B4A5F1306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563" y="5461000"/>
            <a:ext cx="71755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2800">
                <a:latin typeface="Arial" panose="020B0604020202020204" pitchFamily="34" charset="0"/>
              </a:rPr>
              <a:t>Наконец</a:t>
            </a:r>
            <a:r>
              <a:rPr lang="en-US" altLang="en-US" sz="2800">
                <a:latin typeface="Arial" panose="020B0604020202020204" pitchFamily="34" charset="0"/>
              </a:rPr>
              <a:t>…</a:t>
            </a:r>
            <a:r>
              <a:rPr lang="ru-RU" altLang="en-US" sz="2800">
                <a:latin typeface="Arial" panose="020B0604020202020204" pitchFamily="34" charset="0"/>
              </a:rPr>
              <a:t>самое важное</a:t>
            </a:r>
            <a:r>
              <a:rPr lang="en-US" altLang="en-US" sz="2800">
                <a:latin typeface="Arial" panose="020B0604020202020204" pitchFamily="34" charset="0"/>
              </a:rPr>
              <a:t>…</a:t>
            </a:r>
            <a:r>
              <a:rPr lang="ru-RU" altLang="en-US" sz="2800">
                <a:latin typeface="Arial" panose="020B0604020202020204" pitchFamily="34" charset="0"/>
              </a:rPr>
              <a:t>           Мессия</a:t>
            </a:r>
            <a:r>
              <a:rPr lang="en-US" altLang="en-US" sz="2800">
                <a:latin typeface="Arial" panose="020B0604020202020204" pitchFamily="34" charset="0"/>
              </a:rPr>
              <a:t> </a:t>
            </a:r>
            <a:r>
              <a:rPr lang="ru-RU" altLang="en-US" sz="2800">
                <a:latin typeface="Arial" panose="020B0604020202020204" pitchFamily="34" charset="0"/>
              </a:rPr>
              <a:t>пришел для его выполнения</a:t>
            </a:r>
            <a:r>
              <a:rPr lang="en-US" altLang="en-US" sz="2800">
                <a:latin typeface="Arial" panose="020B0604020202020204" pitchFamily="34" charset="0"/>
              </a:rPr>
              <a:t>! </a:t>
            </a:r>
          </a:p>
        </p:txBody>
      </p:sp>
      <p:sp>
        <p:nvSpPr>
          <p:cNvPr id="640059" name="Text Box 59">
            <a:extLst>
              <a:ext uri="{FF2B5EF4-FFF2-40B4-BE49-F238E27FC236}">
                <a16:creationId xmlns:a16="http://schemas.microsoft.com/office/drawing/2014/main" id="{7F2E31BF-F133-7A14-B981-23E8036DD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38" y="2224088"/>
            <a:ext cx="81407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i="1">
                <a:solidFill>
                  <a:srgbClr val="99CCFF"/>
                </a:solidFill>
                <a:latin typeface="Arial" panose="020B0604020202020204" pitchFamily="34" charset="0"/>
              </a:rPr>
              <a:t>(</a:t>
            </a:r>
            <a:r>
              <a:rPr lang="ru-RU" altLang="en-US" sz="2000" i="1">
                <a:solidFill>
                  <a:srgbClr val="99CCFF"/>
                </a:solidFill>
                <a:latin typeface="Arial" panose="020B0604020202020204" pitchFamily="34" charset="0"/>
              </a:rPr>
              <a:t>Помните</a:t>
            </a:r>
            <a:r>
              <a:rPr lang="en-US" altLang="en-US" sz="2000" i="1">
                <a:solidFill>
                  <a:srgbClr val="99CCFF"/>
                </a:solidFill>
                <a:latin typeface="Arial" panose="020B0604020202020204" pitchFamily="34" charset="0"/>
              </a:rPr>
              <a:t>: </a:t>
            </a:r>
            <a:r>
              <a:rPr lang="ru-RU" altLang="en-US" sz="2000" i="1">
                <a:solidFill>
                  <a:srgbClr val="99CCFF"/>
                </a:solidFill>
                <a:latin typeface="Arial" panose="020B0604020202020204" pitchFamily="34" charset="0"/>
              </a:rPr>
              <a:t>оно записано в каждом</a:t>
            </a:r>
            <a:r>
              <a:rPr lang="en-US" altLang="en-US" sz="2000" i="1">
                <a:solidFill>
                  <a:srgbClr val="99CCFF"/>
                </a:solidFill>
                <a:latin typeface="Arial" panose="020B0604020202020204" pitchFamily="34" charset="0"/>
              </a:rPr>
              <a:t> </a:t>
            </a:r>
            <a:r>
              <a:rPr lang="ru-RU" altLang="en-US" sz="2000" i="1" u="sng">
                <a:solidFill>
                  <a:srgbClr val="99CCFF"/>
                </a:solidFill>
                <a:latin typeface="Arial" panose="020B0604020202020204" pitchFamily="34" charset="0"/>
              </a:rPr>
              <a:t>точном</a:t>
            </a:r>
            <a:r>
              <a:rPr lang="en-US" altLang="en-US" sz="2000" i="1">
                <a:solidFill>
                  <a:srgbClr val="99CCFF"/>
                </a:solidFill>
                <a:latin typeface="Arial" panose="020B0604020202020204" pitchFamily="34" charset="0"/>
              </a:rPr>
              <a:t> </a:t>
            </a:r>
            <a:r>
              <a:rPr lang="ru-RU" altLang="en-US" sz="2000" i="1">
                <a:solidFill>
                  <a:srgbClr val="99CCFF"/>
                </a:solidFill>
                <a:latin typeface="Arial" panose="020B0604020202020204" pitchFamily="34" charset="0"/>
              </a:rPr>
              <a:t>переводе Библии</a:t>
            </a:r>
            <a:r>
              <a:rPr lang="en-US" altLang="en-US" sz="2000" i="1">
                <a:solidFill>
                  <a:srgbClr val="99CCFF"/>
                </a:solidFill>
                <a:latin typeface="Arial" panose="020B0604020202020204" pitchFamily="34" charset="0"/>
              </a:rPr>
              <a:t>, </a:t>
            </a:r>
            <a:r>
              <a:rPr lang="ru-RU" altLang="en-US" sz="2000" i="1">
                <a:solidFill>
                  <a:srgbClr val="99CCFF"/>
                </a:solidFill>
                <a:latin typeface="Arial" panose="020B0604020202020204" pitchFamily="34" charset="0"/>
              </a:rPr>
              <a:t>издании или редакции по всему миру</a:t>
            </a:r>
            <a:r>
              <a:rPr lang="en-US" altLang="en-US" sz="2000" i="1">
                <a:solidFill>
                  <a:srgbClr val="99CCFF"/>
                </a:solidFill>
                <a:latin typeface="Arial" panose="020B0604020202020204" pitchFamily="34" charset="0"/>
              </a:rPr>
              <a:t>!)</a:t>
            </a:r>
          </a:p>
        </p:txBody>
      </p:sp>
      <p:sp>
        <p:nvSpPr>
          <p:cNvPr id="100371" name="Text Box 61">
            <a:extLst>
              <a:ext uri="{FF2B5EF4-FFF2-40B4-BE49-F238E27FC236}">
                <a16:creationId xmlns:a16="http://schemas.microsoft.com/office/drawing/2014/main" id="{BF3EEB5D-03C0-280D-03FD-9A85E7A2C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655161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©2006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0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40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640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640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640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6400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6400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40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40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40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40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0055" grpId="0" autoUpdateAnimBg="0"/>
      <p:bldP spid="640056" grpId="0" build="p" autoUpdateAnimBg="0"/>
      <p:bldP spid="640058" grpId="0" autoUpdateAnimBg="0"/>
      <p:bldP spid="640059" grpId="0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00E76E5F-FE51-E2EC-6C31-F10976095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4250" y="173038"/>
            <a:ext cx="18415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ru-RU" altLang="en-US" sz="1600" b="0"/>
          </a:p>
        </p:txBody>
      </p:sp>
      <p:sp>
        <p:nvSpPr>
          <p:cNvPr id="102403" name="Text Box 4">
            <a:extLst>
              <a:ext uri="{FF2B5EF4-FFF2-40B4-BE49-F238E27FC236}">
                <a16:creationId xmlns:a16="http://schemas.microsoft.com/office/drawing/2014/main" id="{8D38024F-74FC-8166-FF78-A046FD423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02404" name="Text Box 5">
            <a:extLst>
              <a:ext uri="{FF2B5EF4-FFF2-40B4-BE49-F238E27FC236}">
                <a16:creationId xmlns:a16="http://schemas.microsoft.com/office/drawing/2014/main" id="{D618A4A0-5D74-2DC8-336E-80CE83EA7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0263" y="4833938"/>
            <a:ext cx="1841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539654" name="Rectangle 6">
            <a:extLst>
              <a:ext uri="{FF2B5EF4-FFF2-40B4-BE49-F238E27FC236}">
                <a16:creationId xmlns:a16="http://schemas.microsoft.com/office/drawing/2014/main" id="{44FAE0BC-5111-3EE0-D62E-2230FAEAA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413" y="1354138"/>
            <a:ext cx="8231187" cy="5022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en-US" sz="5400">
                <a:solidFill>
                  <a:srgbClr val="FAFD00"/>
                </a:solidFill>
                <a:latin typeface="Times New Roman" panose="02020603050405020304" pitchFamily="18" charset="0"/>
              </a:rPr>
              <a:t>так как эти</a:t>
            </a:r>
            <a:r>
              <a:rPr lang="en-US" altLang="en-US" sz="5400">
                <a:solidFill>
                  <a:srgbClr val="FAFD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5400" i="1" u="sng">
                <a:solidFill>
                  <a:srgbClr val="FAFD00"/>
                </a:solidFill>
                <a:latin typeface="Times New Roman" panose="02020603050405020304" pitchFamily="18" charset="0"/>
              </a:rPr>
              <a:t>безусловные и буквальные</a:t>
            </a:r>
            <a:r>
              <a:rPr lang="en-US" altLang="en-US" sz="5400" i="1" u="sng">
                <a:solidFill>
                  <a:srgbClr val="FAFD00"/>
                </a:solidFill>
                <a:latin typeface="Times New Roman" panose="02020603050405020304" pitchFamily="18" charset="0"/>
              </a:rPr>
              <a:t>          </a:t>
            </a:r>
            <a:r>
              <a:rPr lang="ru-RU" altLang="en-US" sz="5400">
                <a:solidFill>
                  <a:srgbClr val="FAFD00"/>
                </a:solidFill>
                <a:latin typeface="Times New Roman" panose="02020603050405020304" pitchFamily="18" charset="0"/>
              </a:rPr>
              <a:t>обетования содержатся в нашей Библии</a:t>
            </a:r>
            <a:r>
              <a:rPr lang="en-US" altLang="en-US" sz="5400">
                <a:solidFill>
                  <a:srgbClr val="FAFD00"/>
                </a:solidFill>
                <a:latin typeface="Times New Roman" panose="02020603050405020304" pitchFamily="18" charset="0"/>
              </a:rPr>
              <a:t>…</a:t>
            </a:r>
            <a:r>
              <a:rPr lang="ru-RU" altLang="en-US" sz="5400">
                <a:solidFill>
                  <a:srgbClr val="FAFD00"/>
                </a:solidFill>
                <a:latin typeface="Times New Roman" panose="02020603050405020304" pitchFamily="18" charset="0"/>
              </a:rPr>
              <a:t>мы</a:t>
            </a:r>
            <a:r>
              <a:rPr lang="en-US" altLang="en-US" sz="5400">
                <a:solidFill>
                  <a:srgbClr val="FAFD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5400" i="1">
                <a:solidFill>
                  <a:srgbClr val="FAFD00"/>
                </a:solidFill>
                <a:latin typeface="Times New Roman" panose="02020603050405020304" pitchFamily="18" charset="0"/>
              </a:rPr>
              <a:t>должны</a:t>
            </a:r>
            <a:r>
              <a:rPr lang="en-US" altLang="en-US" sz="5400">
                <a:solidFill>
                  <a:srgbClr val="FAFD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5400">
                <a:solidFill>
                  <a:srgbClr val="FAFD00"/>
                </a:solidFill>
                <a:latin typeface="Times New Roman" panose="02020603050405020304" pitchFamily="18" charset="0"/>
              </a:rPr>
              <a:t>учесть их</a:t>
            </a:r>
            <a:r>
              <a:rPr lang="en-US" altLang="en-US" sz="5400">
                <a:solidFill>
                  <a:srgbClr val="FAFD00"/>
                </a:solidFill>
                <a:latin typeface="Times New Roman" panose="02020603050405020304" pitchFamily="18" charset="0"/>
              </a:rPr>
              <a:t>... </a:t>
            </a:r>
            <a:r>
              <a:rPr lang="ru-RU" altLang="en-US" sz="5400">
                <a:solidFill>
                  <a:srgbClr val="FAFD00"/>
                </a:solidFill>
                <a:latin typeface="Times New Roman" panose="02020603050405020304" pitchFamily="18" charset="0"/>
              </a:rPr>
              <a:t>обязательно</a:t>
            </a:r>
            <a:r>
              <a:rPr lang="en-US" altLang="en-US" sz="5400">
                <a:solidFill>
                  <a:srgbClr val="FAFD00"/>
                </a:solidFill>
                <a:latin typeface="Times New Roman" panose="02020603050405020304" pitchFamily="18" charset="0"/>
              </a:rPr>
              <a:t>!</a:t>
            </a:r>
            <a:endParaRPr lang="en-US" altLang="en-US" sz="4000">
              <a:solidFill>
                <a:srgbClr val="FAFD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06" name="Text Box 7">
            <a:extLst>
              <a:ext uri="{FF2B5EF4-FFF2-40B4-BE49-F238E27FC236}">
                <a16:creationId xmlns:a16="http://schemas.microsoft.com/office/drawing/2014/main" id="{A81CC719-4076-4F1E-E601-38B22881D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39656" name="Rectangle 8">
            <a:extLst>
              <a:ext uri="{FF2B5EF4-FFF2-40B4-BE49-F238E27FC236}">
                <a16:creationId xmlns:a16="http://schemas.microsoft.com/office/drawing/2014/main" id="{3FE8A758-DCCD-A799-DF80-F08F32535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9659" name="Rectangle 11">
            <a:extLst>
              <a:ext uri="{FF2B5EF4-FFF2-40B4-BE49-F238E27FC236}">
                <a16:creationId xmlns:a16="http://schemas.microsoft.com/office/drawing/2014/main" id="{EBE8A62F-16AE-E84D-DBED-DCFDD2F71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9900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76</a:t>
            </a:r>
          </a:p>
        </p:txBody>
      </p:sp>
      <p:sp>
        <p:nvSpPr>
          <p:cNvPr id="539661" name="Rectangle 13">
            <a:extLst>
              <a:ext uri="{FF2B5EF4-FFF2-40B4-BE49-F238E27FC236}">
                <a16:creationId xmlns:a16="http://schemas.microsoft.com/office/drawing/2014/main" id="{145540E2-8EC5-FAC0-90E9-0D23E2A7C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0" y="287338"/>
            <a:ext cx="755967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en-US" sz="5400">
                <a:latin typeface="Times New Roman" panose="02020603050405020304" pitchFamily="18" charset="0"/>
              </a:rPr>
              <a:t>Итак</a:t>
            </a:r>
            <a:r>
              <a:rPr lang="en-US" altLang="en-US" sz="5400">
                <a:latin typeface="Times New Roman" panose="02020603050405020304" pitchFamily="18" charset="0"/>
              </a:rPr>
              <a:t>…</a:t>
            </a:r>
            <a:r>
              <a:rPr lang="ru-RU" altLang="en-US" sz="5400">
                <a:latin typeface="Times New Roman" panose="02020603050405020304" pitchFamily="18" charset="0"/>
              </a:rPr>
              <a:t>зная всё это</a:t>
            </a:r>
            <a:r>
              <a:rPr lang="en-US" altLang="en-US" sz="5400">
                <a:latin typeface="Times New Roman" panose="02020603050405020304" pitchFamily="18" charset="0"/>
              </a:rPr>
              <a:t>:</a:t>
            </a:r>
            <a:endParaRPr lang="en-US" altLang="en-US" sz="4000">
              <a:latin typeface="Times New Roman" panose="02020603050405020304" pitchFamily="18" charset="0"/>
            </a:endParaRPr>
          </a:p>
        </p:txBody>
      </p:sp>
      <p:sp>
        <p:nvSpPr>
          <p:cNvPr id="102410" name="Text Box 14">
            <a:extLst>
              <a:ext uri="{FF2B5EF4-FFF2-40B4-BE49-F238E27FC236}">
                <a16:creationId xmlns:a16="http://schemas.microsoft.com/office/drawing/2014/main" id="{E5D3D518-8FAC-C510-4A54-A68237229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8850" y="6421438"/>
            <a:ext cx="298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9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654" grpId="0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75" name="Rectangle 27">
            <a:extLst>
              <a:ext uri="{FF2B5EF4-FFF2-40B4-BE49-F238E27FC236}">
                <a16:creationId xmlns:a16="http://schemas.microsoft.com/office/drawing/2014/main" id="{65708A91-C1BD-A89B-09FC-F434CD0C7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963" y="684213"/>
            <a:ext cx="7559675" cy="52371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5400">
                <a:solidFill>
                  <a:srgbClr val="FAFD00"/>
                </a:solidFill>
                <a:latin typeface="Times" panose="020F07020304040A0204" pitchFamily="34" charset="0"/>
              </a:rPr>
              <a:t>       “</a:t>
            </a:r>
            <a:r>
              <a:rPr lang="ru-RU" altLang="en-US" sz="5400">
                <a:solidFill>
                  <a:srgbClr val="FAFD00"/>
                </a:solidFill>
                <a:latin typeface="Times" panose="020F07020304040A0204" pitchFamily="34" charset="0"/>
              </a:rPr>
              <a:t>Если наша вера не основывается на</a:t>
            </a:r>
            <a:r>
              <a:rPr lang="en-US" altLang="en-US" sz="5400">
                <a:solidFill>
                  <a:srgbClr val="FAFD00"/>
                </a:solidFill>
                <a:latin typeface="Times" panose="020F07020304040A0204" pitchFamily="34" charset="0"/>
              </a:rPr>
              <a:t> </a:t>
            </a:r>
            <a:r>
              <a:rPr lang="ru-RU" altLang="en-US" sz="5400">
                <a:latin typeface="Times" panose="020F07020304040A0204" pitchFamily="34" charset="0"/>
              </a:rPr>
              <a:t>фактах</a:t>
            </a:r>
            <a:r>
              <a:rPr lang="en-US" altLang="en-US" sz="5400">
                <a:solidFill>
                  <a:srgbClr val="FAFD00"/>
                </a:solidFill>
                <a:latin typeface="Times" panose="020F07020304040A0204" pitchFamily="34" charset="0"/>
              </a:rPr>
              <a:t>, </a:t>
            </a:r>
            <a:r>
              <a:rPr lang="ru-RU" altLang="en-US" sz="5400">
                <a:solidFill>
                  <a:srgbClr val="FAFD00"/>
                </a:solidFill>
                <a:latin typeface="Times" panose="020F07020304040A0204" pitchFamily="34" charset="0"/>
              </a:rPr>
              <a:t>она не больше чем</a:t>
            </a:r>
            <a:r>
              <a:rPr lang="en-US" altLang="en-US" sz="5400">
                <a:solidFill>
                  <a:srgbClr val="FAFD00"/>
                </a:solidFill>
                <a:latin typeface="Times" panose="020F07020304040A0204" pitchFamily="34" charset="0"/>
              </a:rPr>
              <a:t> </a:t>
            </a:r>
            <a:r>
              <a:rPr lang="ru-RU" altLang="en-US" sz="5400">
                <a:latin typeface="Times" panose="020F07020304040A0204" pitchFamily="34" charset="0"/>
              </a:rPr>
              <a:t>догадка</a:t>
            </a:r>
            <a:r>
              <a:rPr lang="en-US" altLang="en-US" sz="5400">
                <a:solidFill>
                  <a:srgbClr val="FAFD00"/>
                </a:solidFill>
                <a:latin typeface="Times" panose="020F07020304040A0204" pitchFamily="34" charset="0"/>
              </a:rPr>
              <a:t>,</a:t>
            </a:r>
            <a:r>
              <a:rPr lang="ru-RU" altLang="en-US" sz="5400">
                <a:solidFill>
                  <a:srgbClr val="FAFD00"/>
                </a:solidFill>
                <a:latin typeface="Times" panose="020F07020304040A0204" pitchFamily="34" charset="0"/>
              </a:rPr>
              <a:t> </a:t>
            </a:r>
            <a:r>
              <a:rPr lang="en-US" altLang="en-US" sz="5400">
                <a:solidFill>
                  <a:srgbClr val="FAFD00"/>
                </a:solidFill>
                <a:latin typeface="Times" panose="020F07020304040A0204" pitchFamily="34" charset="0"/>
              </a:rPr>
              <a:t> </a:t>
            </a:r>
            <a:r>
              <a:rPr lang="ru-RU" altLang="en-US" sz="5400">
                <a:latin typeface="Times" panose="020F07020304040A0204" pitchFamily="34" charset="0"/>
              </a:rPr>
              <a:t>суеверие</a:t>
            </a:r>
            <a:r>
              <a:rPr lang="en-US" altLang="en-US" sz="5400">
                <a:solidFill>
                  <a:srgbClr val="FAFD00"/>
                </a:solidFill>
                <a:latin typeface="Times" panose="020F07020304040A0204" pitchFamily="34" charset="0"/>
              </a:rPr>
              <a:t> </a:t>
            </a:r>
            <a:r>
              <a:rPr lang="ru-RU" altLang="en-US" sz="5400">
                <a:solidFill>
                  <a:srgbClr val="FAFD00"/>
                </a:solidFill>
                <a:latin typeface="Times" panose="020F07020304040A0204" pitchFamily="34" charset="0"/>
              </a:rPr>
              <a:t>и</a:t>
            </a:r>
            <a:r>
              <a:rPr lang="en-US" altLang="en-US" sz="5400">
                <a:solidFill>
                  <a:srgbClr val="FAFD00"/>
                </a:solidFill>
                <a:latin typeface="Times" panose="020F07020304040A0204" pitchFamily="34" charset="0"/>
              </a:rPr>
              <a:t> </a:t>
            </a:r>
            <a:r>
              <a:rPr lang="ru-RU" altLang="en-US" sz="5400">
                <a:latin typeface="Times" panose="020F07020304040A0204" pitchFamily="34" charset="0"/>
              </a:rPr>
              <a:t>предположение</a:t>
            </a:r>
            <a:r>
              <a:rPr lang="en-US" altLang="en-US" sz="5400">
                <a:solidFill>
                  <a:srgbClr val="FAFD00"/>
                </a:solidFill>
                <a:latin typeface="Times" panose="020F07020304040A0204" pitchFamily="34" charset="0"/>
              </a:rPr>
              <a:t>.”</a:t>
            </a:r>
          </a:p>
          <a:p>
            <a:r>
              <a:rPr lang="en-US" altLang="en-US" sz="4000">
                <a:solidFill>
                  <a:srgbClr val="FAFD00"/>
                </a:solidFill>
                <a:latin typeface="Times" panose="020F07020304040A0204" pitchFamily="34" charset="0"/>
              </a:rPr>
              <a:t>                        </a:t>
            </a:r>
            <a:r>
              <a:rPr lang="ru-RU" altLang="en-US" sz="4000">
                <a:solidFill>
                  <a:srgbClr val="FAFD00"/>
                </a:solidFill>
                <a:latin typeface="Times" panose="020F07020304040A0204" pitchFamily="34" charset="0"/>
              </a:rPr>
              <a:t>Майлс</a:t>
            </a:r>
            <a:r>
              <a:rPr lang="en-US" altLang="en-US" sz="4000">
                <a:solidFill>
                  <a:srgbClr val="FAFD00"/>
                </a:solidFill>
                <a:latin typeface="Times" panose="020F07020304040A0204" pitchFamily="34" charset="0"/>
              </a:rPr>
              <a:t> </a:t>
            </a:r>
            <a:r>
              <a:rPr lang="ru-RU" altLang="en-US" sz="4000">
                <a:solidFill>
                  <a:srgbClr val="FAFD00"/>
                </a:solidFill>
                <a:latin typeface="Times" panose="020F07020304040A0204" pitchFamily="34" charset="0"/>
              </a:rPr>
              <a:t>Стэнфорд</a:t>
            </a:r>
            <a:endParaRPr lang="en-US" altLang="en-US" sz="4000">
              <a:solidFill>
                <a:srgbClr val="FAFD00"/>
              </a:solidFill>
              <a:latin typeface="Times" panose="020F07020304040A0204" pitchFamily="34" charset="0"/>
            </a:endParaRPr>
          </a:p>
          <a:p>
            <a:r>
              <a:rPr lang="en-US" altLang="en-US" sz="2800" i="1">
                <a:solidFill>
                  <a:srgbClr val="FAFD00"/>
                </a:solidFill>
                <a:latin typeface="Times" panose="020F07020304040A0204" pitchFamily="34" charset="0"/>
              </a:rPr>
              <a:t>                            </a:t>
            </a:r>
            <a:r>
              <a:rPr lang="ru-RU" altLang="en-US" sz="2800" i="1">
                <a:solidFill>
                  <a:srgbClr val="FAFD00"/>
                </a:solidFill>
                <a:latin typeface="Times" panose="020F07020304040A0204" pitchFamily="34" charset="0"/>
              </a:rPr>
              <a:t>    Принципы духовного роста</a:t>
            </a:r>
            <a:endParaRPr lang="en-US" altLang="en-US" sz="4000">
              <a:solidFill>
                <a:srgbClr val="FAFD00"/>
              </a:solidFill>
              <a:latin typeface="Times" panose="020F07020304040A0204" pitchFamily="34" charset="0"/>
            </a:endParaRPr>
          </a:p>
        </p:txBody>
      </p:sp>
      <p:sp>
        <p:nvSpPr>
          <p:cNvPr id="103427" name="Rectangle 10">
            <a:extLst>
              <a:ext uri="{FF2B5EF4-FFF2-40B4-BE49-F238E27FC236}">
                <a16:creationId xmlns:a16="http://schemas.microsoft.com/office/drawing/2014/main" id="{0BB58D7A-79A4-CB76-D6C2-63DD40DDEC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4250" y="173038"/>
            <a:ext cx="18415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ru-RU" altLang="en-US" sz="1600" b="0"/>
          </a:p>
        </p:txBody>
      </p:sp>
      <p:sp>
        <p:nvSpPr>
          <p:cNvPr id="103428" name="Text Box 12">
            <a:extLst>
              <a:ext uri="{FF2B5EF4-FFF2-40B4-BE49-F238E27FC236}">
                <a16:creationId xmlns:a16="http://schemas.microsoft.com/office/drawing/2014/main" id="{EEB5052B-1781-671C-A254-6D8E7BF5F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03429" name="Text Box 13">
            <a:extLst>
              <a:ext uri="{FF2B5EF4-FFF2-40B4-BE49-F238E27FC236}">
                <a16:creationId xmlns:a16="http://schemas.microsoft.com/office/drawing/2014/main" id="{5DE1AA48-7D2D-9A69-63D2-1CDA6538A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2063" y="4795838"/>
            <a:ext cx="1841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411652" name="Text Box 4">
            <a:extLst>
              <a:ext uri="{FF2B5EF4-FFF2-40B4-BE49-F238E27FC236}">
                <a16:creationId xmlns:a16="http://schemas.microsoft.com/office/drawing/2014/main" id="{A724CB46-53E8-BA3B-EE36-01126A8CE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263" y="2325688"/>
            <a:ext cx="27130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5400">
                <a:solidFill>
                  <a:srgbClr val="00FF00"/>
                </a:solidFill>
                <a:latin typeface="Times New Roman" panose="02020603050405020304" pitchFamily="18" charset="0"/>
              </a:rPr>
              <a:t>фактах</a:t>
            </a:r>
            <a:endParaRPr lang="en-US" altLang="en-US" sz="5400">
              <a:solidFill>
                <a:srgbClr val="00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1654" name="Text Box 6">
            <a:extLst>
              <a:ext uri="{FF2B5EF4-FFF2-40B4-BE49-F238E27FC236}">
                <a16:creationId xmlns:a16="http://schemas.microsoft.com/office/drawing/2014/main" id="{35C735BD-A989-4662-3FC6-6049D5895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8575" y="3138488"/>
            <a:ext cx="35687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5400">
                <a:solidFill>
                  <a:srgbClr val="00FF00"/>
                </a:solidFill>
                <a:latin typeface="Times New Roman" panose="02020603050405020304" pitchFamily="18" charset="0"/>
              </a:rPr>
              <a:t>суеверие</a:t>
            </a:r>
            <a:endParaRPr lang="en-US" altLang="en-US" sz="5400">
              <a:solidFill>
                <a:srgbClr val="00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1655" name="Text Box 7">
            <a:extLst>
              <a:ext uri="{FF2B5EF4-FFF2-40B4-BE49-F238E27FC236}">
                <a16:creationId xmlns:a16="http://schemas.microsoft.com/office/drawing/2014/main" id="{89166414-28F1-D8BE-38C8-287001654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938" y="3978275"/>
            <a:ext cx="50307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5400">
                <a:solidFill>
                  <a:srgbClr val="00FF00"/>
                </a:solidFill>
                <a:latin typeface="Times New Roman" panose="02020603050405020304" pitchFamily="18" charset="0"/>
              </a:rPr>
              <a:t>предположение</a:t>
            </a:r>
            <a:endParaRPr lang="en-US" altLang="en-US" sz="5400">
              <a:solidFill>
                <a:srgbClr val="00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1656" name="Rectangle 8">
            <a:extLst>
              <a:ext uri="{FF2B5EF4-FFF2-40B4-BE49-F238E27FC236}">
                <a16:creationId xmlns:a16="http://schemas.microsoft.com/office/drawing/2014/main" id="{D61922AD-F37D-22C8-EB67-FC2818DBA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7888" y="3149600"/>
            <a:ext cx="26146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5400">
                <a:solidFill>
                  <a:srgbClr val="00FF00"/>
                </a:solidFill>
                <a:latin typeface="Times New Roman" panose="02020603050405020304" pitchFamily="18" charset="0"/>
              </a:rPr>
              <a:t>догадка</a:t>
            </a:r>
            <a:endParaRPr lang="en-US" altLang="en-US" sz="5400">
              <a:solidFill>
                <a:srgbClr val="00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434" name="Text Box 20">
            <a:extLst>
              <a:ext uri="{FF2B5EF4-FFF2-40B4-BE49-F238E27FC236}">
                <a16:creationId xmlns:a16="http://schemas.microsoft.com/office/drawing/2014/main" id="{19ADFEEA-EFBC-59D4-73DD-B3C8B3497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11669" name="Rectangle 21">
            <a:extLst>
              <a:ext uri="{FF2B5EF4-FFF2-40B4-BE49-F238E27FC236}">
                <a16:creationId xmlns:a16="http://schemas.microsoft.com/office/drawing/2014/main" id="{9E802A5A-D76D-4455-95A3-D7013A5E5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1672" name="Rectangle 24">
            <a:extLst>
              <a:ext uri="{FF2B5EF4-FFF2-40B4-BE49-F238E27FC236}">
                <a16:creationId xmlns:a16="http://schemas.microsoft.com/office/drawing/2014/main" id="{BAA0AB25-9895-C5E4-6960-DE1FAA97D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77</a:t>
            </a:r>
          </a:p>
        </p:txBody>
      </p:sp>
      <p:sp>
        <p:nvSpPr>
          <p:cNvPr id="103437" name="Text Box 26">
            <a:extLst>
              <a:ext uri="{FF2B5EF4-FFF2-40B4-BE49-F238E27FC236}">
                <a16:creationId xmlns:a16="http://schemas.microsoft.com/office/drawing/2014/main" id="{7E2D1969-39D8-4264-977B-92D3A4C88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8" y="6418263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1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1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1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1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1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1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1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1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1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1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1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1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1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1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652" grpId="0" autoUpdateAnimBg="0"/>
      <p:bldP spid="411654" grpId="0" autoUpdateAnimBg="0"/>
      <p:bldP spid="411655" grpId="0" autoUpdateAnimBg="0"/>
      <p:bldP spid="411656" grpId="0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30" name="Rectangle 6">
            <a:extLst>
              <a:ext uri="{FF2B5EF4-FFF2-40B4-BE49-F238E27FC236}">
                <a16:creationId xmlns:a16="http://schemas.microsoft.com/office/drawing/2014/main" id="{AE803B43-DE67-345C-EBD3-2C2E600CB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463" y="355600"/>
            <a:ext cx="755967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en-US" sz="5400">
                <a:solidFill>
                  <a:srgbClr val="FAFD00"/>
                </a:solidFill>
                <a:latin typeface="Times New Roman" panose="02020603050405020304" pitchFamily="18" charset="0"/>
              </a:rPr>
              <a:t>Вот возможный выбор</a:t>
            </a:r>
            <a:r>
              <a:rPr lang="en-US" altLang="en-US" sz="5400">
                <a:solidFill>
                  <a:srgbClr val="FAFD00"/>
                </a:solidFill>
                <a:latin typeface="Times New Roman" panose="02020603050405020304" pitchFamily="18" charset="0"/>
              </a:rPr>
              <a:t>:</a:t>
            </a:r>
            <a:endParaRPr lang="en-US" altLang="en-US" sz="4000">
              <a:solidFill>
                <a:srgbClr val="FAFD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8631" name="Rectangle 7">
            <a:extLst>
              <a:ext uri="{FF2B5EF4-FFF2-40B4-BE49-F238E27FC236}">
                <a16:creationId xmlns:a16="http://schemas.microsoft.com/office/drawing/2014/main" id="{6333F1EE-FC31-99D2-2575-6ED826F3C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638" y="1339850"/>
            <a:ext cx="75596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>
                <a:solidFill>
                  <a:srgbClr val="FAFD00"/>
                </a:solidFill>
                <a:latin typeface="Times New Roman" panose="02020603050405020304" pitchFamily="18" charset="0"/>
              </a:rPr>
              <a:t>1. </a:t>
            </a:r>
            <a:r>
              <a:rPr lang="ru-RU" altLang="en-US" sz="3200">
                <a:solidFill>
                  <a:srgbClr val="FAFD00"/>
                </a:solidFill>
                <a:latin typeface="Times New Roman" panose="02020603050405020304" pitchFamily="18" charset="0"/>
              </a:rPr>
              <a:t>Пренебречь ими как</a:t>
            </a:r>
            <a:r>
              <a:rPr lang="en-US" altLang="en-US" sz="3200">
                <a:solidFill>
                  <a:srgbClr val="FAFD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3200" i="1">
                <a:solidFill>
                  <a:srgbClr val="FAFD00"/>
                </a:solidFill>
                <a:latin typeface="Times New Roman" panose="02020603050405020304" pitchFamily="18" charset="0"/>
              </a:rPr>
              <a:t>неуместными</a:t>
            </a:r>
            <a:r>
              <a:rPr lang="en-US" altLang="en-US" sz="3200">
                <a:solidFill>
                  <a:srgbClr val="FAFD00"/>
                </a:solidFill>
                <a:latin typeface="Times New Roman" panose="02020603050405020304" pitchFamily="18" charset="0"/>
              </a:rPr>
              <a:t>.</a:t>
            </a:r>
            <a:endParaRPr lang="en-US" altLang="en-US" sz="2000">
              <a:solidFill>
                <a:srgbClr val="FAFD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8634" name="Rectangle 10">
            <a:extLst>
              <a:ext uri="{FF2B5EF4-FFF2-40B4-BE49-F238E27FC236}">
                <a16:creationId xmlns:a16="http://schemas.microsoft.com/office/drawing/2014/main" id="{B690EBF5-617E-90A6-C26D-6D9356E68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638" y="1849438"/>
            <a:ext cx="75596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>
                <a:solidFill>
                  <a:srgbClr val="FAFD00"/>
                </a:solidFill>
                <a:latin typeface="Times New Roman" panose="02020603050405020304" pitchFamily="18" charset="0"/>
              </a:rPr>
              <a:t>2. </a:t>
            </a:r>
            <a:r>
              <a:rPr lang="ru-RU" altLang="en-US" sz="3200">
                <a:solidFill>
                  <a:srgbClr val="FAFD00"/>
                </a:solidFill>
                <a:latin typeface="Times New Roman" panose="02020603050405020304" pitchFamily="18" charset="0"/>
              </a:rPr>
              <a:t>Забыть о них, так как они находятся в ВЕТХОМ</a:t>
            </a:r>
            <a:r>
              <a:rPr lang="en-US" altLang="en-US" sz="3200">
                <a:solidFill>
                  <a:srgbClr val="FAFD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3200">
                <a:solidFill>
                  <a:srgbClr val="FAFD00"/>
                </a:solidFill>
                <a:latin typeface="Times New Roman" panose="02020603050405020304" pitchFamily="18" charset="0"/>
              </a:rPr>
              <a:t>Завете</a:t>
            </a:r>
            <a:r>
              <a:rPr lang="en-US" altLang="en-US" sz="3200">
                <a:solidFill>
                  <a:srgbClr val="FAFD00"/>
                </a:solidFill>
                <a:latin typeface="Times New Roman" panose="02020603050405020304" pitchFamily="18" charset="0"/>
              </a:rPr>
              <a:t>.</a:t>
            </a:r>
            <a:endParaRPr lang="en-US" altLang="en-US" sz="2000">
              <a:solidFill>
                <a:srgbClr val="FAFD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8635" name="Rectangle 11">
            <a:extLst>
              <a:ext uri="{FF2B5EF4-FFF2-40B4-BE49-F238E27FC236}">
                <a16:creationId xmlns:a16="http://schemas.microsoft.com/office/drawing/2014/main" id="{B12686DE-3B12-21A9-0759-4707D287E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" y="2840038"/>
            <a:ext cx="8699500" cy="15509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>
                <a:solidFill>
                  <a:srgbClr val="FAFD00"/>
                </a:solidFill>
                <a:latin typeface="Times New Roman" panose="02020603050405020304" pitchFamily="18" charset="0"/>
              </a:rPr>
              <a:t>3. </a:t>
            </a:r>
            <a:r>
              <a:rPr lang="ru-RU" altLang="en-US" sz="3200">
                <a:solidFill>
                  <a:srgbClr val="FAFD00"/>
                </a:solidFill>
                <a:latin typeface="Times New Roman" panose="02020603050405020304" pitchFamily="18" charset="0"/>
              </a:rPr>
              <a:t>Вдумчиво исследовать их значение и</a:t>
            </a:r>
            <a:r>
              <a:rPr lang="en-US" altLang="en-US" sz="3200">
                <a:solidFill>
                  <a:srgbClr val="FAFD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3200">
                <a:solidFill>
                  <a:srgbClr val="FAFD00"/>
                </a:solidFill>
                <a:latin typeface="Times New Roman" panose="02020603050405020304" pitchFamily="18" charset="0"/>
              </a:rPr>
              <a:t>следствия</a:t>
            </a:r>
            <a:r>
              <a:rPr lang="en-US" altLang="en-US" sz="3200">
                <a:solidFill>
                  <a:srgbClr val="FAFD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3200">
                <a:solidFill>
                  <a:srgbClr val="FAFD00"/>
                </a:solidFill>
                <a:latin typeface="Times New Roman" panose="02020603050405020304" pitchFamily="18" charset="0"/>
              </a:rPr>
              <a:t>с точки зрения будущего нашей планеты</a:t>
            </a:r>
            <a:r>
              <a:rPr lang="en-US" altLang="en-US" sz="3200">
                <a:solidFill>
                  <a:srgbClr val="FAFD00"/>
                </a:solidFill>
                <a:latin typeface="Times New Roman" panose="02020603050405020304" pitchFamily="18" charset="0"/>
              </a:rPr>
              <a:t>.</a:t>
            </a:r>
            <a:endParaRPr lang="en-US" altLang="en-US" sz="2000">
              <a:solidFill>
                <a:srgbClr val="FAFD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4454" name="Text Box 16">
            <a:extLst>
              <a:ext uri="{FF2B5EF4-FFF2-40B4-BE49-F238E27FC236}">
                <a16:creationId xmlns:a16="http://schemas.microsoft.com/office/drawing/2014/main" id="{2C24AA5C-23E3-58A8-8856-8F598F0DD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38641" name="Rectangle 17">
            <a:extLst>
              <a:ext uri="{FF2B5EF4-FFF2-40B4-BE49-F238E27FC236}">
                <a16:creationId xmlns:a16="http://schemas.microsoft.com/office/drawing/2014/main" id="{63257A51-DFF3-53DF-43D2-8CD599062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8644" name="Rectangle 20">
            <a:extLst>
              <a:ext uri="{FF2B5EF4-FFF2-40B4-BE49-F238E27FC236}">
                <a16:creationId xmlns:a16="http://schemas.microsoft.com/office/drawing/2014/main" id="{BE5F6E8F-661C-0B1A-CD46-63884707A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78</a:t>
            </a:r>
          </a:p>
        </p:txBody>
      </p:sp>
      <p:sp>
        <p:nvSpPr>
          <p:cNvPr id="104457" name="Text Box 22">
            <a:extLst>
              <a:ext uri="{FF2B5EF4-FFF2-40B4-BE49-F238E27FC236}">
                <a16:creationId xmlns:a16="http://schemas.microsoft.com/office/drawing/2014/main" id="{FCC8E305-41A4-59DA-79E5-DC27D88B4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7263" y="6418263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3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8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8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8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8631" grpId="0" autoUpdateAnimBg="0"/>
      <p:bldP spid="538634" grpId="0" autoUpdateAnimBg="0"/>
      <p:bldP spid="538635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>
            <a:extLst>
              <a:ext uri="{FF2B5EF4-FFF2-40B4-BE49-F238E27FC236}">
                <a16:creationId xmlns:a16="http://schemas.microsoft.com/office/drawing/2014/main" id="{0B120EA3-C73D-65D0-FC58-9BCC80495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8861883D-5F52-69BF-2803-C028081F8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290638"/>
            <a:ext cx="466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>
                <a:latin typeface="Helvetica" pitchFamily="2" charset="0"/>
              </a:rPr>
              <a:t>         </a:t>
            </a:r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60EAD468-52D2-801F-BDFC-604CB3F3A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1301750"/>
            <a:ext cx="3810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>
                <a:latin typeface="Helvetica" pitchFamily="2" charset="0"/>
              </a:rPr>
              <a:t>       </a:t>
            </a:r>
          </a:p>
        </p:txBody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id="{758C41F1-1242-ECCE-C8B2-006F4955E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1301750"/>
            <a:ext cx="3810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i="1">
                <a:latin typeface="Helvetica" pitchFamily="2" charset="0"/>
              </a:rPr>
              <a:t>       </a:t>
            </a:r>
          </a:p>
        </p:txBody>
      </p:sp>
      <p:sp>
        <p:nvSpPr>
          <p:cNvPr id="20486" name="Rectangle 6">
            <a:extLst>
              <a:ext uri="{FF2B5EF4-FFF2-40B4-BE49-F238E27FC236}">
                <a16:creationId xmlns:a16="http://schemas.microsoft.com/office/drawing/2014/main" id="{B2F251A9-040D-9D91-A809-07E31FB8B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768475"/>
            <a:ext cx="9048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i="1">
                <a:latin typeface="Helvetica" pitchFamily="2" charset="0"/>
              </a:rPr>
              <a:t>                   </a:t>
            </a:r>
          </a:p>
        </p:txBody>
      </p:sp>
      <p:sp>
        <p:nvSpPr>
          <p:cNvPr id="20487" name="Rectangle 7">
            <a:extLst>
              <a:ext uri="{FF2B5EF4-FFF2-40B4-BE49-F238E27FC236}">
                <a16:creationId xmlns:a16="http://schemas.microsoft.com/office/drawing/2014/main" id="{D33B50E9-2420-40F4-805B-A07BF3328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2071688"/>
            <a:ext cx="244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>
                <a:latin typeface="Helvetica" pitchFamily="2" charset="0"/>
              </a:rPr>
              <a:t>  </a:t>
            </a:r>
          </a:p>
        </p:txBody>
      </p:sp>
      <p:sp>
        <p:nvSpPr>
          <p:cNvPr id="423944" name="Rectangle 8">
            <a:extLst>
              <a:ext uri="{FF2B5EF4-FFF2-40B4-BE49-F238E27FC236}">
                <a16:creationId xmlns:a16="http://schemas.microsoft.com/office/drawing/2014/main" id="{B793FEE0-8F99-B893-2718-2286CFFB8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2463" y="2566988"/>
            <a:ext cx="528002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en-US" sz="2000" i="1">
                <a:solidFill>
                  <a:srgbClr val="000099"/>
                </a:solidFill>
                <a:latin typeface="Helvetica" pitchFamily="2" charset="0"/>
              </a:rPr>
              <a:t>Первая часть</a:t>
            </a:r>
            <a:r>
              <a:rPr lang="en-US" altLang="en-US" sz="2000" i="1">
                <a:solidFill>
                  <a:srgbClr val="000099"/>
                </a:solidFill>
                <a:latin typeface="Helvetica" pitchFamily="2" charset="0"/>
              </a:rPr>
              <a:t> – </a:t>
            </a:r>
          </a:p>
          <a:p>
            <a:pPr algn="ctr"/>
            <a:r>
              <a:rPr lang="ru-RU" altLang="en-US" sz="2000" i="1">
                <a:solidFill>
                  <a:srgbClr val="000099"/>
                </a:solidFill>
                <a:latin typeface="Helvetica" pitchFamily="2" charset="0"/>
              </a:rPr>
              <a:t>Обязанности перед Богом</a:t>
            </a:r>
            <a:r>
              <a:rPr lang="en-US" altLang="en-US" sz="2000" i="1">
                <a:solidFill>
                  <a:srgbClr val="000099"/>
                </a:solidFill>
                <a:latin typeface="Helvetica" pitchFamily="2" charset="0"/>
              </a:rPr>
              <a:t> (</a:t>
            </a:r>
            <a:r>
              <a:rPr lang="ru-RU" altLang="en-US" sz="2000" i="1">
                <a:solidFill>
                  <a:srgbClr val="000099"/>
                </a:solidFill>
                <a:latin typeface="Helvetica" pitchFamily="2" charset="0"/>
              </a:rPr>
              <a:t>стихи</a:t>
            </a:r>
            <a:r>
              <a:rPr lang="en-US" altLang="en-US" sz="2000" i="1">
                <a:solidFill>
                  <a:srgbClr val="000099"/>
                </a:solidFill>
                <a:latin typeface="Helvetica" pitchFamily="2" charset="0"/>
              </a:rPr>
              <a:t> 1-12)</a:t>
            </a:r>
          </a:p>
        </p:txBody>
      </p:sp>
      <p:sp>
        <p:nvSpPr>
          <p:cNvPr id="20489" name="Rectangle 9">
            <a:extLst>
              <a:ext uri="{FF2B5EF4-FFF2-40B4-BE49-F238E27FC236}">
                <a16:creationId xmlns:a16="http://schemas.microsoft.com/office/drawing/2014/main" id="{263BEC21-A8F4-A6B1-5AB2-863996EC9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9713" y="2211388"/>
            <a:ext cx="371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>
                <a:latin typeface="Helvetica" pitchFamily="2" charset="0"/>
              </a:rPr>
              <a:t>      </a:t>
            </a:r>
          </a:p>
        </p:txBody>
      </p:sp>
      <p:sp>
        <p:nvSpPr>
          <p:cNvPr id="423946" name="Rectangle 10">
            <a:extLst>
              <a:ext uri="{FF2B5EF4-FFF2-40B4-BE49-F238E27FC236}">
                <a16:creationId xmlns:a16="http://schemas.microsoft.com/office/drawing/2014/main" id="{5E48EBCC-F59D-9331-FD43-B63C45153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4988" y="3195638"/>
            <a:ext cx="5505450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i="1">
                <a:solidFill>
                  <a:srgbClr val="000099"/>
                </a:solidFill>
                <a:latin typeface="Helvetica" pitchFamily="2" charset="0"/>
              </a:rPr>
              <a:t> </a:t>
            </a:r>
            <a:r>
              <a:rPr lang="ru-RU" altLang="en-US" sz="2000" i="1">
                <a:solidFill>
                  <a:srgbClr val="000099"/>
                </a:solidFill>
                <a:latin typeface="Helvetica" pitchFamily="2" charset="0"/>
              </a:rPr>
              <a:t>Вторая часть</a:t>
            </a:r>
            <a:r>
              <a:rPr lang="en-US" altLang="en-US" sz="2000" i="1">
                <a:solidFill>
                  <a:srgbClr val="000099"/>
                </a:solidFill>
                <a:latin typeface="Helvetica" pitchFamily="2" charset="0"/>
              </a:rPr>
              <a:t> – </a:t>
            </a:r>
          </a:p>
          <a:p>
            <a:pPr algn="ctr"/>
            <a:r>
              <a:rPr lang="ru-RU" altLang="en-US" sz="1800" i="1">
                <a:solidFill>
                  <a:srgbClr val="000099"/>
                </a:solidFill>
                <a:latin typeface="Helvetica" pitchFamily="2" charset="0"/>
              </a:rPr>
              <a:t>Обязанности</a:t>
            </a:r>
            <a:r>
              <a:rPr lang="ru-RU" altLang="en-US" sz="2000" i="1">
                <a:solidFill>
                  <a:srgbClr val="000099"/>
                </a:solidFill>
                <a:latin typeface="Helvetica" pitchFamily="2" charset="0"/>
              </a:rPr>
              <a:t> </a:t>
            </a:r>
            <a:r>
              <a:rPr lang="ru-RU" altLang="en-US" sz="1800" i="1">
                <a:solidFill>
                  <a:srgbClr val="000099"/>
                </a:solidFill>
                <a:latin typeface="Helvetica" pitchFamily="2" charset="0"/>
              </a:rPr>
              <a:t>перед</a:t>
            </a:r>
            <a:r>
              <a:rPr lang="ru-RU" altLang="en-US" sz="2000" i="1">
                <a:solidFill>
                  <a:srgbClr val="000099"/>
                </a:solidFill>
                <a:latin typeface="Helvetica" pitchFamily="2" charset="0"/>
              </a:rPr>
              <a:t> </a:t>
            </a:r>
            <a:r>
              <a:rPr lang="ru-RU" altLang="en-US" sz="1800" i="1">
                <a:solidFill>
                  <a:srgbClr val="000099"/>
                </a:solidFill>
                <a:latin typeface="Helvetica" pitchFamily="2" charset="0"/>
              </a:rPr>
              <a:t>человеком</a:t>
            </a:r>
            <a:r>
              <a:rPr lang="en-US" altLang="en-US" sz="2000" i="1">
                <a:solidFill>
                  <a:srgbClr val="000099"/>
                </a:solidFill>
                <a:latin typeface="Helvetica" pitchFamily="2" charset="0"/>
              </a:rPr>
              <a:t> (</a:t>
            </a:r>
            <a:r>
              <a:rPr lang="ru-RU" altLang="en-US" sz="1800" i="1">
                <a:solidFill>
                  <a:srgbClr val="000099"/>
                </a:solidFill>
                <a:latin typeface="Helvetica" pitchFamily="2" charset="0"/>
              </a:rPr>
              <a:t>стихи</a:t>
            </a:r>
            <a:r>
              <a:rPr lang="en-US" altLang="en-US" sz="2000" i="1">
                <a:solidFill>
                  <a:srgbClr val="000099"/>
                </a:solidFill>
                <a:latin typeface="Helvetica" pitchFamily="2" charset="0"/>
              </a:rPr>
              <a:t> 13-17)</a:t>
            </a:r>
          </a:p>
        </p:txBody>
      </p:sp>
      <p:sp>
        <p:nvSpPr>
          <p:cNvPr id="20491" name="Rectangle 11">
            <a:extLst>
              <a:ext uri="{FF2B5EF4-FFF2-40B4-BE49-F238E27FC236}">
                <a16:creationId xmlns:a16="http://schemas.microsoft.com/office/drawing/2014/main" id="{86B15BEB-8572-4140-875D-938A27E55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3582988"/>
            <a:ext cx="561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>
                <a:latin typeface="Helvetica" pitchFamily="2" charset="0"/>
              </a:rPr>
              <a:t>            </a:t>
            </a:r>
          </a:p>
        </p:txBody>
      </p:sp>
      <p:sp>
        <p:nvSpPr>
          <p:cNvPr id="20492" name="Rectangle 12">
            <a:extLst>
              <a:ext uri="{FF2B5EF4-FFF2-40B4-BE49-F238E27FC236}">
                <a16:creationId xmlns:a16="http://schemas.microsoft.com/office/drawing/2014/main" id="{25A2D85E-475B-5E8C-DDAC-D7F1DAE77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9713" y="5627688"/>
            <a:ext cx="403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>
                <a:latin typeface="Helvetica" pitchFamily="2" charset="0"/>
              </a:rPr>
              <a:t>       </a:t>
            </a:r>
          </a:p>
        </p:txBody>
      </p:sp>
      <p:sp>
        <p:nvSpPr>
          <p:cNvPr id="20493" name="Rectangle 13">
            <a:extLst>
              <a:ext uri="{FF2B5EF4-FFF2-40B4-BE49-F238E27FC236}">
                <a16:creationId xmlns:a16="http://schemas.microsoft.com/office/drawing/2014/main" id="{8C860E81-9C80-AE66-F520-3E01A9DCD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674688"/>
            <a:ext cx="9382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Helvetica" pitchFamily="2" charset="0"/>
              </a:rPr>
              <a:t>         </a:t>
            </a:r>
          </a:p>
        </p:txBody>
      </p:sp>
      <p:sp>
        <p:nvSpPr>
          <p:cNvPr id="20494" name="Rectangle 14">
            <a:extLst>
              <a:ext uri="{FF2B5EF4-FFF2-40B4-BE49-F238E27FC236}">
                <a16:creationId xmlns:a16="http://schemas.microsoft.com/office/drawing/2014/main" id="{17104064-2F5D-991B-BF65-2DF5C1758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1054100"/>
            <a:ext cx="395287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Helvetica" pitchFamily="2" charset="0"/>
              </a:rPr>
              <a:t>     </a:t>
            </a:r>
          </a:p>
        </p:txBody>
      </p:sp>
      <p:sp>
        <p:nvSpPr>
          <p:cNvPr id="20495" name="Rectangle 15">
            <a:extLst>
              <a:ext uri="{FF2B5EF4-FFF2-40B4-BE49-F238E27FC236}">
                <a16:creationId xmlns:a16="http://schemas.microsoft.com/office/drawing/2014/main" id="{CD545369-FC8D-CF52-6720-5B1EEFB9A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413" y="1063625"/>
            <a:ext cx="2190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>
                <a:latin typeface="Helvetica" pitchFamily="2" charset="0"/>
              </a:rPr>
              <a:t> </a:t>
            </a:r>
          </a:p>
        </p:txBody>
      </p:sp>
      <p:sp>
        <p:nvSpPr>
          <p:cNvPr id="423952" name="Rectangle 16">
            <a:extLst>
              <a:ext uri="{FF2B5EF4-FFF2-40B4-BE49-F238E27FC236}">
                <a16:creationId xmlns:a16="http://schemas.microsoft.com/office/drawing/2014/main" id="{8AB5D601-3AC4-090D-4315-C3817CE93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423967" name="Rectangle 31">
            <a:extLst>
              <a:ext uri="{FF2B5EF4-FFF2-40B4-BE49-F238E27FC236}">
                <a16:creationId xmlns:a16="http://schemas.microsoft.com/office/drawing/2014/main" id="{E8FB6EEA-A0A3-AF9B-A4F4-0596F9AE0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525" y="393700"/>
            <a:ext cx="5795963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800">
                <a:solidFill>
                  <a:schemeClr val="folHlink"/>
                </a:solidFill>
                <a:latin typeface="Helvetica" pitchFamily="2" charset="0"/>
              </a:rPr>
              <a:t>“</a:t>
            </a:r>
            <a:r>
              <a:rPr lang="ru-RU" altLang="en-US" sz="2800">
                <a:solidFill>
                  <a:schemeClr val="folHlink"/>
                </a:solidFill>
                <a:latin typeface="Helvetica" pitchFamily="2" charset="0"/>
              </a:rPr>
              <a:t>МОИСЕЕВ ЗАВЕТ</a:t>
            </a:r>
            <a:r>
              <a:rPr lang="en-US" altLang="en-US" sz="2800">
                <a:solidFill>
                  <a:schemeClr val="folHlink"/>
                </a:solidFill>
                <a:latin typeface="Helvetica" pitchFamily="2" charset="0"/>
              </a:rPr>
              <a:t>”</a:t>
            </a:r>
          </a:p>
        </p:txBody>
      </p:sp>
      <p:sp>
        <p:nvSpPr>
          <p:cNvPr id="423968" name="Rectangle 32">
            <a:extLst>
              <a:ext uri="{FF2B5EF4-FFF2-40B4-BE49-F238E27FC236}">
                <a16:creationId xmlns:a16="http://schemas.microsoft.com/office/drawing/2014/main" id="{E2F96E37-0F9B-BC46-B769-DA3D71390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4838" y="1008063"/>
            <a:ext cx="2863850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en-US" sz="1900">
                <a:solidFill>
                  <a:srgbClr val="000099"/>
                </a:solidFill>
                <a:latin typeface="Helvetica" pitchFamily="2" charset="0"/>
              </a:rPr>
              <a:t>ИСХОД ГЛАВА</a:t>
            </a:r>
            <a:r>
              <a:rPr lang="en-US" altLang="en-US" sz="1900">
                <a:solidFill>
                  <a:srgbClr val="000099"/>
                </a:solidFill>
                <a:latin typeface="Helvetica" pitchFamily="2" charset="0"/>
              </a:rPr>
              <a:t> 20: </a:t>
            </a:r>
          </a:p>
          <a:p>
            <a:pPr algn="ctr"/>
            <a:r>
              <a:rPr lang="ru-RU" altLang="en-US" sz="2500">
                <a:solidFill>
                  <a:srgbClr val="000099"/>
                </a:solidFill>
                <a:latin typeface="Helvetica" pitchFamily="2" charset="0"/>
              </a:rPr>
              <a:t>ДЕСЯТИСЛОВИЕ</a:t>
            </a:r>
            <a:endParaRPr lang="en-US" altLang="en-US" sz="1900">
              <a:solidFill>
                <a:srgbClr val="000099"/>
              </a:solidFill>
              <a:latin typeface="Helvetica" pitchFamily="2" charset="0"/>
            </a:endParaRPr>
          </a:p>
        </p:txBody>
      </p:sp>
      <p:sp>
        <p:nvSpPr>
          <p:cNvPr id="423969" name="Text Box 33">
            <a:extLst>
              <a:ext uri="{FF2B5EF4-FFF2-40B4-BE49-F238E27FC236}">
                <a16:creationId xmlns:a16="http://schemas.microsoft.com/office/drawing/2014/main" id="{E170F4DE-95B6-77C5-9A93-7186E20A9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1231900"/>
            <a:ext cx="14224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0">
                <a:solidFill>
                  <a:srgbClr val="000099"/>
                </a:solidFill>
                <a:latin typeface="Times New Roman" panose="02020603050405020304" pitchFamily="18" charset="0"/>
              </a:rPr>
              <a:t>“</a:t>
            </a:r>
            <a:r>
              <a:rPr lang="ru-RU" altLang="en-US" sz="4800" b="0">
                <a:solidFill>
                  <a:srgbClr val="000099"/>
                </a:solidFill>
                <a:latin typeface="Times New Roman" panose="02020603050405020304" pitchFamily="18" charset="0"/>
              </a:rPr>
              <a:t>Н</a:t>
            </a:r>
            <a:r>
              <a:rPr lang="en-US" altLang="en-US" sz="4800" b="0">
                <a:solidFill>
                  <a:srgbClr val="000099"/>
                </a:solidFill>
                <a:latin typeface="Times New Roman" panose="02020603050405020304" pitchFamily="18" charset="0"/>
              </a:rPr>
              <a:t>”</a:t>
            </a:r>
          </a:p>
        </p:txBody>
      </p:sp>
      <p:sp>
        <p:nvSpPr>
          <p:cNvPr id="423970" name="Text Box 34">
            <a:extLst>
              <a:ext uri="{FF2B5EF4-FFF2-40B4-BE49-F238E27FC236}">
                <a16:creationId xmlns:a16="http://schemas.microsoft.com/office/drawing/2014/main" id="{7CCA7C6B-AEC0-A755-52DC-4F1F8F256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4125913"/>
            <a:ext cx="16891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 b="0">
                <a:solidFill>
                  <a:schemeClr val="folHlink"/>
                </a:solidFill>
                <a:latin typeface="Times New Roman" panose="02020603050405020304" pitchFamily="18" charset="0"/>
              </a:rPr>
              <a:t>“</a:t>
            </a:r>
            <a:r>
              <a:rPr lang="ru-RU" altLang="en-US" sz="6600" b="0">
                <a:solidFill>
                  <a:schemeClr val="folHlink"/>
                </a:solidFill>
                <a:latin typeface="Times New Roman" panose="02020603050405020304" pitchFamily="18" charset="0"/>
              </a:rPr>
              <a:t>Г</a:t>
            </a:r>
            <a:r>
              <a:rPr lang="en-US" altLang="en-US" sz="6600" b="0">
                <a:solidFill>
                  <a:schemeClr val="folHlink"/>
                </a:solidFill>
                <a:latin typeface="Times New Roman" panose="02020603050405020304" pitchFamily="18" charset="0"/>
              </a:rPr>
              <a:t>”</a:t>
            </a:r>
          </a:p>
        </p:txBody>
      </p:sp>
      <p:sp>
        <p:nvSpPr>
          <p:cNvPr id="423971" name="Text Box 35">
            <a:extLst>
              <a:ext uri="{FF2B5EF4-FFF2-40B4-BE49-F238E27FC236}">
                <a16:creationId xmlns:a16="http://schemas.microsoft.com/office/drawing/2014/main" id="{64138768-8358-26CA-5FB9-EDF7FF33C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5700" y="1778000"/>
            <a:ext cx="5029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“</a:t>
            </a:r>
            <a:r>
              <a:rPr lang="ru-RU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Десять заповедей</a:t>
            </a:r>
            <a:r>
              <a:rPr lang="en-US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”</a:t>
            </a:r>
          </a:p>
        </p:txBody>
      </p:sp>
      <p:sp>
        <p:nvSpPr>
          <p:cNvPr id="423972" name="Rectangle 36">
            <a:extLst>
              <a:ext uri="{FF2B5EF4-FFF2-40B4-BE49-F238E27FC236}">
                <a16:creationId xmlns:a16="http://schemas.microsoft.com/office/drawing/2014/main" id="{44AB9945-60D0-5608-56F9-2E3548F01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1925" y="4346575"/>
            <a:ext cx="3765550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en-US" sz="1900">
                <a:solidFill>
                  <a:schemeClr val="folHlink"/>
                </a:solidFill>
                <a:latin typeface="Helvetica" pitchFamily="2" charset="0"/>
              </a:rPr>
              <a:t>ГЛАВЫ</a:t>
            </a:r>
            <a:r>
              <a:rPr lang="en-US" altLang="en-US" sz="1900">
                <a:solidFill>
                  <a:schemeClr val="folHlink"/>
                </a:solidFill>
                <a:latin typeface="Helvetica" pitchFamily="2" charset="0"/>
              </a:rPr>
              <a:t> 21-24: </a:t>
            </a:r>
          </a:p>
          <a:p>
            <a:pPr algn="ctr"/>
            <a:r>
              <a:rPr lang="ru-RU" altLang="en-US" sz="2500" u="sng">
                <a:latin typeface="Helvetica" pitchFamily="2" charset="0"/>
              </a:rPr>
              <a:t>СОЦИАЛЬНЫЕ</a:t>
            </a:r>
            <a:r>
              <a:rPr lang="en-US" altLang="en-US" sz="2500">
                <a:latin typeface="Helvetica" pitchFamily="2" charset="0"/>
              </a:rPr>
              <a:t> </a:t>
            </a:r>
            <a:r>
              <a:rPr lang="ru-RU" altLang="en-US" sz="2500">
                <a:latin typeface="Helvetica" pitchFamily="2" charset="0"/>
              </a:rPr>
              <a:t>УКАЗЫ</a:t>
            </a:r>
            <a:endParaRPr lang="en-US" altLang="en-US" sz="1900">
              <a:solidFill>
                <a:schemeClr val="folHlink"/>
              </a:solidFill>
              <a:latin typeface="Helvetica" pitchFamily="2" charset="0"/>
            </a:endParaRPr>
          </a:p>
        </p:txBody>
      </p:sp>
      <p:sp>
        <p:nvSpPr>
          <p:cNvPr id="423973" name="Text Box 37">
            <a:extLst>
              <a:ext uri="{FF2B5EF4-FFF2-40B4-BE49-F238E27FC236}">
                <a16:creationId xmlns:a16="http://schemas.microsoft.com/office/drawing/2014/main" id="{4AF0FB6B-82A0-F112-3D5C-A5315302B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4300" y="5168900"/>
            <a:ext cx="633730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Helvetica" pitchFamily="2" charset="0"/>
              </a:rPr>
              <a:t>Личные права</a:t>
            </a:r>
            <a:endParaRPr lang="en-US" altLang="en-US">
              <a:solidFill>
                <a:schemeClr val="folHlink"/>
              </a:solidFill>
              <a:latin typeface="Helvetica" pitchFamily="2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>
                <a:solidFill>
                  <a:schemeClr val="folHlink"/>
                </a:solidFill>
                <a:latin typeface="Helvetica" pitchFamily="2" charset="0"/>
              </a:rPr>
              <a:t>   </a:t>
            </a:r>
            <a:r>
              <a:rPr lang="ru-RU" altLang="en-US">
                <a:solidFill>
                  <a:schemeClr val="folHlink"/>
                </a:solidFill>
                <a:latin typeface="Helvetica" pitchFamily="2" charset="0"/>
              </a:rPr>
              <a:t>Имущественные права</a:t>
            </a:r>
            <a:endParaRPr lang="en-US" altLang="en-US">
              <a:solidFill>
                <a:schemeClr val="folHlink"/>
              </a:solidFill>
              <a:latin typeface="Helvetica" pitchFamily="2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>
                <a:solidFill>
                  <a:schemeClr val="folHlink"/>
                </a:solidFill>
                <a:latin typeface="Helvetica" pitchFamily="2" charset="0"/>
              </a:rPr>
              <a:t>      </a:t>
            </a:r>
            <a:r>
              <a:rPr lang="ru-RU" altLang="en-US">
                <a:solidFill>
                  <a:schemeClr val="folHlink"/>
                </a:solidFill>
                <a:latin typeface="Helvetica" pitchFamily="2" charset="0"/>
              </a:rPr>
              <a:t>Требования к личной непорочности</a:t>
            </a:r>
            <a:endParaRPr lang="en-US" altLang="en-US">
              <a:solidFill>
                <a:schemeClr val="folHlink"/>
              </a:solidFill>
              <a:latin typeface="Helvetica" pitchFamily="2" charset="0"/>
            </a:endParaRPr>
          </a:p>
        </p:txBody>
      </p:sp>
      <p:grpSp>
        <p:nvGrpSpPr>
          <p:cNvPr id="2" name="Group 38">
            <a:extLst>
              <a:ext uri="{FF2B5EF4-FFF2-40B4-BE49-F238E27FC236}">
                <a16:creationId xmlns:a16="http://schemas.microsoft.com/office/drawing/2014/main" id="{4779619E-09D7-6105-7161-A2E3963D422F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4419600"/>
            <a:ext cx="1244600" cy="1892300"/>
            <a:chOff x="1200" y="2888"/>
            <a:chExt cx="792" cy="1104"/>
          </a:xfrm>
        </p:grpSpPr>
        <p:sp>
          <p:nvSpPr>
            <p:cNvPr id="423975" name="Line 39">
              <a:extLst>
                <a:ext uri="{FF2B5EF4-FFF2-40B4-BE49-F238E27FC236}">
                  <a16:creationId xmlns:a16="http://schemas.microsoft.com/office/drawing/2014/main" id="{53F9664E-1BDD-4075-8BF4-CA00FD2661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0" y="2888"/>
              <a:ext cx="784" cy="0"/>
            </a:xfrm>
            <a:prstGeom prst="line">
              <a:avLst/>
            </a:prstGeom>
            <a:noFill/>
            <a:ln w="57150">
              <a:solidFill>
                <a:srgbClr val="F8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423976" name="Line 40">
              <a:extLst>
                <a:ext uri="{FF2B5EF4-FFF2-40B4-BE49-F238E27FC236}">
                  <a16:creationId xmlns:a16="http://schemas.microsoft.com/office/drawing/2014/main" id="{2CA00653-DFAA-9CF6-B8A9-18974DC42F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8" y="2888"/>
              <a:ext cx="784" cy="1104"/>
            </a:xfrm>
            <a:prstGeom prst="line">
              <a:avLst/>
            </a:prstGeom>
            <a:noFill/>
            <a:ln w="57150">
              <a:solidFill>
                <a:srgbClr val="F8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</p:grpSp>
      <p:sp>
        <p:nvSpPr>
          <p:cNvPr id="423977" name="Text Box 41">
            <a:extLst>
              <a:ext uri="{FF2B5EF4-FFF2-40B4-BE49-F238E27FC236}">
                <a16:creationId xmlns:a16="http://schemas.microsoft.com/office/drawing/2014/main" id="{27B4E423-28E1-F851-87D0-EF65DDCD6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3" y="5092700"/>
            <a:ext cx="22336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folHlink"/>
                </a:solidFill>
                <a:latin typeface="Helvetica" pitchFamily="2" charset="0"/>
              </a:rPr>
              <a:t>ГРАЖДАНСКИЕ</a:t>
            </a:r>
            <a:endParaRPr lang="en-US" altLang="en-US" sz="1600">
              <a:solidFill>
                <a:schemeClr val="folHlink"/>
              </a:solidFill>
              <a:latin typeface="Helvetica" pitchFamily="2" charset="0"/>
            </a:endParaRPr>
          </a:p>
        </p:txBody>
      </p:sp>
      <p:grpSp>
        <p:nvGrpSpPr>
          <p:cNvPr id="20506" name="Group 43">
            <a:extLst>
              <a:ext uri="{FF2B5EF4-FFF2-40B4-BE49-F238E27FC236}">
                <a16:creationId xmlns:a16="http://schemas.microsoft.com/office/drawing/2014/main" id="{DAA22693-9471-C03A-9345-A826DDDCDF67}"/>
              </a:ext>
            </a:extLst>
          </p:cNvPr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423980" name="Rectangle 44">
              <a:extLst>
                <a:ext uri="{FF2B5EF4-FFF2-40B4-BE49-F238E27FC236}">
                  <a16:creationId xmlns:a16="http://schemas.microsoft.com/office/drawing/2014/main" id="{435D1940-7CD7-7ACA-2CD4-88469FD0FC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423981" name="Oval 45">
              <a:extLst>
                <a:ext uri="{FF2B5EF4-FFF2-40B4-BE49-F238E27FC236}">
                  <a16:creationId xmlns:a16="http://schemas.microsoft.com/office/drawing/2014/main" id="{98429EE0-292C-1901-E8EA-D054A282E1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423982" name="Rectangle 46">
              <a:extLst>
                <a:ext uri="{FF2B5EF4-FFF2-40B4-BE49-F238E27FC236}">
                  <a16:creationId xmlns:a16="http://schemas.microsoft.com/office/drawing/2014/main" id="{3B4AB729-A61E-58DF-1ECB-613B0B9A58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423983" name="Rectangle 47">
              <a:extLst>
                <a:ext uri="{FF2B5EF4-FFF2-40B4-BE49-F238E27FC236}">
                  <a16:creationId xmlns:a16="http://schemas.microsoft.com/office/drawing/2014/main" id="{1307DA85-32DD-BB97-F1E9-017F2EE4DE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423984" name="Oval 48">
              <a:extLst>
                <a:ext uri="{FF2B5EF4-FFF2-40B4-BE49-F238E27FC236}">
                  <a16:creationId xmlns:a16="http://schemas.microsoft.com/office/drawing/2014/main" id="{C6CEBD2A-4F24-8D53-3C84-9115AFC03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423985" name="Rectangle 49">
              <a:extLst>
                <a:ext uri="{FF2B5EF4-FFF2-40B4-BE49-F238E27FC236}">
                  <a16:creationId xmlns:a16="http://schemas.microsoft.com/office/drawing/2014/main" id="{9D144FCF-C4D2-1D4E-3846-A200182679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20519" name="Rectangle 50">
              <a:extLst>
                <a:ext uri="{FF2B5EF4-FFF2-40B4-BE49-F238E27FC236}">
                  <a16:creationId xmlns:a16="http://schemas.microsoft.com/office/drawing/2014/main" id="{2C9E5373-4189-1406-6362-DAAC58F7BB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X</a:t>
              </a:r>
              <a:endParaRPr lang="en-US" altLang="en-US" sz="1600">
                <a:latin typeface="Krone" charset="0"/>
              </a:endParaRPr>
            </a:p>
          </p:txBody>
        </p:sp>
        <p:sp>
          <p:nvSpPr>
            <p:cNvPr id="20520" name="Rectangle 51">
              <a:extLst>
                <a:ext uri="{FF2B5EF4-FFF2-40B4-BE49-F238E27FC236}">
                  <a16:creationId xmlns:a16="http://schemas.microsoft.com/office/drawing/2014/main" id="{8E1545C0-83A7-2046-15B0-E50F0C2267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</a:t>
              </a:r>
              <a:endParaRPr lang="en-US" altLang="en-US" sz="1600">
                <a:latin typeface="Krone" charset="0"/>
              </a:endParaRPr>
            </a:p>
          </p:txBody>
        </p:sp>
      </p:grpSp>
      <p:sp>
        <p:nvSpPr>
          <p:cNvPr id="423991" name="Oval 55">
            <a:extLst>
              <a:ext uri="{FF2B5EF4-FFF2-40B4-BE49-F238E27FC236}">
                <a16:creationId xmlns:a16="http://schemas.microsoft.com/office/drawing/2014/main" id="{7D8777C3-67CF-BDC2-8946-7863760F7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4551363"/>
            <a:ext cx="2727325" cy="62865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20508" name="Text Box 56">
            <a:extLst>
              <a:ext uri="{FF2B5EF4-FFF2-40B4-BE49-F238E27FC236}">
                <a16:creationId xmlns:a16="http://schemas.microsoft.com/office/drawing/2014/main" id="{E67BD06E-CE19-A6D0-7ABB-1B0620580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23993" name="Rectangle 57">
            <a:extLst>
              <a:ext uri="{FF2B5EF4-FFF2-40B4-BE49-F238E27FC236}">
                <a16:creationId xmlns:a16="http://schemas.microsoft.com/office/drawing/2014/main" id="{9B040D66-99D6-6AA8-1526-DA7E7F22D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3996" name="Rectangle 60">
            <a:extLst>
              <a:ext uri="{FF2B5EF4-FFF2-40B4-BE49-F238E27FC236}">
                <a16:creationId xmlns:a16="http://schemas.microsoft.com/office/drawing/2014/main" id="{4CC17571-6CCA-2444-4B27-8687AF653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07</a:t>
            </a:r>
          </a:p>
        </p:txBody>
      </p:sp>
      <p:sp>
        <p:nvSpPr>
          <p:cNvPr id="20511" name="Text Box 62">
            <a:extLst>
              <a:ext uri="{FF2B5EF4-FFF2-40B4-BE49-F238E27FC236}">
                <a16:creationId xmlns:a16="http://schemas.microsoft.com/office/drawing/2014/main" id="{2B2ECDB8-4265-56D8-F266-36D7E36E4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8" y="6418263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423999" name="Text Box 63">
            <a:extLst>
              <a:ext uri="{FF2B5EF4-FFF2-40B4-BE49-F238E27FC236}">
                <a16:creationId xmlns:a16="http://schemas.microsoft.com/office/drawing/2014/main" id="{5135B008-5FE9-9E0E-3160-0B38CB2BB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563" y="2913063"/>
            <a:ext cx="14224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0">
                <a:solidFill>
                  <a:srgbClr val="000099"/>
                </a:solidFill>
                <a:latin typeface="Times New Roman" panose="02020603050405020304" pitchFamily="18" charset="0"/>
              </a:rPr>
              <a:t>“</a:t>
            </a:r>
            <a:r>
              <a:rPr lang="ru-RU" altLang="en-US" sz="4800" b="0">
                <a:solidFill>
                  <a:srgbClr val="000099"/>
                </a:solidFill>
                <a:latin typeface="Times New Roman" panose="02020603050405020304" pitchFamily="18" charset="0"/>
              </a:rPr>
              <a:t>Н</a:t>
            </a:r>
            <a:r>
              <a:rPr lang="en-US" altLang="en-US" sz="4800" b="0">
                <a:solidFill>
                  <a:srgbClr val="000099"/>
                </a:solidFill>
                <a:latin typeface="Times New Roman" panose="02020603050405020304" pitchFamily="18" charset="0"/>
              </a:rPr>
              <a:t>”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3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3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3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3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39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39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3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3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423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423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3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3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3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3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423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239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4239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970" grpId="0" autoUpdateAnimBg="0"/>
      <p:bldP spid="423972" grpId="0" build="p" autoUpdateAnimBg="0" advAuto="0"/>
      <p:bldP spid="423973" grpId="0" build="p" autoUpdateAnimBg="0"/>
      <p:bldP spid="423977" grpId="0" autoUpdateAnimBg="0"/>
      <p:bldP spid="423991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0FD4E93F-D567-8B09-46A6-F7D1FDADC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4250" y="173038"/>
            <a:ext cx="18415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ru-RU" altLang="en-US" sz="1600" b="0"/>
          </a:p>
        </p:txBody>
      </p:sp>
      <p:sp>
        <p:nvSpPr>
          <p:cNvPr id="105475" name="Text Box 4">
            <a:extLst>
              <a:ext uri="{FF2B5EF4-FFF2-40B4-BE49-F238E27FC236}">
                <a16:creationId xmlns:a16="http://schemas.microsoft.com/office/drawing/2014/main" id="{C1B64F5C-7EDE-9696-6E99-F44F63BB3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44778" name="Rectangle 10">
            <a:extLst>
              <a:ext uri="{FF2B5EF4-FFF2-40B4-BE49-F238E27FC236}">
                <a16:creationId xmlns:a16="http://schemas.microsoft.com/office/drawing/2014/main" id="{BBB02FEA-B6B8-67D8-9388-8AC2D3A79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54638"/>
            <a:ext cx="9144000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>
                <a:solidFill>
                  <a:srgbClr val="FAFD00"/>
                </a:solidFill>
                <a:latin typeface="Times New Roman" panose="02020603050405020304" pitchFamily="18" charset="0"/>
              </a:rPr>
              <a:t>4. </a:t>
            </a:r>
            <a:r>
              <a:rPr lang="ru-RU" altLang="en-US" sz="3200">
                <a:solidFill>
                  <a:srgbClr val="FAFD00"/>
                </a:solidFill>
                <a:latin typeface="Times New Roman" panose="02020603050405020304" pitchFamily="18" charset="0"/>
              </a:rPr>
              <a:t>Решить, что они означают</a:t>
            </a:r>
            <a:r>
              <a:rPr lang="en-US" altLang="en-US" sz="3200">
                <a:solidFill>
                  <a:srgbClr val="FAFD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3200">
                <a:solidFill>
                  <a:srgbClr val="FAFD00"/>
                </a:solidFill>
                <a:latin typeface="Times New Roman" panose="02020603050405020304" pitchFamily="18" charset="0"/>
              </a:rPr>
              <a:t>для вашего будущего</a:t>
            </a:r>
            <a:r>
              <a:rPr lang="en-US" altLang="en-US" sz="3200">
                <a:solidFill>
                  <a:srgbClr val="FAFD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3200">
                <a:solidFill>
                  <a:srgbClr val="FAFD00"/>
                </a:solidFill>
                <a:latin typeface="Times New Roman" panose="02020603050405020304" pitchFamily="18" charset="0"/>
              </a:rPr>
              <a:t>и вашего отношения к Иисусу Христу</a:t>
            </a:r>
            <a:endParaRPr lang="en-US" altLang="en-US" sz="2000">
              <a:solidFill>
                <a:srgbClr val="FAFD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4779" name="Rectangle 11">
            <a:extLst>
              <a:ext uri="{FF2B5EF4-FFF2-40B4-BE49-F238E27FC236}">
                <a16:creationId xmlns:a16="http://schemas.microsoft.com/office/drawing/2014/main" id="{4FD77CA6-A5DE-A0B3-0ECF-D374C07DE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225" y="4325938"/>
            <a:ext cx="75596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en-US" sz="3200">
                <a:latin typeface="Times New Roman" panose="02020603050405020304" pitchFamily="18" charset="0"/>
              </a:rPr>
              <a:t>Если вы выбираете </a:t>
            </a:r>
            <a:r>
              <a:rPr lang="en-US" altLang="en-US" sz="3200">
                <a:latin typeface="Times New Roman" panose="02020603050405020304" pitchFamily="18" charset="0"/>
              </a:rPr>
              <a:t>3</a:t>
            </a:r>
            <a:r>
              <a:rPr lang="ru-RU" altLang="en-US" sz="3200">
                <a:latin typeface="Times New Roman" panose="02020603050405020304" pitchFamily="18" charset="0"/>
              </a:rPr>
              <a:t> вариант</a:t>
            </a:r>
            <a:r>
              <a:rPr lang="en-US" altLang="en-US" sz="3200">
                <a:latin typeface="Times New Roman" panose="02020603050405020304" pitchFamily="18" charset="0"/>
              </a:rPr>
              <a:t>, </a:t>
            </a:r>
            <a:r>
              <a:rPr lang="ru-RU" altLang="en-US" sz="3200">
                <a:latin typeface="Times New Roman" panose="02020603050405020304" pitchFamily="18" charset="0"/>
              </a:rPr>
              <a:t>тогда</a:t>
            </a:r>
            <a:r>
              <a:rPr lang="en-US" altLang="en-US" sz="3200">
                <a:latin typeface="Times New Roman" panose="02020603050405020304" pitchFamily="18" charset="0"/>
              </a:rPr>
              <a:t>…</a:t>
            </a:r>
            <a:r>
              <a:rPr lang="ru-RU" altLang="en-US" sz="3200">
                <a:latin typeface="Times New Roman" panose="02020603050405020304" pitchFamily="18" charset="0"/>
              </a:rPr>
              <a:t>вы должны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105478" name="Text Box 13">
            <a:extLst>
              <a:ext uri="{FF2B5EF4-FFF2-40B4-BE49-F238E27FC236}">
                <a16:creationId xmlns:a16="http://schemas.microsoft.com/office/drawing/2014/main" id="{0746CE04-6833-7F6D-A3D4-309F75502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44782" name="Rectangle 14">
            <a:extLst>
              <a:ext uri="{FF2B5EF4-FFF2-40B4-BE49-F238E27FC236}">
                <a16:creationId xmlns:a16="http://schemas.microsoft.com/office/drawing/2014/main" id="{4EC0E44C-A4E5-1686-7776-D22100879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44785" name="Rectangle 17">
            <a:extLst>
              <a:ext uri="{FF2B5EF4-FFF2-40B4-BE49-F238E27FC236}">
                <a16:creationId xmlns:a16="http://schemas.microsoft.com/office/drawing/2014/main" id="{30676AC6-1EA9-ACAB-FA7D-B562F64B1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79</a:t>
            </a:r>
          </a:p>
        </p:txBody>
      </p:sp>
      <p:sp>
        <p:nvSpPr>
          <p:cNvPr id="105481" name="Text Box 19">
            <a:extLst>
              <a:ext uri="{FF2B5EF4-FFF2-40B4-BE49-F238E27FC236}">
                <a16:creationId xmlns:a16="http://schemas.microsoft.com/office/drawing/2014/main" id="{0387F66D-F544-3290-45D3-624A4BD63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8850" y="6424613"/>
            <a:ext cx="298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544792" name="Rectangle 24">
            <a:extLst>
              <a:ext uri="{FF2B5EF4-FFF2-40B4-BE49-F238E27FC236}">
                <a16:creationId xmlns:a16="http://schemas.microsoft.com/office/drawing/2014/main" id="{9B28A7F9-06D8-9A7E-5583-8A15B34B1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463" y="355600"/>
            <a:ext cx="755967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en-US" sz="5400">
                <a:solidFill>
                  <a:srgbClr val="006600"/>
                </a:solidFill>
                <a:latin typeface="Times New Roman" panose="02020603050405020304" pitchFamily="18" charset="0"/>
              </a:rPr>
              <a:t>Вот возможный выбор</a:t>
            </a:r>
            <a:r>
              <a:rPr lang="en-US" altLang="en-US" sz="5400">
                <a:solidFill>
                  <a:srgbClr val="0066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544793" name="Rectangle 25">
            <a:extLst>
              <a:ext uri="{FF2B5EF4-FFF2-40B4-BE49-F238E27FC236}">
                <a16:creationId xmlns:a16="http://schemas.microsoft.com/office/drawing/2014/main" id="{557AAD75-EA1A-25CF-FEF6-200B97ED4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638" y="1339850"/>
            <a:ext cx="75596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>
                <a:solidFill>
                  <a:srgbClr val="006600"/>
                </a:solidFill>
                <a:latin typeface="Times New Roman" panose="02020603050405020304" pitchFamily="18" charset="0"/>
              </a:rPr>
              <a:t>1. </a:t>
            </a:r>
            <a:r>
              <a:rPr lang="ru-RU" altLang="en-US" sz="3200">
                <a:solidFill>
                  <a:srgbClr val="006600"/>
                </a:solidFill>
                <a:latin typeface="Times New Roman" panose="02020603050405020304" pitchFamily="18" charset="0"/>
              </a:rPr>
              <a:t>Пренебречь ими как</a:t>
            </a:r>
            <a:r>
              <a:rPr lang="en-US" altLang="en-US" sz="320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3200" i="1">
                <a:solidFill>
                  <a:srgbClr val="006600"/>
                </a:solidFill>
                <a:latin typeface="Times New Roman" panose="02020603050405020304" pitchFamily="18" charset="0"/>
              </a:rPr>
              <a:t>неуместными</a:t>
            </a:r>
            <a:r>
              <a:rPr lang="en-US" altLang="en-US" sz="3200">
                <a:solidFill>
                  <a:srgbClr val="0066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44794" name="Rectangle 26">
            <a:extLst>
              <a:ext uri="{FF2B5EF4-FFF2-40B4-BE49-F238E27FC236}">
                <a16:creationId xmlns:a16="http://schemas.microsoft.com/office/drawing/2014/main" id="{45B2E329-5FD6-E6FB-6FC0-7D7F29B09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638" y="1849438"/>
            <a:ext cx="75596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>
                <a:solidFill>
                  <a:srgbClr val="006600"/>
                </a:solidFill>
                <a:latin typeface="Times New Roman" panose="02020603050405020304" pitchFamily="18" charset="0"/>
              </a:rPr>
              <a:t>2. </a:t>
            </a:r>
            <a:r>
              <a:rPr lang="ru-RU" altLang="en-US" sz="3200">
                <a:solidFill>
                  <a:srgbClr val="006600"/>
                </a:solidFill>
                <a:latin typeface="Times New Roman" panose="02020603050405020304" pitchFamily="18" charset="0"/>
              </a:rPr>
              <a:t>Забыть о них, так как они находятся в ВЕТХОМ</a:t>
            </a:r>
            <a:r>
              <a:rPr lang="en-US" altLang="en-US" sz="320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3200">
                <a:solidFill>
                  <a:srgbClr val="006600"/>
                </a:solidFill>
                <a:latin typeface="Times New Roman" panose="02020603050405020304" pitchFamily="18" charset="0"/>
              </a:rPr>
              <a:t>Завете</a:t>
            </a:r>
            <a:r>
              <a:rPr lang="en-US" altLang="en-US" sz="3200">
                <a:solidFill>
                  <a:srgbClr val="006600"/>
                </a:solidFill>
                <a:latin typeface="Times New Roman" panose="02020603050405020304" pitchFamily="18" charset="0"/>
              </a:rPr>
              <a:t>.</a:t>
            </a:r>
            <a:endParaRPr lang="en-US" altLang="en-US" sz="2000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4795" name="Rectangle 27">
            <a:extLst>
              <a:ext uri="{FF2B5EF4-FFF2-40B4-BE49-F238E27FC236}">
                <a16:creationId xmlns:a16="http://schemas.microsoft.com/office/drawing/2014/main" id="{0BB7558A-4B63-063C-CB62-3F024463E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" y="2840038"/>
            <a:ext cx="8699500" cy="15509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>
                <a:solidFill>
                  <a:srgbClr val="FAFD00"/>
                </a:solidFill>
                <a:latin typeface="Times New Roman" panose="02020603050405020304" pitchFamily="18" charset="0"/>
              </a:rPr>
              <a:t>3. </a:t>
            </a:r>
            <a:r>
              <a:rPr lang="ru-RU" altLang="en-US" sz="3200">
                <a:solidFill>
                  <a:srgbClr val="FAFD00"/>
                </a:solidFill>
                <a:latin typeface="Times New Roman" panose="02020603050405020304" pitchFamily="18" charset="0"/>
              </a:rPr>
              <a:t>Вдумчиво исследовать их значение и</a:t>
            </a:r>
            <a:r>
              <a:rPr lang="en-US" altLang="en-US" sz="3200">
                <a:solidFill>
                  <a:srgbClr val="FAFD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3200">
                <a:solidFill>
                  <a:srgbClr val="FAFD00"/>
                </a:solidFill>
                <a:latin typeface="Times New Roman" panose="02020603050405020304" pitchFamily="18" charset="0"/>
              </a:rPr>
              <a:t>следствия</a:t>
            </a:r>
            <a:r>
              <a:rPr lang="en-US" altLang="en-US" sz="3200">
                <a:solidFill>
                  <a:srgbClr val="FAFD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3200">
                <a:solidFill>
                  <a:srgbClr val="FAFD00"/>
                </a:solidFill>
                <a:latin typeface="Times New Roman" panose="02020603050405020304" pitchFamily="18" charset="0"/>
              </a:rPr>
              <a:t>с точки зрения будущего нашей планеты</a:t>
            </a:r>
            <a:r>
              <a:rPr lang="en-US" altLang="en-US" sz="3200">
                <a:solidFill>
                  <a:srgbClr val="FAFD00"/>
                </a:solidFill>
                <a:latin typeface="Times New Roman" panose="02020603050405020304" pitchFamily="18" charset="0"/>
              </a:rPr>
              <a:t>.</a:t>
            </a:r>
            <a:endParaRPr lang="en-US" altLang="en-US" sz="2000">
              <a:solidFill>
                <a:srgbClr val="FAFD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4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4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4778" grpId="0" autoUpdateAnimBg="0"/>
      <p:bldP spid="544779" grpId="0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1044F4A4-A3FC-D9DF-8CBF-69A3D5804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2450" y="185738"/>
            <a:ext cx="18415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ru-RU" altLang="en-US" sz="1600" b="0"/>
          </a:p>
        </p:txBody>
      </p:sp>
      <p:sp>
        <p:nvSpPr>
          <p:cNvPr id="106499" name="Text Box 3">
            <a:extLst>
              <a:ext uri="{FF2B5EF4-FFF2-40B4-BE49-F238E27FC236}">
                <a16:creationId xmlns:a16="http://schemas.microsoft.com/office/drawing/2014/main" id="{99FCD52F-6C9A-8DCF-3179-D2C3B67E9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4688" y="952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50916" name="Rectangle 4">
            <a:extLst>
              <a:ext uri="{FF2B5EF4-FFF2-40B4-BE49-F238E27FC236}">
                <a16:creationId xmlns:a16="http://schemas.microsoft.com/office/drawing/2014/main" id="{742ADE54-DBC6-AB6E-6803-A7E72159E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" y="485775"/>
            <a:ext cx="8362950" cy="1733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en-US" sz="5400">
                <a:solidFill>
                  <a:srgbClr val="FAFD00"/>
                </a:solidFill>
                <a:latin typeface="Times New Roman" panose="02020603050405020304" pitchFamily="18" charset="0"/>
              </a:rPr>
              <a:t>Важный</a:t>
            </a:r>
            <a:r>
              <a:rPr lang="en-US" altLang="en-US" sz="5400">
                <a:solidFill>
                  <a:srgbClr val="FAFD00"/>
                </a:solidFill>
                <a:latin typeface="Times New Roman" panose="02020603050405020304" pitchFamily="18" charset="0"/>
              </a:rPr>
              <a:t>, </a:t>
            </a:r>
            <a:endParaRPr lang="ru-RU" altLang="en-US" sz="5400">
              <a:solidFill>
                <a:srgbClr val="FAFD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altLang="en-US" sz="5400">
                <a:solidFill>
                  <a:srgbClr val="FAFD00"/>
                </a:solidFill>
                <a:latin typeface="Times New Roman" panose="02020603050405020304" pitchFamily="18" charset="0"/>
              </a:rPr>
              <a:t>личный вопрос</a:t>
            </a:r>
            <a:r>
              <a:rPr lang="en-US" altLang="en-US" sz="5400">
                <a:solidFill>
                  <a:srgbClr val="FAFD00"/>
                </a:solidFill>
                <a:latin typeface="Times New Roman" panose="02020603050405020304" pitchFamily="18" charset="0"/>
              </a:rPr>
              <a:t>:</a:t>
            </a:r>
            <a:endParaRPr lang="en-US" altLang="en-US" sz="4000">
              <a:solidFill>
                <a:srgbClr val="FAFD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0921" name="Rectangle 9">
            <a:extLst>
              <a:ext uri="{FF2B5EF4-FFF2-40B4-BE49-F238E27FC236}">
                <a16:creationId xmlns:a16="http://schemas.microsoft.com/office/drawing/2014/main" id="{87043EA0-44D7-4CDB-8C81-A3B9E6921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5" y="2384425"/>
            <a:ext cx="8362950" cy="1733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en-US" sz="5400">
                <a:solidFill>
                  <a:srgbClr val="FAFD00"/>
                </a:solidFill>
                <a:latin typeface="Times New Roman" panose="02020603050405020304" pitchFamily="18" charset="0"/>
              </a:rPr>
              <a:t>Истинно ли Слово Божье или нет</a:t>
            </a:r>
            <a:r>
              <a:rPr lang="en-US" altLang="en-US" sz="5400">
                <a:solidFill>
                  <a:srgbClr val="FAFD00"/>
                </a:solidFill>
                <a:latin typeface="Times New Roman" panose="02020603050405020304" pitchFamily="18" charset="0"/>
              </a:rPr>
              <a:t>?</a:t>
            </a:r>
            <a:endParaRPr lang="en-US" altLang="en-US" sz="4000">
              <a:solidFill>
                <a:srgbClr val="FAFD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0922" name="Rectangle 10">
            <a:extLst>
              <a:ext uri="{FF2B5EF4-FFF2-40B4-BE49-F238E27FC236}">
                <a16:creationId xmlns:a16="http://schemas.microsoft.com/office/drawing/2014/main" id="{296F1F21-DD02-6595-6502-4425B4F28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" y="4067175"/>
            <a:ext cx="8362950" cy="2555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en-US" sz="5400">
                <a:solidFill>
                  <a:srgbClr val="FAFD00"/>
                </a:solidFill>
                <a:latin typeface="Times New Roman" panose="02020603050405020304" pitchFamily="18" charset="0"/>
              </a:rPr>
              <a:t>Как бы вы ни ответили</a:t>
            </a:r>
            <a:r>
              <a:rPr lang="en-US" altLang="en-US" sz="5400">
                <a:solidFill>
                  <a:srgbClr val="FAFD00"/>
                </a:solidFill>
                <a:latin typeface="Times New Roman" panose="02020603050405020304" pitchFamily="18" charset="0"/>
              </a:rPr>
              <a:t>, </a:t>
            </a:r>
            <a:r>
              <a:rPr lang="ru-RU" altLang="en-US" sz="5400">
                <a:solidFill>
                  <a:srgbClr val="FAFD00"/>
                </a:solidFill>
                <a:latin typeface="Times New Roman" panose="02020603050405020304" pitchFamily="18" charset="0"/>
              </a:rPr>
              <a:t>логически следует другой вопрос</a:t>
            </a:r>
            <a:r>
              <a:rPr lang="en-US" altLang="en-US" sz="5400">
                <a:solidFill>
                  <a:srgbClr val="FAFD00"/>
                </a:solidFill>
                <a:latin typeface="Times New Roman" panose="02020603050405020304" pitchFamily="18" charset="0"/>
              </a:rPr>
              <a:t>.</a:t>
            </a:r>
            <a:endParaRPr lang="en-US" altLang="en-US" sz="4000">
              <a:solidFill>
                <a:srgbClr val="FAFD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6503" name="Text Box 11">
            <a:extLst>
              <a:ext uri="{FF2B5EF4-FFF2-40B4-BE49-F238E27FC236}">
                <a16:creationId xmlns:a16="http://schemas.microsoft.com/office/drawing/2014/main" id="{92848451-DF71-1559-9C5B-DB6A4BC6E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106504" name="Text Box 12">
            <a:extLst>
              <a:ext uri="{FF2B5EF4-FFF2-40B4-BE49-F238E27FC236}">
                <a16:creationId xmlns:a16="http://schemas.microsoft.com/office/drawing/2014/main" id="{A78BB3A8-4240-3301-4861-B2898ED14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50925" name="Rectangle 13">
            <a:extLst>
              <a:ext uri="{FF2B5EF4-FFF2-40B4-BE49-F238E27FC236}">
                <a16:creationId xmlns:a16="http://schemas.microsoft.com/office/drawing/2014/main" id="{99872F03-5292-272E-AFF7-633730E46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50928" name="Rectangle 16">
            <a:extLst>
              <a:ext uri="{FF2B5EF4-FFF2-40B4-BE49-F238E27FC236}">
                <a16:creationId xmlns:a16="http://schemas.microsoft.com/office/drawing/2014/main" id="{C112B60D-C3D7-9A39-6292-4412B5F2C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80</a:t>
            </a:r>
          </a:p>
        </p:txBody>
      </p:sp>
      <p:sp>
        <p:nvSpPr>
          <p:cNvPr id="106507" name="Text Box 18">
            <a:extLst>
              <a:ext uri="{FF2B5EF4-FFF2-40B4-BE49-F238E27FC236}">
                <a16:creationId xmlns:a16="http://schemas.microsoft.com/office/drawing/2014/main" id="{197E110D-5585-2673-D254-A28E90459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613" y="6421438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0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0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0921" grpId="0" autoUpdateAnimBg="0"/>
      <p:bldP spid="550922" grpId="0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D162FC26-ADB5-498D-2250-791A8C9D5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2450" y="185738"/>
            <a:ext cx="18415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ru-RU" altLang="en-US" sz="1600" b="0"/>
          </a:p>
        </p:txBody>
      </p:sp>
      <p:sp>
        <p:nvSpPr>
          <p:cNvPr id="107523" name="Text Box 3">
            <a:extLst>
              <a:ext uri="{FF2B5EF4-FFF2-40B4-BE49-F238E27FC236}">
                <a16:creationId xmlns:a16="http://schemas.microsoft.com/office/drawing/2014/main" id="{CC13727B-D5B8-54A1-6657-32435381B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4688" y="952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46820" name="Rectangle 4">
            <a:extLst>
              <a:ext uri="{FF2B5EF4-FFF2-40B4-BE49-F238E27FC236}">
                <a16:creationId xmlns:a16="http://schemas.microsoft.com/office/drawing/2014/main" id="{785A5F42-397A-0819-FA56-43B5AF235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113" y="1509713"/>
            <a:ext cx="8362950" cy="3379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en-US" sz="7200">
                <a:solidFill>
                  <a:srgbClr val="FAFD00"/>
                </a:solidFill>
                <a:latin typeface="Times New Roman" panose="02020603050405020304" pitchFamily="18" charset="0"/>
              </a:rPr>
              <a:t>Какое наше отношение к Иисусу Христу</a:t>
            </a:r>
            <a:r>
              <a:rPr lang="en-US" altLang="en-US" sz="7200">
                <a:solidFill>
                  <a:srgbClr val="FAFD00"/>
                </a:solidFill>
                <a:latin typeface="Times New Roman" panose="02020603050405020304" pitchFamily="18" charset="0"/>
              </a:rPr>
              <a:t>?</a:t>
            </a:r>
            <a:endParaRPr lang="en-US" altLang="en-US" sz="5400">
              <a:solidFill>
                <a:srgbClr val="FAFD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7525" name="Text Box 10">
            <a:extLst>
              <a:ext uri="{FF2B5EF4-FFF2-40B4-BE49-F238E27FC236}">
                <a16:creationId xmlns:a16="http://schemas.microsoft.com/office/drawing/2014/main" id="{4EA757EF-3B8F-640B-17C9-31E5B6216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107526" name="Text Box 11">
            <a:extLst>
              <a:ext uri="{FF2B5EF4-FFF2-40B4-BE49-F238E27FC236}">
                <a16:creationId xmlns:a16="http://schemas.microsoft.com/office/drawing/2014/main" id="{B04AAF7A-7B8A-7217-F632-BC26E682E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46828" name="Rectangle 12">
            <a:extLst>
              <a:ext uri="{FF2B5EF4-FFF2-40B4-BE49-F238E27FC236}">
                <a16:creationId xmlns:a16="http://schemas.microsoft.com/office/drawing/2014/main" id="{252733BA-B029-1403-6222-8CEFF0A6A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46831" name="Rectangle 15">
            <a:extLst>
              <a:ext uri="{FF2B5EF4-FFF2-40B4-BE49-F238E27FC236}">
                <a16:creationId xmlns:a16="http://schemas.microsoft.com/office/drawing/2014/main" id="{7826A168-33CC-FF71-24B7-D43392FFB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81</a:t>
            </a:r>
          </a:p>
        </p:txBody>
      </p:sp>
    </p:spTree>
  </p:cSld>
  <p:clrMapOvr>
    <a:masterClrMapping/>
  </p:clrMapOvr>
  <p:transition spd="med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4D550AC7-482F-9F1B-A9BF-7B5486A79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2450" y="1306513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ru-RU" altLang="en-US" sz="1400" b="0">
              <a:latin typeface="Helvetica" pitchFamily="2" charset="0"/>
            </a:endParaRPr>
          </a:p>
        </p:txBody>
      </p:sp>
      <p:sp>
        <p:nvSpPr>
          <p:cNvPr id="108547" name="Text Box 3">
            <a:extLst>
              <a:ext uri="{FF2B5EF4-FFF2-40B4-BE49-F238E27FC236}">
                <a16:creationId xmlns:a16="http://schemas.microsoft.com/office/drawing/2014/main" id="{325C8A96-2DCF-FD8B-FDDC-876B54A44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1038" y="1193800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>
                <a:solidFill>
                  <a:srgbClr val="FFA27C"/>
                </a:solidFill>
                <a:latin typeface="Helvetica" pitchFamily="2" charset="0"/>
              </a:rPr>
              <a:t> </a:t>
            </a:r>
          </a:p>
        </p:txBody>
      </p:sp>
      <p:sp>
        <p:nvSpPr>
          <p:cNvPr id="551940" name="Rectangle 4">
            <a:extLst>
              <a:ext uri="{FF2B5EF4-FFF2-40B4-BE49-F238E27FC236}">
                <a16:creationId xmlns:a16="http://schemas.microsoft.com/office/drawing/2014/main" id="{F0ED79FD-685C-9F0A-EE46-E055DC13F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3275" y="5749925"/>
            <a:ext cx="6804025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ru-RU" altLang="en-US" sz="1800">
                <a:solidFill>
                  <a:srgbClr val="FAFD00"/>
                </a:solidFill>
                <a:latin typeface="Helvetica" pitchFamily="2" charset="0"/>
              </a:rPr>
              <a:t>Ч</a:t>
            </a:r>
            <a:r>
              <a:rPr lang="en-US" altLang="en-US" sz="1800">
                <a:solidFill>
                  <a:srgbClr val="FAFD00"/>
                </a:solidFill>
                <a:latin typeface="Helvetica" pitchFamily="2" charset="0"/>
              </a:rPr>
              <a:t>.</a:t>
            </a:r>
            <a:r>
              <a:rPr lang="ru-RU" altLang="en-US" sz="1800">
                <a:solidFill>
                  <a:srgbClr val="FAFD00"/>
                </a:solidFill>
                <a:latin typeface="Helvetica" pitchFamily="2" charset="0"/>
              </a:rPr>
              <a:t>С</a:t>
            </a:r>
            <a:r>
              <a:rPr lang="en-US" altLang="en-US" sz="1800">
                <a:solidFill>
                  <a:srgbClr val="FAFD00"/>
                </a:solidFill>
                <a:latin typeface="Helvetica" pitchFamily="2" charset="0"/>
              </a:rPr>
              <a:t>. </a:t>
            </a:r>
            <a:r>
              <a:rPr lang="ru-RU" altLang="en-US" sz="1800">
                <a:solidFill>
                  <a:srgbClr val="FAFD00"/>
                </a:solidFill>
                <a:latin typeface="Helvetica" pitchFamily="2" charset="0"/>
              </a:rPr>
              <a:t>Льюис,</a:t>
            </a:r>
            <a:r>
              <a:rPr lang="en-US" altLang="en-US" sz="1800">
                <a:solidFill>
                  <a:srgbClr val="FAFD00"/>
                </a:solidFill>
                <a:latin typeface="Helvetica" pitchFamily="2" charset="0"/>
              </a:rPr>
              <a:t> </a:t>
            </a:r>
            <a:r>
              <a:rPr lang="ru-RU" altLang="en-US" sz="1800" i="1">
                <a:solidFill>
                  <a:srgbClr val="FAFD00"/>
                </a:solidFill>
                <a:latin typeface="Helvetica" pitchFamily="2" charset="0"/>
              </a:rPr>
              <a:t>Просто христианство</a:t>
            </a:r>
            <a:r>
              <a:rPr lang="en-US" altLang="en-US" sz="1800">
                <a:solidFill>
                  <a:srgbClr val="FAFD00"/>
                </a:solidFill>
                <a:latin typeface="Helvetica" pitchFamily="2" charset="0"/>
              </a:rPr>
              <a:t>,  </a:t>
            </a:r>
            <a:r>
              <a:rPr lang="ru-RU" altLang="en-US" sz="1800">
                <a:solidFill>
                  <a:srgbClr val="FAFD00"/>
                </a:solidFill>
                <a:latin typeface="Helvetica" pitchFamily="2" charset="0"/>
              </a:rPr>
              <a:t>стр.</a:t>
            </a:r>
            <a:r>
              <a:rPr lang="en-US" altLang="en-US" sz="1800">
                <a:solidFill>
                  <a:srgbClr val="FAFD00"/>
                </a:solidFill>
                <a:latin typeface="Helvetica" pitchFamily="2" charset="0"/>
              </a:rPr>
              <a:t> 40-41</a:t>
            </a:r>
            <a:endParaRPr lang="en-US" altLang="en-US" sz="1200">
              <a:solidFill>
                <a:srgbClr val="FAFD00"/>
              </a:solidFill>
              <a:latin typeface="Helvetica" pitchFamily="2" charset="0"/>
            </a:endParaRPr>
          </a:p>
        </p:txBody>
      </p:sp>
      <p:sp>
        <p:nvSpPr>
          <p:cNvPr id="551941" name="Rectangle 5">
            <a:extLst>
              <a:ext uri="{FF2B5EF4-FFF2-40B4-BE49-F238E27FC236}">
                <a16:creationId xmlns:a16="http://schemas.microsoft.com/office/drawing/2014/main" id="{5D0846BE-69F6-6257-BFA4-52BF68652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443038"/>
            <a:ext cx="8362950" cy="1184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AFD00"/>
                </a:solidFill>
                <a:latin typeface="Helvetica" pitchFamily="2" charset="0"/>
              </a:rPr>
              <a:t>                                                 </a:t>
            </a:r>
            <a:r>
              <a:rPr lang="ru-RU" altLang="en-US">
                <a:latin typeface="Helvetica" pitchFamily="2" charset="0"/>
              </a:rPr>
              <a:t>«Я готов принять Иисуса как великого нравственного учителя</a:t>
            </a:r>
            <a:r>
              <a:rPr lang="en-US" altLang="en-US">
                <a:latin typeface="Helvetica" pitchFamily="2" charset="0"/>
              </a:rPr>
              <a:t>, </a:t>
            </a:r>
            <a:r>
              <a:rPr lang="ru-RU" altLang="en-US">
                <a:latin typeface="Helvetica" pitchFamily="2" charset="0"/>
              </a:rPr>
              <a:t>но я не принимаю Его заявлений, что Он – Бог.»</a:t>
            </a:r>
            <a:endParaRPr lang="en-US" altLang="en-US" sz="1600">
              <a:solidFill>
                <a:srgbClr val="FAFD00"/>
              </a:solidFill>
              <a:latin typeface="Helvetica" pitchFamily="2" charset="0"/>
            </a:endParaRPr>
          </a:p>
        </p:txBody>
      </p:sp>
      <p:sp>
        <p:nvSpPr>
          <p:cNvPr id="551945" name="Text Box 9">
            <a:extLst>
              <a:ext uri="{FF2B5EF4-FFF2-40B4-BE49-F238E27FC236}">
                <a16:creationId xmlns:a16="http://schemas.microsoft.com/office/drawing/2014/main" id="{FD9E87CE-0D61-F869-C8F4-E1E617E57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8" y="2170113"/>
            <a:ext cx="86725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>
                <a:solidFill>
                  <a:srgbClr val="FAFD00"/>
                </a:solidFill>
                <a:latin typeface="Helvetica" pitchFamily="2" charset="0"/>
              </a:rPr>
              <a:t>      </a:t>
            </a:r>
            <a:r>
              <a:rPr lang="en-US" altLang="en-US">
                <a:solidFill>
                  <a:srgbClr val="FAFD00"/>
                </a:solidFill>
                <a:latin typeface="Helvetica" pitchFamily="2" charset="0"/>
              </a:rPr>
              <a:t>                                                 </a:t>
            </a:r>
            <a:r>
              <a:rPr lang="ru-RU" altLang="en-US">
                <a:solidFill>
                  <a:srgbClr val="FAFD00"/>
                </a:solidFill>
                <a:latin typeface="Helvetica" pitchFamily="2" charset="0"/>
              </a:rPr>
              <a:t>                   Именно этого мы не должны говорить</a:t>
            </a:r>
            <a:r>
              <a:rPr lang="en-US" altLang="en-US">
                <a:solidFill>
                  <a:srgbClr val="FAFD00"/>
                </a:solidFill>
                <a:latin typeface="Helvetica" pitchFamily="2" charset="0"/>
              </a:rPr>
              <a:t>.  </a:t>
            </a:r>
            <a:endParaRPr lang="en-US" altLang="en-US" sz="1800" b="0">
              <a:latin typeface="Helvetica" pitchFamily="2" charset="0"/>
            </a:endParaRPr>
          </a:p>
        </p:txBody>
      </p:sp>
      <p:sp>
        <p:nvSpPr>
          <p:cNvPr id="551946" name="Text Box 10">
            <a:extLst>
              <a:ext uri="{FF2B5EF4-FFF2-40B4-BE49-F238E27FC236}">
                <a16:creationId xmlns:a16="http://schemas.microsoft.com/office/drawing/2014/main" id="{4807A71E-3D65-B8B0-B889-9444D136D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413" y="3271838"/>
            <a:ext cx="8297862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>
                <a:solidFill>
                  <a:srgbClr val="FAFD00"/>
                </a:solidFill>
                <a:latin typeface="Helvetica" pitchFamily="2" charset="0"/>
              </a:rPr>
              <a:t>                       </a:t>
            </a:r>
            <a:r>
              <a:rPr lang="en-US" altLang="en-US">
                <a:solidFill>
                  <a:srgbClr val="FAFD00"/>
                </a:solidFill>
                <a:latin typeface="Helvetica" pitchFamily="2" charset="0"/>
              </a:rPr>
              <a:t>                </a:t>
            </a:r>
            <a:r>
              <a:rPr lang="ru-RU" altLang="en-US">
                <a:solidFill>
                  <a:srgbClr val="FAFD00"/>
                </a:solidFill>
                <a:latin typeface="Helvetica" pitchFamily="2" charset="0"/>
              </a:rPr>
              <a:t>                                         Он был бы либо безумным, на уровне с тем, кто называет себя варёным яйцом, либо он был бы адским дьяволом</a:t>
            </a:r>
            <a:r>
              <a:rPr lang="en-US" altLang="en-US">
                <a:solidFill>
                  <a:srgbClr val="FAFD00"/>
                </a:solidFill>
                <a:latin typeface="Helvetica" pitchFamily="2" charset="0"/>
              </a:rPr>
              <a:t>.  </a:t>
            </a:r>
            <a:endParaRPr lang="en-US" altLang="en-US" sz="1800" b="0">
              <a:latin typeface="Helvetica" pitchFamily="2" charset="0"/>
            </a:endParaRPr>
          </a:p>
          <a:p>
            <a:pPr>
              <a:spcBef>
                <a:spcPct val="50000"/>
              </a:spcBef>
            </a:pPr>
            <a:endParaRPr lang="en-US" altLang="en-US" sz="1800" b="0">
              <a:latin typeface="Helvetica" pitchFamily="2" charset="0"/>
            </a:endParaRPr>
          </a:p>
        </p:txBody>
      </p:sp>
      <p:sp>
        <p:nvSpPr>
          <p:cNvPr id="551947" name="Text Box 11">
            <a:extLst>
              <a:ext uri="{FF2B5EF4-FFF2-40B4-BE49-F238E27FC236}">
                <a16:creationId xmlns:a16="http://schemas.microsoft.com/office/drawing/2014/main" id="{1AB63269-37B5-785C-2D6A-EA1D6D0CD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88" y="4391025"/>
            <a:ext cx="80597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AFD00"/>
                </a:solidFill>
                <a:latin typeface="Helvetica" pitchFamily="2" charset="0"/>
              </a:rPr>
              <a:t>                      </a:t>
            </a:r>
            <a:r>
              <a:rPr lang="ru-RU" altLang="en-US">
                <a:solidFill>
                  <a:srgbClr val="FAFD00"/>
                </a:solidFill>
                <a:latin typeface="Helvetica" pitchFamily="2" charset="0"/>
              </a:rPr>
              <a:t>Вам надо определиться</a:t>
            </a:r>
            <a:r>
              <a:rPr lang="en-US" altLang="en-US">
                <a:solidFill>
                  <a:srgbClr val="FAFD00"/>
                </a:solidFill>
                <a:latin typeface="Helvetica" pitchFamily="2" charset="0"/>
              </a:rPr>
              <a:t>.  </a:t>
            </a:r>
            <a:endParaRPr lang="en-US" altLang="en-US" sz="1800" b="0">
              <a:latin typeface="Helvetica" pitchFamily="2" charset="0"/>
            </a:endParaRPr>
          </a:p>
        </p:txBody>
      </p:sp>
      <p:sp>
        <p:nvSpPr>
          <p:cNvPr id="551948" name="Text Box 12">
            <a:extLst>
              <a:ext uri="{FF2B5EF4-FFF2-40B4-BE49-F238E27FC236}">
                <a16:creationId xmlns:a16="http://schemas.microsoft.com/office/drawing/2014/main" id="{2E41AA75-F143-DB15-ED64-655A3C023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38" y="4395788"/>
            <a:ext cx="831373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>
                <a:solidFill>
                  <a:srgbClr val="FAFD00"/>
                </a:solidFill>
                <a:latin typeface="Helvetica" pitchFamily="2" charset="0"/>
              </a:rPr>
              <a:t>                                                     </a:t>
            </a:r>
            <a:r>
              <a:rPr lang="en-US" altLang="en-US">
                <a:solidFill>
                  <a:srgbClr val="FAFD00"/>
                </a:solidFill>
                <a:latin typeface="Helvetica" pitchFamily="2" charset="0"/>
              </a:rPr>
              <a:t>             </a:t>
            </a:r>
            <a:r>
              <a:rPr lang="ru-RU" altLang="en-US">
                <a:latin typeface="Helvetica" pitchFamily="2" charset="0"/>
              </a:rPr>
              <a:t>Либо этот человек был и есть Сын Божий</a:t>
            </a:r>
            <a:r>
              <a:rPr lang="en-US" altLang="en-US">
                <a:latin typeface="Helvetica" pitchFamily="2" charset="0"/>
              </a:rPr>
              <a:t>; </a:t>
            </a:r>
            <a:r>
              <a:rPr lang="ru-RU" altLang="en-US">
                <a:latin typeface="Helvetica" pitchFamily="2" charset="0"/>
              </a:rPr>
              <a:t>или иначе – сумасшедший или кто-то еще хуже</a:t>
            </a:r>
            <a:r>
              <a:rPr lang="en-US" altLang="en-US">
                <a:latin typeface="Helvetica" pitchFamily="2" charset="0"/>
              </a:rPr>
              <a:t>.</a:t>
            </a:r>
            <a:r>
              <a:rPr lang="en-US" altLang="en-US">
                <a:solidFill>
                  <a:srgbClr val="FAFD00"/>
                </a:solidFill>
                <a:latin typeface="Helvetica" pitchFamily="2" charset="0"/>
              </a:rPr>
              <a:t>”</a:t>
            </a:r>
            <a:endParaRPr lang="en-US" altLang="en-US" sz="1800" b="0">
              <a:latin typeface="Helvetica" pitchFamily="2" charset="0"/>
            </a:endParaRPr>
          </a:p>
        </p:txBody>
      </p:sp>
      <p:sp>
        <p:nvSpPr>
          <p:cNvPr id="551949" name="Text Box 13">
            <a:extLst>
              <a:ext uri="{FF2B5EF4-FFF2-40B4-BE49-F238E27FC236}">
                <a16:creationId xmlns:a16="http://schemas.microsoft.com/office/drawing/2014/main" id="{26E179F7-BF8F-AC85-F660-DF5135B96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025" y="739775"/>
            <a:ext cx="83470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AFD00"/>
                </a:solidFill>
                <a:latin typeface="Helvetica" pitchFamily="2" charset="0"/>
              </a:rPr>
              <a:t>“</a:t>
            </a:r>
            <a:r>
              <a:rPr lang="ru-RU" altLang="en-US">
                <a:solidFill>
                  <a:srgbClr val="FAFD00"/>
                </a:solidFill>
                <a:latin typeface="Helvetica" pitchFamily="2" charset="0"/>
              </a:rPr>
              <a:t>Я стараюсь не допустить, чтобы кто-либо сказал действительно неосмысленные слова, которые люди часто говорят о Нем:</a:t>
            </a:r>
            <a:endParaRPr lang="en-US" altLang="en-US">
              <a:solidFill>
                <a:srgbClr val="FAFD00"/>
              </a:solidFill>
              <a:latin typeface="Helvetica" pitchFamily="2" charset="0"/>
            </a:endParaRPr>
          </a:p>
        </p:txBody>
      </p:sp>
      <p:sp>
        <p:nvSpPr>
          <p:cNvPr id="551950" name="Text Box 14">
            <a:extLst>
              <a:ext uri="{FF2B5EF4-FFF2-40B4-BE49-F238E27FC236}">
                <a16:creationId xmlns:a16="http://schemas.microsoft.com/office/drawing/2014/main" id="{5D1FA383-151F-7AB0-2D47-5248318B0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2541588"/>
            <a:ext cx="83470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>
                <a:solidFill>
                  <a:srgbClr val="FAFD00"/>
                </a:solidFill>
                <a:latin typeface="Helvetica" pitchFamily="2" charset="0"/>
              </a:rPr>
              <a:t> </a:t>
            </a:r>
            <a:r>
              <a:rPr lang="en-US" altLang="en-US">
                <a:solidFill>
                  <a:srgbClr val="FAFD00"/>
                </a:solidFill>
                <a:latin typeface="Helvetica" pitchFamily="2" charset="0"/>
              </a:rPr>
              <a:t>	              </a:t>
            </a:r>
            <a:r>
              <a:rPr lang="ru-RU" altLang="en-US">
                <a:solidFill>
                  <a:srgbClr val="FAFD00"/>
                </a:solidFill>
                <a:latin typeface="Helvetica" pitchFamily="2" charset="0"/>
              </a:rPr>
              <a:t>                       Человек, который был просто человеком, и сказал то, что сказал Иисус, не был бы великим нравственным учителем</a:t>
            </a:r>
            <a:r>
              <a:rPr lang="en-US" altLang="en-US">
                <a:solidFill>
                  <a:srgbClr val="FAFD00"/>
                </a:solidFill>
                <a:latin typeface="Helvetica" pitchFamily="2" charset="0"/>
              </a:rPr>
              <a:t>.           </a:t>
            </a:r>
            <a:endParaRPr lang="en-US" altLang="en-US" sz="1600"/>
          </a:p>
        </p:txBody>
      </p:sp>
      <p:sp>
        <p:nvSpPr>
          <p:cNvPr id="108556" name="Text Box 15">
            <a:extLst>
              <a:ext uri="{FF2B5EF4-FFF2-40B4-BE49-F238E27FC236}">
                <a16:creationId xmlns:a16="http://schemas.microsoft.com/office/drawing/2014/main" id="{6FFE863C-69F0-9190-6320-059BE7764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108557" name="Text Box 16">
            <a:extLst>
              <a:ext uri="{FF2B5EF4-FFF2-40B4-BE49-F238E27FC236}">
                <a16:creationId xmlns:a16="http://schemas.microsoft.com/office/drawing/2014/main" id="{C62DFC7D-AED3-D007-41C7-59F5A6A7E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51953" name="Rectangle 17">
            <a:extLst>
              <a:ext uri="{FF2B5EF4-FFF2-40B4-BE49-F238E27FC236}">
                <a16:creationId xmlns:a16="http://schemas.microsoft.com/office/drawing/2014/main" id="{CC78C75E-5F71-7BBA-924A-006533A1F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51956" name="Rectangle 20">
            <a:extLst>
              <a:ext uri="{FF2B5EF4-FFF2-40B4-BE49-F238E27FC236}">
                <a16:creationId xmlns:a16="http://schemas.microsoft.com/office/drawing/2014/main" id="{8E7A0F67-5599-61E0-526F-0DF6AAB1F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82</a:t>
            </a:r>
          </a:p>
        </p:txBody>
      </p:sp>
      <p:sp>
        <p:nvSpPr>
          <p:cNvPr id="108560" name="Text Box 22">
            <a:extLst>
              <a:ext uri="{FF2B5EF4-FFF2-40B4-BE49-F238E27FC236}">
                <a16:creationId xmlns:a16="http://schemas.microsoft.com/office/drawing/2014/main" id="{8EB91932-F819-AD3E-3076-B7E818D85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4725" y="6442075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1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1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51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51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51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51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51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941" grpId="0" autoUpdateAnimBg="0"/>
      <p:bldP spid="551945" grpId="0" autoUpdateAnimBg="0"/>
      <p:bldP spid="551946" grpId="0" autoUpdateAnimBg="0"/>
      <p:bldP spid="551947" grpId="0" autoUpdateAnimBg="0"/>
      <p:bldP spid="551948" grpId="0" autoUpdateAnimBg="0"/>
      <p:bldP spid="551949" grpId="0" autoUpdateAnimBg="0"/>
      <p:bldP spid="551950" grpId="0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1FC364F9-5DBC-ABED-9226-C7FC7DC6D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2450" y="185738"/>
            <a:ext cx="18415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ru-RU" altLang="en-US" sz="1600" b="0"/>
          </a:p>
        </p:txBody>
      </p:sp>
      <p:sp>
        <p:nvSpPr>
          <p:cNvPr id="109571" name="Text Box 3">
            <a:extLst>
              <a:ext uri="{FF2B5EF4-FFF2-40B4-BE49-F238E27FC236}">
                <a16:creationId xmlns:a16="http://schemas.microsoft.com/office/drawing/2014/main" id="{BD21A6E0-AA00-7CEB-2F1D-D442AB9E4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4688" y="952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79588" name="Rectangle 4">
            <a:extLst>
              <a:ext uri="{FF2B5EF4-FFF2-40B4-BE49-F238E27FC236}">
                <a16:creationId xmlns:a16="http://schemas.microsoft.com/office/drawing/2014/main" id="{5E4A5DD3-3446-96F4-D264-194A668DF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00" y="554038"/>
            <a:ext cx="8362950" cy="5573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en-US" sz="7200">
                <a:solidFill>
                  <a:srgbClr val="FAFD00"/>
                </a:solidFill>
                <a:latin typeface="Times New Roman" panose="02020603050405020304" pitchFamily="18" charset="0"/>
              </a:rPr>
              <a:t>Итак, вновь вопрос:</a:t>
            </a:r>
            <a:r>
              <a:rPr lang="en-US" altLang="en-US" sz="7200">
                <a:solidFill>
                  <a:srgbClr val="FAFD00"/>
                </a:solidFill>
                <a:latin typeface="Times New Roman" panose="02020603050405020304" pitchFamily="18" charset="0"/>
              </a:rPr>
              <a:t>            </a:t>
            </a:r>
            <a:r>
              <a:rPr lang="ru-RU" altLang="en-US" sz="7200">
                <a:solidFill>
                  <a:srgbClr val="FAFD00"/>
                </a:solidFill>
                <a:latin typeface="Times New Roman" panose="02020603050405020304" pitchFamily="18" charset="0"/>
              </a:rPr>
              <a:t>какое </a:t>
            </a:r>
            <a:r>
              <a:rPr lang="ru-RU" altLang="en-US" sz="7200" i="1" u="sng">
                <a:solidFill>
                  <a:srgbClr val="FAFD00"/>
                </a:solidFill>
                <a:latin typeface="Times New Roman" panose="02020603050405020304" pitchFamily="18" charset="0"/>
              </a:rPr>
              <a:t>ВАШЕ</a:t>
            </a:r>
            <a:r>
              <a:rPr lang="en-US" altLang="en-US" sz="7200">
                <a:solidFill>
                  <a:srgbClr val="FAFD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7200">
                <a:solidFill>
                  <a:srgbClr val="FAFD00"/>
                </a:solidFill>
                <a:latin typeface="Times New Roman" panose="02020603050405020304" pitchFamily="18" charset="0"/>
              </a:rPr>
              <a:t>отношение к Иисусу</a:t>
            </a:r>
            <a:r>
              <a:rPr lang="en-US" altLang="en-US" sz="7200">
                <a:solidFill>
                  <a:srgbClr val="FAFD00"/>
                </a:solidFill>
                <a:latin typeface="Times New Roman" panose="02020603050405020304" pitchFamily="18" charset="0"/>
              </a:rPr>
              <a:t>?</a:t>
            </a:r>
            <a:endParaRPr lang="en-US" altLang="en-US" sz="5400">
              <a:solidFill>
                <a:srgbClr val="FAFD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9573" name="Text Box 5">
            <a:extLst>
              <a:ext uri="{FF2B5EF4-FFF2-40B4-BE49-F238E27FC236}">
                <a16:creationId xmlns:a16="http://schemas.microsoft.com/office/drawing/2014/main" id="{0C0B1B20-F6B3-C509-06D4-3EBDB786D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109574" name="Text Box 6">
            <a:extLst>
              <a:ext uri="{FF2B5EF4-FFF2-40B4-BE49-F238E27FC236}">
                <a16:creationId xmlns:a16="http://schemas.microsoft.com/office/drawing/2014/main" id="{258DA759-B6ED-F070-851D-56254A54D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79591" name="Rectangle 7">
            <a:extLst>
              <a:ext uri="{FF2B5EF4-FFF2-40B4-BE49-F238E27FC236}">
                <a16:creationId xmlns:a16="http://schemas.microsoft.com/office/drawing/2014/main" id="{1B5C73A2-521C-3CBE-CC51-C3A264389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79594" name="Rectangle 10">
            <a:extLst>
              <a:ext uri="{FF2B5EF4-FFF2-40B4-BE49-F238E27FC236}">
                <a16:creationId xmlns:a16="http://schemas.microsoft.com/office/drawing/2014/main" id="{B583C460-4D4C-5A2B-0D53-9DAA18FF2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83</a:t>
            </a:r>
          </a:p>
        </p:txBody>
      </p:sp>
    </p:spTree>
  </p:cSld>
  <p:clrMapOvr>
    <a:masterClrMapping/>
  </p:clrMapOvr>
  <p:transition spd="med"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290" name="Picture 2">
            <a:extLst>
              <a:ext uri="{FF2B5EF4-FFF2-40B4-BE49-F238E27FC236}">
                <a16:creationId xmlns:a16="http://schemas.microsoft.com/office/drawing/2014/main" id="{E576D8D8-5DF8-B62B-4DDC-5E673455B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/>
          <a:stretch>
            <a:fillRect/>
          </a:stretch>
        </p:blipFill>
        <p:spPr bwMode="auto">
          <a:xfrm>
            <a:off x="146050" y="219075"/>
            <a:ext cx="2541588" cy="198437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524291" name="Oval 3">
            <a:extLst>
              <a:ext uri="{FF2B5EF4-FFF2-40B4-BE49-F238E27FC236}">
                <a16:creationId xmlns:a16="http://schemas.microsoft.com/office/drawing/2014/main" id="{597AE73D-75DD-F1D7-1D56-BFAE84BEE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0" y="228600"/>
            <a:ext cx="939800" cy="939800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ru-RU" sz="2400" b="0">
              <a:solidFill>
                <a:srgbClr val="FFEC14"/>
              </a:solidFill>
              <a:latin typeface="Times" charset="0"/>
              <a:ea typeface="+mn-ea"/>
            </a:endParaRPr>
          </a:p>
        </p:txBody>
      </p:sp>
      <p:sp>
        <p:nvSpPr>
          <p:cNvPr id="524293" name="Text Box 5">
            <a:extLst>
              <a:ext uri="{FF2B5EF4-FFF2-40B4-BE49-F238E27FC236}">
                <a16:creationId xmlns:a16="http://schemas.microsoft.com/office/drawing/2014/main" id="{AD86A0D3-2758-C75E-4A0B-C061313BD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638" y="1620838"/>
            <a:ext cx="8742362" cy="356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CC18"/>
                </a:solidFill>
              </a:rPr>
              <a:t>                  </a:t>
            </a:r>
            <a:r>
              <a:rPr lang="en-US" altLang="en-US">
                <a:solidFill>
                  <a:srgbClr val="FFFF00"/>
                </a:solidFill>
              </a:rPr>
              <a:t>•</a:t>
            </a:r>
            <a:r>
              <a:rPr lang="ru-RU" altLang="en-US">
                <a:solidFill>
                  <a:srgbClr val="FFFF00"/>
                </a:solidFill>
              </a:rPr>
              <a:t>Идея</a:t>
            </a:r>
            <a:r>
              <a:rPr lang="en-US" altLang="en-US">
                <a:solidFill>
                  <a:srgbClr val="FFCC18"/>
                </a:solidFill>
              </a:rPr>
              <a:t> </a:t>
            </a:r>
            <a:r>
              <a:rPr lang="en-US" altLang="en-US">
                <a:solidFill>
                  <a:srgbClr val="1EAFCC"/>
                </a:solidFill>
              </a:rPr>
              <a:t>“</a:t>
            </a:r>
            <a:r>
              <a:rPr lang="ru-RU" altLang="en-US">
                <a:solidFill>
                  <a:srgbClr val="1EAFCC"/>
                </a:solidFill>
              </a:rPr>
              <a:t>Библейского архива</a:t>
            </a:r>
            <a:r>
              <a:rPr lang="en-US" altLang="en-US">
                <a:solidFill>
                  <a:srgbClr val="1EAFCC"/>
                </a:solidFill>
              </a:rPr>
              <a:t>”</a:t>
            </a:r>
            <a:endParaRPr lang="en-US" altLang="en-US">
              <a:solidFill>
                <a:srgbClr val="FFCC18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•</a:t>
            </a:r>
            <a:r>
              <a:rPr lang="ru-RU" altLang="en-US">
                <a:solidFill>
                  <a:srgbClr val="1EAFCC"/>
                </a:solidFill>
              </a:rPr>
              <a:t>Умственный ключ</a:t>
            </a:r>
            <a:r>
              <a:rPr lang="en-US" altLang="en-US">
                <a:solidFill>
                  <a:srgbClr val="FFCC18"/>
                </a:solidFill>
              </a:rPr>
              <a:t> </a:t>
            </a:r>
            <a:r>
              <a:rPr lang="ru-RU" altLang="en-US">
                <a:solidFill>
                  <a:srgbClr val="FFFF00"/>
                </a:solidFill>
              </a:rPr>
              <a:t>для</a:t>
            </a:r>
            <a:r>
              <a:rPr lang="en-US" altLang="en-US">
                <a:solidFill>
                  <a:srgbClr val="FFFF00"/>
                </a:solidFill>
              </a:rPr>
              <a:t> “</a:t>
            </a:r>
            <a:r>
              <a:rPr lang="ru-RU" altLang="en-US">
                <a:solidFill>
                  <a:srgbClr val="FFFF00"/>
                </a:solidFill>
              </a:rPr>
              <a:t>Библейского архива</a:t>
            </a:r>
            <a:r>
              <a:rPr lang="en-US" altLang="en-US">
                <a:solidFill>
                  <a:srgbClr val="FFFF00"/>
                </a:solidFill>
              </a:rPr>
              <a:t>”…C 7 </a:t>
            </a:r>
            <a:r>
              <a:rPr lang="ru-RU" altLang="en-US">
                <a:solidFill>
                  <a:srgbClr val="FFFF00"/>
                </a:solidFill>
              </a:rPr>
              <a:t>М</a:t>
            </a:r>
            <a:r>
              <a:rPr lang="en-US" altLang="en-US">
                <a:solidFill>
                  <a:srgbClr val="FFFF00"/>
                </a:solidFill>
              </a:rPr>
              <a:t> </a:t>
            </a:r>
            <a:r>
              <a:rPr lang="ru-RU" altLang="en-US">
                <a:solidFill>
                  <a:srgbClr val="FFFF00"/>
                </a:solidFill>
              </a:rPr>
              <a:t>И</a:t>
            </a:r>
            <a:endParaRPr lang="en-US" altLang="en-US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•</a:t>
            </a:r>
            <a:r>
              <a:rPr lang="ru-RU" altLang="en-US">
                <a:solidFill>
                  <a:srgbClr val="1EAFCC"/>
                </a:solidFill>
              </a:rPr>
              <a:t>Умственная карта</a:t>
            </a:r>
            <a:r>
              <a:rPr lang="en-US" altLang="en-US">
                <a:solidFill>
                  <a:srgbClr val="FFCC18"/>
                </a:solidFill>
              </a:rPr>
              <a:t> </a:t>
            </a:r>
            <a:r>
              <a:rPr lang="ru-RU" altLang="en-US">
                <a:solidFill>
                  <a:srgbClr val="FFFF00"/>
                </a:solidFill>
              </a:rPr>
              <a:t>для</a:t>
            </a:r>
            <a:r>
              <a:rPr lang="en-US" altLang="en-US">
                <a:solidFill>
                  <a:srgbClr val="FFFF00"/>
                </a:solidFill>
              </a:rPr>
              <a:t> </a:t>
            </a:r>
            <a:r>
              <a:rPr lang="ru-RU" altLang="en-US">
                <a:solidFill>
                  <a:srgbClr val="FFFF00"/>
                </a:solidFill>
              </a:rPr>
              <a:t>главных библейских событий</a:t>
            </a:r>
            <a:endParaRPr lang="en-US" altLang="en-US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•</a:t>
            </a:r>
            <a:r>
              <a:rPr lang="ru-RU" altLang="en-US">
                <a:solidFill>
                  <a:srgbClr val="FFFF00"/>
                </a:solidFill>
              </a:rPr>
              <a:t>Ядро</a:t>
            </a:r>
            <a:r>
              <a:rPr lang="en-US" altLang="en-US">
                <a:solidFill>
                  <a:srgbClr val="FFFF00"/>
                </a:solidFill>
              </a:rPr>
              <a:t> </a:t>
            </a:r>
            <a:r>
              <a:rPr lang="ru-RU" altLang="en-US">
                <a:solidFill>
                  <a:srgbClr val="FFFF00"/>
                </a:solidFill>
              </a:rPr>
              <a:t>«</a:t>
            </a:r>
            <a:r>
              <a:rPr lang="ru-RU" altLang="en-US" i="1">
                <a:solidFill>
                  <a:srgbClr val="FFFF00"/>
                </a:solidFill>
              </a:rPr>
              <a:t>ИСТОРИИ</a:t>
            </a:r>
            <a:r>
              <a:rPr lang="ru-RU" altLang="en-US">
                <a:solidFill>
                  <a:srgbClr val="FFFF00"/>
                </a:solidFill>
              </a:rPr>
              <a:t>»</a:t>
            </a:r>
            <a:r>
              <a:rPr lang="en-US" altLang="en-US">
                <a:solidFill>
                  <a:srgbClr val="FFFF00"/>
                </a:solidFill>
              </a:rPr>
              <a:t> </a:t>
            </a:r>
            <a:r>
              <a:rPr lang="ru-RU" altLang="en-US">
                <a:solidFill>
                  <a:srgbClr val="FFFF00"/>
                </a:solidFill>
              </a:rPr>
              <a:t>Библии</a:t>
            </a:r>
            <a:r>
              <a:rPr lang="en-US" altLang="en-US">
                <a:solidFill>
                  <a:srgbClr val="FFFF00"/>
                </a:solidFill>
              </a:rPr>
              <a:t>:</a:t>
            </a:r>
            <a:r>
              <a:rPr lang="en-US" altLang="en-US">
                <a:solidFill>
                  <a:srgbClr val="FFCC18"/>
                </a:solidFill>
              </a:rPr>
              <a:t> </a:t>
            </a:r>
            <a:r>
              <a:rPr lang="en-US" altLang="en-US">
                <a:solidFill>
                  <a:srgbClr val="1EAFCC"/>
                </a:solidFill>
              </a:rPr>
              <a:t>“</a:t>
            </a:r>
            <a:r>
              <a:rPr lang="ru-RU" altLang="en-US">
                <a:solidFill>
                  <a:srgbClr val="1EAFCC"/>
                </a:solidFill>
              </a:rPr>
              <a:t>Быстрая хронология</a:t>
            </a:r>
            <a:r>
              <a:rPr lang="en-US" altLang="en-US">
                <a:solidFill>
                  <a:srgbClr val="1EAFCC"/>
                </a:solidFill>
              </a:rPr>
              <a:t>”</a:t>
            </a:r>
            <a:r>
              <a:rPr lang="en-US" altLang="en-US">
                <a:solidFill>
                  <a:srgbClr val="FFCC18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•</a:t>
            </a:r>
            <a:r>
              <a:rPr lang="ru-RU" altLang="en-US">
                <a:solidFill>
                  <a:srgbClr val="1EAFCC"/>
                </a:solidFill>
              </a:rPr>
              <a:t>Авраамовы основы</a:t>
            </a:r>
            <a:r>
              <a:rPr lang="en-US" altLang="en-US">
                <a:solidFill>
                  <a:srgbClr val="FFCC18"/>
                </a:solidFill>
              </a:rPr>
              <a:t> </a:t>
            </a:r>
            <a:r>
              <a:rPr lang="ru-RU" altLang="en-US">
                <a:solidFill>
                  <a:srgbClr val="FFFF00"/>
                </a:solidFill>
              </a:rPr>
              <a:t>Писания, ведущие прямо к   служению Господа Иисуса Христа.</a:t>
            </a:r>
            <a:endParaRPr lang="en-US" altLang="en-US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>
              <a:solidFill>
                <a:srgbClr val="FFCC18"/>
              </a:solidFill>
            </a:endParaRPr>
          </a:p>
        </p:txBody>
      </p:sp>
      <p:sp>
        <p:nvSpPr>
          <p:cNvPr id="524294" name="AutoShape 6">
            <a:extLst>
              <a:ext uri="{FF2B5EF4-FFF2-40B4-BE49-F238E27FC236}">
                <a16:creationId xmlns:a16="http://schemas.microsoft.com/office/drawing/2014/main" id="{091841A8-6B45-E7C4-E30D-F2FDD3EF9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150" y="3719513"/>
            <a:ext cx="8072438" cy="1147762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110598" name="Text Box 8">
            <a:extLst>
              <a:ext uri="{FF2B5EF4-FFF2-40B4-BE49-F238E27FC236}">
                <a16:creationId xmlns:a16="http://schemas.microsoft.com/office/drawing/2014/main" id="{C2B2F5AE-DA3C-F4CA-02C2-48868F650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110599" name="Text Box 9">
            <a:extLst>
              <a:ext uri="{FF2B5EF4-FFF2-40B4-BE49-F238E27FC236}">
                <a16:creationId xmlns:a16="http://schemas.microsoft.com/office/drawing/2014/main" id="{92BFC1D1-2F78-CF0D-3645-5B06197E4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24298" name="Rectangle 10">
            <a:extLst>
              <a:ext uri="{FF2B5EF4-FFF2-40B4-BE49-F238E27FC236}">
                <a16:creationId xmlns:a16="http://schemas.microsoft.com/office/drawing/2014/main" id="{EFA5F9B4-D8ED-052D-9CB3-D71FC256B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24301" name="Rectangle 13">
            <a:extLst>
              <a:ext uri="{FF2B5EF4-FFF2-40B4-BE49-F238E27FC236}">
                <a16:creationId xmlns:a16="http://schemas.microsoft.com/office/drawing/2014/main" id="{6B5569B2-2EED-D99C-488A-2391A7093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84</a:t>
            </a:r>
          </a:p>
        </p:txBody>
      </p:sp>
      <p:sp>
        <p:nvSpPr>
          <p:cNvPr id="110602" name="Text Box 15">
            <a:extLst>
              <a:ext uri="{FF2B5EF4-FFF2-40B4-BE49-F238E27FC236}">
                <a16:creationId xmlns:a16="http://schemas.microsoft.com/office/drawing/2014/main" id="{23FEBBF4-845D-FA8E-E9EA-7A8D10CA9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438" y="6421438"/>
            <a:ext cx="298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524304" name="Text Box 16">
            <a:extLst>
              <a:ext uri="{FF2B5EF4-FFF2-40B4-BE49-F238E27FC236}">
                <a16:creationId xmlns:a16="http://schemas.microsoft.com/office/drawing/2014/main" id="{02B18051-7B77-86B3-2A33-1CD588EFB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0" y="358775"/>
            <a:ext cx="64182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3200" i="1">
                <a:solidFill>
                  <a:srgbClr val="FF0A1E"/>
                </a:solidFill>
              </a:rPr>
              <a:t>Теперь, во время семинара</a:t>
            </a:r>
            <a:r>
              <a:rPr lang="en-US" altLang="en-US" sz="3200" i="1">
                <a:solidFill>
                  <a:srgbClr val="FF0A1E"/>
                </a:solidFill>
              </a:rPr>
              <a:t>, </a:t>
            </a:r>
            <a:r>
              <a:rPr lang="ru-RU" altLang="en-US" sz="3200" i="1">
                <a:solidFill>
                  <a:srgbClr val="FF0A1E"/>
                </a:solidFill>
              </a:rPr>
              <a:t>  у вас в уме есть</a:t>
            </a:r>
            <a:r>
              <a:rPr lang="en-US" altLang="en-US" sz="3200" i="1">
                <a:solidFill>
                  <a:srgbClr val="FF0A1E"/>
                </a:solidFill>
              </a:rPr>
              <a:t>…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524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524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24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524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524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4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4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291" grpId="0" animBg="1" autoUpdateAnimBg="0"/>
      <p:bldP spid="524293" grpId="0" build="p" autoUpdateAnimBg="0" advAuto="0"/>
      <p:bldP spid="52429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32">
            <a:extLst>
              <a:ext uri="{FF2B5EF4-FFF2-40B4-BE49-F238E27FC236}">
                <a16:creationId xmlns:a16="http://schemas.microsoft.com/office/drawing/2014/main" id="{3DBD4C5B-5E1A-CD13-E950-8F0A47475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Text Box 14">
            <a:extLst>
              <a:ext uri="{FF2B5EF4-FFF2-40B4-BE49-F238E27FC236}">
                <a16:creationId xmlns:a16="http://schemas.microsoft.com/office/drawing/2014/main" id="{ECF2B900-0EA1-0163-A4A1-1BD7F1401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44751" name="Rectangle 15">
            <a:extLst>
              <a:ext uri="{FF2B5EF4-FFF2-40B4-BE49-F238E27FC236}">
                <a16:creationId xmlns:a16="http://schemas.microsoft.com/office/drawing/2014/main" id="{9254B2C8-27F4-7D0B-78B8-FC91ED660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9713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4758" name="Rectangle 22">
            <a:extLst>
              <a:ext uri="{FF2B5EF4-FFF2-40B4-BE49-F238E27FC236}">
                <a16:creationId xmlns:a16="http://schemas.microsoft.com/office/drawing/2014/main" id="{B9A80362-3AA1-83C4-0D69-8BAE4EB94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6725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85</a:t>
            </a:r>
          </a:p>
        </p:txBody>
      </p:sp>
      <p:sp>
        <p:nvSpPr>
          <p:cNvPr id="244762" name="Rectangle 26">
            <a:extLst>
              <a:ext uri="{FF2B5EF4-FFF2-40B4-BE49-F238E27FC236}">
                <a16:creationId xmlns:a16="http://schemas.microsoft.com/office/drawing/2014/main" id="{4093D5BD-C36E-7BBE-E897-3F5CF346B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6538913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8.0.05b.</a:t>
            </a:r>
          </a:p>
        </p:txBody>
      </p:sp>
      <p:sp>
        <p:nvSpPr>
          <p:cNvPr id="111623" name="Text Box 35">
            <a:extLst>
              <a:ext uri="{FF2B5EF4-FFF2-40B4-BE49-F238E27FC236}">
                <a16:creationId xmlns:a16="http://schemas.microsoft.com/office/drawing/2014/main" id="{E68F4B9F-F799-8D59-CD4B-BA8EB7EEB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655161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©2006 TBBMI</a:t>
            </a:r>
          </a:p>
        </p:txBody>
      </p:sp>
      <p:sp>
        <p:nvSpPr>
          <p:cNvPr id="244773" name="Text Box 37">
            <a:extLst>
              <a:ext uri="{FF2B5EF4-FFF2-40B4-BE49-F238E27FC236}">
                <a16:creationId xmlns:a16="http://schemas.microsoft.com/office/drawing/2014/main" id="{56318E4A-00C1-C47D-A74C-8E2FFD2EA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5727700"/>
            <a:ext cx="8023225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en-US" sz="2000" i="1">
                <a:solidFill>
                  <a:srgbClr val="FAFD00"/>
                </a:solidFill>
                <a:latin typeface="Times New Roman" panose="02020603050405020304" pitchFamily="18" charset="0"/>
              </a:rPr>
              <a:t>Презентация</a:t>
            </a:r>
            <a:r>
              <a:rPr lang="en-US" altLang="en-US" sz="2000" i="1">
                <a:solidFill>
                  <a:srgbClr val="FAFD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000" i="1">
                <a:solidFill>
                  <a:srgbClr val="FAFD00"/>
                </a:solidFill>
                <a:latin typeface="Times New Roman" panose="02020603050405020304" pitchFamily="18" charset="0"/>
              </a:rPr>
              <a:t>Международной миссии «О Библии… просто»</a:t>
            </a:r>
            <a:r>
              <a:rPr lang="en-US" altLang="en-US" sz="2000" i="1">
                <a:solidFill>
                  <a:srgbClr val="FAFD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000" i="1">
                <a:solidFill>
                  <a:srgbClr val="FAFD00"/>
                </a:solidFill>
                <a:latin typeface="Times New Roman" panose="02020603050405020304" pitchFamily="18" charset="0"/>
              </a:rPr>
              <a:t>               Форт-Уорт, Техас</a:t>
            </a:r>
            <a:endParaRPr lang="en-US" altLang="en-US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6">
            <a:extLst>
              <a:ext uri="{FF2B5EF4-FFF2-40B4-BE49-F238E27FC236}">
                <a16:creationId xmlns:a16="http://schemas.microsoft.com/office/drawing/2014/main" id="{EE87FA02-17F6-F644-9973-280DC082D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09959" name="Rectangle 7">
            <a:extLst>
              <a:ext uri="{FF2B5EF4-FFF2-40B4-BE49-F238E27FC236}">
                <a16:creationId xmlns:a16="http://schemas.microsoft.com/office/drawing/2014/main" id="{C4B93E92-3E9D-2E0C-C779-34797EFF5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09962" name="Rectangle 10">
            <a:extLst>
              <a:ext uri="{FF2B5EF4-FFF2-40B4-BE49-F238E27FC236}">
                <a16:creationId xmlns:a16="http://schemas.microsoft.com/office/drawing/2014/main" id="{7434C043-87F4-34FF-12F7-B197412A7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81</a:t>
            </a:r>
          </a:p>
        </p:txBody>
      </p:sp>
      <p:sp>
        <p:nvSpPr>
          <p:cNvPr id="509964" name="Rectangle 12">
            <a:extLst>
              <a:ext uri="{FF2B5EF4-FFF2-40B4-BE49-F238E27FC236}">
                <a16:creationId xmlns:a16="http://schemas.microsoft.com/office/drawing/2014/main" id="{79F0BA23-DEC3-EC86-1275-48AA4B74F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112646" name="Text Box 13">
            <a:extLst>
              <a:ext uri="{FF2B5EF4-FFF2-40B4-BE49-F238E27FC236}">
                <a16:creationId xmlns:a16="http://schemas.microsoft.com/office/drawing/2014/main" id="{C8695903-99D0-DA3D-E168-3B6D824A4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655161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©2006 TBBMI</a:t>
            </a:r>
          </a:p>
        </p:txBody>
      </p:sp>
      <p:sp>
        <p:nvSpPr>
          <p:cNvPr id="509966" name="Rectangle 14">
            <a:extLst>
              <a:ext uri="{FF2B5EF4-FFF2-40B4-BE49-F238E27FC236}">
                <a16:creationId xmlns:a16="http://schemas.microsoft.com/office/drawing/2014/main" id="{52F2B149-A62C-0B96-9BDE-C9167CA8E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6538913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8.0.05b.</a:t>
            </a:r>
          </a:p>
        </p:txBody>
      </p:sp>
      <p:sp>
        <p:nvSpPr>
          <p:cNvPr id="509967" name="Rectangle 15">
            <a:extLst>
              <a:ext uri="{FF2B5EF4-FFF2-40B4-BE49-F238E27FC236}">
                <a16:creationId xmlns:a16="http://schemas.microsoft.com/office/drawing/2014/main" id="{209E1B94-4FAC-F51E-E447-3C835E095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9900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86</a:t>
            </a:r>
          </a:p>
        </p:txBody>
      </p:sp>
    </p:spTree>
  </p:cSld>
  <p:clrMapOvr>
    <a:masterClrMapping/>
  </p:clrMapOvr>
  <p:transition spd="med"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bg-BG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О Библии… просто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•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Get this presentation for free!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531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194" name="Rectangle 2">
            <a:extLst>
              <a:ext uri="{FF2B5EF4-FFF2-40B4-BE49-F238E27FC236}">
                <a16:creationId xmlns:a16="http://schemas.microsoft.com/office/drawing/2014/main" id="{CA59ACFA-706C-E09C-B3BA-BD6360D5D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500FD88C-ED40-4233-0693-FD2D49BB4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290638"/>
            <a:ext cx="466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>
                <a:latin typeface="Helvetica" pitchFamily="2" charset="0"/>
              </a:rPr>
              <a:t>         </a:t>
            </a:r>
          </a:p>
        </p:txBody>
      </p:sp>
      <p:sp>
        <p:nvSpPr>
          <p:cNvPr id="21508" name="Rectangle 4">
            <a:extLst>
              <a:ext uri="{FF2B5EF4-FFF2-40B4-BE49-F238E27FC236}">
                <a16:creationId xmlns:a16="http://schemas.microsoft.com/office/drawing/2014/main" id="{56DC3576-FE44-F67C-C4B3-004B0852C9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1301750"/>
            <a:ext cx="3810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>
                <a:latin typeface="Helvetica" pitchFamily="2" charset="0"/>
              </a:rPr>
              <a:t>       </a:t>
            </a:r>
          </a:p>
        </p:txBody>
      </p:sp>
      <p:sp>
        <p:nvSpPr>
          <p:cNvPr id="21509" name="Rectangle 5">
            <a:extLst>
              <a:ext uri="{FF2B5EF4-FFF2-40B4-BE49-F238E27FC236}">
                <a16:creationId xmlns:a16="http://schemas.microsoft.com/office/drawing/2014/main" id="{47F35C3F-CE71-6AC0-1A16-B994A830C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1301750"/>
            <a:ext cx="3810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i="1">
                <a:latin typeface="Helvetica" pitchFamily="2" charset="0"/>
              </a:rPr>
              <a:t>       </a:t>
            </a:r>
          </a:p>
        </p:txBody>
      </p:sp>
      <p:sp>
        <p:nvSpPr>
          <p:cNvPr id="21510" name="Rectangle 6">
            <a:extLst>
              <a:ext uri="{FF2B5EF4-FFF2-40B4-BE49-F238E27FC236}">
                <a16:creationId xmlns:a16="http://schemas.microsoft.com/office/drawing/2014/main" id="{E7A8623C-282B-8A12-2502-533F4DAA9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768475"/>
            <a:ext cx="9048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i="1">
                <a:latin typeface="Helvetica" pitchFamily="2" charset="0"/>
              </a:rPr>
              <a:t>                   </a:t>
            </a:r>
          </a:p>
        </p:txBody>
      </p:sp>
      <p:sp>
        <p:nvSpPr>
          <p:cNvPr id="21511" name="Rectangle 7">
            <a:extLst>
              <a:ext uri="{FF2B5EF4-FFF2-40B4-BE49-F238E27FC236}">
                <a16:creationId xmlns:a16="http://schemas.microsoft.com/office/drawing/2014/main" id="{57C14036-B674-4984-0FC9-F5B35214B1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2071688"/>
            <a:ext cx="244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>
                <a:latin typeface="Helvetica" pitchFamily="2" charset="0"/>
              </a:rPr>
              <a:t>  </a:t>
            </a:r>
          </a:p>
        </p:txBody>
      </p:sp>
      <p:sp>
        <p:nvSpPr>
          <p:cNvPr id="648200" name="Rectangle 8">
            <a:extLst>
              <a:ext uri="{FF2B5EF4-FFF2-40B4-BE49-F238E27FC236}">
                <a16:creationId xmlns:a16="http://schemas.microsoft.com/office/drawing/2014/main" id="{0A625357-9130-4EEA-A475-ED79FA93B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2566988"/>
            <a:ext cx="5138738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i="1">
                <a:solidFill>
                  <a:srgbClr val="000099"/>
                </a:solidFill>
                <a:latin typeface="Helvetica" pitchFamily="2" charset="0"/>
              </a:rPr>
              <a:t> </a:t>
            </a:r>
            <a:r>
              <a:rPr lang="ru-RU" altLang="en-US" sz="2000" i="1">
                <a:solidFill>
                  <a:srgbClr val="000099"/>
                </a:solidFill>
                <a:latin typeface="Helvetica" pitchFamily="2" charset="0"/>
              </a:rPr>
              <a:t>Первая часть</a:t>
            </a:r>
            <a:r>
              <a:rPr lang="en-US" altLang="en-US" sz="2000" i="1">
                <a:solidFill>
                  <a:srgbClr val="000099"/>
                </a:solidFill>
                <a:latin typeface="Helvetica" pitchFamily="2" charset="0"/>
              </a:rPr>
              <a:t> – </a:t>
            </a:r>
          </a:p>
          <a:p>
            <a:pPr algn="ctr"/>
            <a:r>
              <a:rPr lang="ru-RU" altLang="en-US" sz="2000" i="1">
                <a:solidFill>
                  <a:srgbClr val="000099"/>
                </a:solidFill>
                <a:latin typeface="Helvetica" pitchFamily="2" charset="0"/>
              </a:rPr>
              <a:t>Обязанности пред Богом</a:t>
            </a:r>
            <a:r>
              <a:rPr lang="en-US" altLang="en-US" sz="2000" i="1">
                <a:solidFill>
                  <a:srgbClr val="000099"/>
                </a:solidFill>
                <a:latin typeface="Helvetica" pitchFamily="2" charset="0"/>
              </a:rPr>
              <a:t> (</a:t>
            </a:r>
            <a:r>
              <a:rPr lang="ru-RU" altLang="en-US" sz="2000" i="1">
                <a:solidFill>
                  <a:srgbClr val="000099"/>
                </a:solidFill>
                <a:latin typeface="Helvetica" pitchFamily="2" charset="0"/>
              </a:rPr>
              <a:t>стихи</a:t>
            </a:r>
            <a:r>
              <a:rPr lang="en-US" altLang="en-US" sz="2000" i="1">
                <a:solidFill>
                  <a:srgbClr val="000099"/>
                </a:solidFill>
                <a:latin typeface="Helvetica" pitchFamily="2" charset="0"/>
              </a:rPr>
              <a:t> 1-12)</a:t>
            </a:r>
          </a:p>
        </p:txBody>
      </p:sp>
      <p:sp>
        <p:nvSpPr>
          <p:cNvPr id="21513" name="Rectangle 9">
            <a:extLst>
              <a:ext uri="{FF2B5EF4-FFF2-40B4-BE49-F238E27FC236}">
                <a16:creationId xmlns:a16="http://schemas.microsoft.com/office/drawing/2014/main" id="{88FF99E3-9890-4C45-9AA4-E08719D0D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9713" y="2211388"/>
            <a:ext cx="371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>
                <a:latin typeface="Helvetica" pitchFamily="2" charset="0"/>
              </a:rPr>
              <a:t>      </a:t>
            </a:r>
          </a:p>
        </p:txBody>
      </p:sp>
      <p:sp>
        <p:nvSpPr>
          <p:cNvPr id="648202" name="Rectangle 10">
            <a:extLst>
              <a:ext uri="{FF2B5EF4-FFF2-40B4-BE49-F238E27FC236}">
                <a16:creationId xmlns:a16="http://schemas.microsoft.com/office/drawing/2014/main" id="{4183663B-707B-640D-4B11-ABAD46C6E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25" y="3195638"/>
            <a:ext cx="5461000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i="1">
                <a:solidFill>
                  <a:srgbClr val="000099"/>
                </a:solidFill>
                <a:latin typeface="Helvetica" pitchFamily="2" charset="0"/>
              </a:rPr>
              <a:t>  </a:t>
            </a:r>
            <a:r>
              <a:rPr lang="ru-RU" altLang="en-US" sz="2000" i="1">
                <a:solidFill>
                  <a:srgbClr val="000099"/>
                </a:solidFill>
                <a:latin typeface="Helvetica" pitchFamily="2" charset="0"/>
              </a:rPr>
              <a:t>Вторая часть</a:t>
            </a:r>
            <a:r>
              <a:rPr lang="en-US" altLang="en-US" sz="2000" i="1">
                <a:solidFill>
                  <a:srgbClr val="000099"/>
                </a:solidFill>
                <a:latin typeface="Helvetica" pitchFamily="2" charset="0"/>
              </a:rPr>
              <a:t> – </a:t>
            </a:r>
          </a:p>
          <a:p>
            <a:pPr algn="ctr"/>
            <a:r>
              <a:rPr lang="ru-RU" altLang="en-US" sz="1800" i="1">
                <a:solidFill>
                  <a:srgbClr val="000099"/>
                </a:solidFill>
                <a:latin typeface="Helvetica" pitchFamily="2" charset="0"/>
              </a:rPr>
              <a:t>Обязанности</a:t>
            </a:r>
            <a:r>
              <a:rPr lang="ru-RU" altLang="en-US" sz="2000" i="1">
                <a:solidFill>
                  <a:srgbClr val="000099"/>
                </a:solidFill>
                <a:latin typeface="Helvetica" pitchFamily="2" charset="0"/>
              </a:rPr>
              <a:t> </a:t>
            </a:r>
            <a:r>
              <a:rPr lang="ru-RU" altLang="en-US" sz="1800" i="1">
                <a:solidFill>
                  <a:srgbClr val="000099"/>
                </a:solidFill>
                <a:latin typeface="Helvetica" pitchFamily="2" charset="0"/>
              </a:rPr>
              <a:t>пред</a:t>
            </a:r>
            <a:r>
              <a:rPr lang="ru-RU" altLang="en-US" sz="2000" i="1">
                <a:solidFill>
                  <a:srgbClr val="000099"/>
                </a:solidFill>
                <a:latin typeface="Helvetica" pitchFamily="2" charset="0"/>
              </a:rPr>
              <a:t> </a:t>
            </a:r>
            <a:r>
              <a:rPr lang="ru-RU" altLang="en-US" sz="1800" i="1">
                <a:solidFill>
                  <a:srgbClr val="000099"/>
                </a:solidFill>
                <a:latin typeface="Helvetica" pitchFamily="2" charset="0"/>
              </a:rPr>
              <a:t>человеком</a:t>
            </a:r>
            <a:r>
              <a:rPr lang="en-US" altLang="en-US" sz="2000" i="1">
                <a:solidFill>
                  <a:srgbClr val="000099"/>
                </a:solidFill>
                <a:latin typeface="Helvetica" pitchFamily="2" charset="0"/>
              </a:rPr>
              <a:t> (</a:t>
            </a:r>
            <a:r>
              <a:rPr lang="ru-RU" altLang="en-US" sz="2000" i="1">
                <a:solidFill>
                  <a:srgbClr val="000099"/>
                </a:solidFill>
                <a:latin typeface="Helvetica" pitchFamily="2" charset="0"/>
              </a:rPr>
              <a:t>стихи</a:t>
            </a:r>
            <a:r>
              <a:rPr lang="en-US" altLang="en-US" sz="2000" i="1">
                <a:solidFill>
                  <a:srgbClr val="000099"/>
                </a:solidFill>
                <a:latin typeface="Helvetica" pitchFamily="2" charset="0"/>
              </a:rPr>
              <a:t> 13-17)</a:t>
            </a:r>
          </a:p>
        </p:txBody>
      </p:sp>
      <p:sp>
        <p:nvSpPr>
          <p:cNvPr id="21515" name="Rectangle 11">
            <a:extLst>
              <a:ext uri="{FF2B5EF4-FFF2-40B4-BE49-F238E27FC236}">
                <a16:creationId xmlns:a16="http://schemas.microsoft.com/office/drawing/2014/main" id="{00222D20-A768-C8FB-0FE2-935F18E12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3582988"/>
            <a:ext cx="561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>
                <a:latin typeface="Helvetica" pitchFamily="2" charset="0"/>
              </a:rPr>
              <a:t>            </a:t>
            </a:r>
          </a:p>
        </p:txBody>
      </p:sp>
      <p:sp>
        <p:nvSpPr>
          <p:cNvPr id="648204" name="Rectangle 12">
            <a:extLst>
              <a:ext uri="{FF2B5EF4-FFF2-40B4-BE49-F238E27FC236}">
                <a16:creationId xmlns:a16="http://schemas.microsoft.com/office/drawing/2014/main" id="{CB13F7F3-D14D-651E-7C1E-4EFE7401D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0813" y="4346575"/>
            <a:ext cx="3765550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en-US" sz="1900">
                <a:solidFill>
                  <a:srgbClr val="000099"/>
                </a:solidFill>
                <a:latin typeface="Helvetica" pitchFamily="2" charset="0"/>
              </a:rPr>
              <a:t>ГЛАВЫ</a:t>
            </a:r>
            <a:r>
              <a:rPr lang="en-US" altLang="en-US" sz="1900">
                <a:solidFill>
                  <a:srgbClr val="000099"/>
                </a:solidFill>
                <a:latin typeface="Helvetica" pitchFamily="2" charset="0"/>
              </a:rPr>
              <a:t> 21-24: </a:t>
            </a:r>
          </a:p>
          <a:p>
            <a:pPr algn="ctr"/>
            <a:r>
              <a:rPr lang="ru-RU" altLang="en-US" sz="2500">
                <a:solidFill>
                  <a:srgbClr val="000099"/>
                </a:solidFill>
                <a:latin typeface="Helvetica" pitchFamily="2" charset="0"/>
              </a:rPr>
              <a:t>СОЦИАЛЬНЫЕ УКАЗЫ</a:t>
            </a:r>
            <a:endParaRPr lang="en-US" altLang="en-US" sz="1900">
              <a:solidFill>
                <a:srgbClr val="000099"/>
              </a:solidFill>
              <a:latin typeface="Helvetica" pitchFamily="2" charset="0"/>
            </a:endParaRPr>
          </a:p>
        </p:txBody>
      </p:sp>
      <p:sp>
        <p:nvSpPr>
          <p:cNvPr id="648205" name="Rectangle 13">
            <a:extLst>
              <a:ext uri="{FF2B5EF4-FFF2-40B4-BE49-F238E27FC236}">
                <a16:creationId xmlns:a16="http://schemas.microsoft.com/office/drawing/2014/main" id="{30F882B0-8BF2-76F6-4216-18B85A0C2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5300" y="5286375"/>
            <a:ext cx="3071813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en-US" sz="1900">
                <a:solidFill>
                  <a:schemeClr val="folHlink"/>
                </a:solidFill>
                <a:latin typeface="Helvetica" pitchFamily="2" charset="0"/>
              </a:rPr>
              <a:t>ГЛАВЫ</a:t>
            </a:r>
            <a:r>
              <a:rPr lang="en-US" altLang="en-US" sz="1900">
                <a:solidFill>
                  <a:schemeClr val="folHlink"/>
                </a:solidFill>
                <a:latin typeface="Helvetica" pitchFamily="2" charset="0"/>
              </a:rPr>
              <a:t> 25-31: </a:t>
            </a:r>
          </a:p>
          <a:p>
            <a:pPr algn="ctr"/>
            <a:r>
              <a:rPr lang="ru-RU" altLang="en-US" sz="2500">
                <a:latin typeface="Helvetica" pitchFamily="2" charset="0"/>
              </a:rPr>
              <a:t>УКАЗЫ О СКИНИИ</a:t>
            </a:r>
            <a:endParaRPr lang="en-US" altLang="en-US" sz="1900">
              <a:solidFill>
                <a:schemeClr val="folHlink"/>
              </a:solidFill>
              <a:latin typeface="Helvetica" pitchFamily="2" charset="0"/>
            </a:endParaRPr>
          </a:p>
        </p:txBody>
      </p:sp>
      <p:sp>
        <p:nvSpPr>
          <p:cNvPr id="21518" name="Rectangle 14">
            <a:extLst>
              <a:ext uri="{FF2B5EF4-FFF2-40B4-BE49-F238E27FC236}">
                <a16:creationId xmlns:a16="http://schemas.microsoft.com/office/drawing/2014/main" id="{36ED8115-7F89-FF91-C0C9-DE1B149F8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9713" y="5627688"/>
            <a:ext cx="403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>
                <a:latin typeface="Helvetica" pitchFamily="2" charset="0"/>
              </a:rPr>
              <a:t>       </a:t>
            </a:r>
          </a:p>
        </p:txBody>
      </p:sp>
      <p:sp>
        <p:nvSpPr>
          <p:cNvPr id="21519" name="Rectangle 15">
            <a:extLst>
              <a:ext uri="{FF2B5EF4-FFF2-40B4-BE49-F238E27FC236}">
                <a16:creationId xmlns:a16="http://schemas.microsoft.com/office/drawing/2014/main" id="{A31E63C3-68F4-43AE-E700-020C6A893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674688"/>
            <a:ext cx="9382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Helvetica" pitchFamily="2" charset="0"/>
              </a:rPr>
              <a:t>         </a:t>
            </a:r>
          </a:p>
        </p:txBody>
      </p:sp>
      <p:sp>
        <p:nvSpPr>
          <p:cNvPr id="21520" name="Rectangle 16">
            <a:extLst>
              <a:ext uri="{FF2B5EF4-FFF2-40B4-BE49-F238E27FC236}">
                <a16:creationId xmlns:a16="http://schemas.microsoft.com/office/drawing/2014/main" id="{62BF8FA5-D76A-5F86-06E3-E6B16FFDF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1054100"/>
            <a:ext cx="395287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Helvetica" pitchFamily="2" charset="0"/>
              </a:rPr>
              <a:t>     </a:t>
            </a:r>
          </a:p>
        </p:txBody>
      </p:sp>
      <p:sp>
        <p:nvSpPr>
          <p:cNvPr id="21521" name="Rectangle 17">
            <a:extLst>
              <a:ext uri="{FF2B5EF4-FFF2-40B4-BE49-F238E27FC236}">
                <a16:creationId xmlns:a16="http://schemas.microsoft.com/office/drawing/2014/main" id="{206C882A-CC83-BFFF-26C9-C20B3A010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413" y="1063625"/>
            <a:ext cx="2190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>
                <a:latin typeface="Helvetica" pitchFamily="2" charset="0"/>
              </a:rPr>
              <a:t> </a:t>
            </a:r>
          </a:p>
        </p:txBody>
      </p:sp>
      <p:sp>
        <p:nvSpPr>
          <p:cNvPr id="648210" name="Rectangle 18">
            <a:extLst>
              <a:ext uri="{FF2B5EF4-FFF2-40B4-BE49-F238E27FC236}">
                <a16:creationId xmlns:a16="http://schemas.microsoft.com/office/drawing/2014/main" id="{25D3F30C-2B3A-66F1-E297-0F7D944BC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648211" name="Rectangle 19">
            <a:extLst>
              <a:ext uri="{FF2B5EF4-FFF2-40B4-BE49-F238E27FC236}">
                <a16:creationId xmlns:a16="http://schemas.microsoft.com/office/drawing/2014/main" id="{6820313C-B67E-C91A-C039-0C0721455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525" y="393700"/>
            <a:ext cx="5795963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800">
                <a:solidFill>
                  <a:schemeClr val="folHlink"/>
                </a:solidFill>
                <a:latin typeface="Helvetica" pitchFamily="2" charset="0"/>
              </a:rPr>
              <a:t>“</a:t>
            </a:r>
            <a:r>
              <a:rPr lang="ru-RU" altLang="en-US" sz="2800">
                <a:solidFill>
                  <a:schemeClr val="folHlink"/>
                </a:solidFill>
                <a:latin typeface="Helvetica" pitchFamily="2" charset="0"/>
              </a:rPr>
              <a:t>МОИСЕЕВ ЗАВЕТ</a:t>
            </a:r>
            <a:r>
              <a:rPr lang="en-US" altLang="en-US" sz="2800">
                <a:solidFill>
                  <a:schemeClr val="folHlink"/>
                </a:solidFill>
                <a:latin typeface="Helvetica" pitchFamily="2" charset="0"/>
              </a:rPr>
              <a:t>”</a:t>
            </a:r>
          </a:p>
        </p:txBody>
      </p:sp>
      <p:sp>
        <p:nvSpPr>
          <p:cNvPr id="648212" name="Rectangle 20">
            <a:extLst>
              <a:ext uri="{FF2B5EF4-FFF2-40B4-BE49-F238E27FC236}">
                <a16:creationId xmlns:a16="http://schemas.microsoft.com/office/drawing/2014/main" id="{36024AC5-F69B-6313-465C-5FC502D77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4838" y="1008063"/>
            <a:ext cx="2863850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en-US" sz="1900">
                <a:solidFill>
                  <a:srgbClr val="000099"/>
                </a:solidFill>
                <a:latin typeface="Helvetica" pitchFamily="2" charset="0"/>
              </a:rPr>
              <a:t>ИСХОД ЧАСТЬ</a:t>
            </a:r>
            <a:r>
              <a:rPr lang="en-US" altLang="en-US" sz="1900">
                <a:solidFill>
                  <a:srgbClr val="000099"/>
                </a:solidFill>
                <a:latin typeface="Helvetica" pitchFamily="2" charset="0"/>
              </a:rPr>
              <a:t> 20: </a:t>
            </a:r>
          </a:p>
          <a:p>
            <a:pPr algn="ctr"/>
            <a:r>
              <a:rPr lang="ru-RU" altLang="en-US" sz="2500">
                <a:solidFill>
                  <a:srgbClr val="000099"/>
                </a:solidFill>
                <a:latin typeface="Helvetica" pitchFamily="2" charset="0"/>
              </a:rPr>
              <a:t>ДЕСЯТИСЛОВИЕ</a:t>
            </a:r>
            <a:endParaRPr lang="en-US" altLang="en-US" sz="1900">
              <a:solidFill>
                <a:srgbClr val="000099"/>
              </a:solidFill>
              <a:latin typeface="Helvetica" pitchFamily="2" charset="0"/>
            </a:endParaRPr>
          </a:p>
        </p:txBody>
      </p:sp>
      <p:sp>
        <p:nvSpPr>
          <p:cNvPr id="648213" name="Text Box 21">
            <a:extLst>
              <a:ext uri="{FF2B5EF4-FFF2-40B4-BE49-F238E27FC236}">
                <a16:creationId xmlns:a16="http://schemas.microsoft.com/office/drawing/2014/main" id="{A9CE4960-FAC9-5DEC-770A-D46B60CA8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1231900"/>
            <a:ext cx="14224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0">
                <a:solidFill>
                  <a:srgbClr val="000099"/>
                </a:solidFill>
                <a:latin typeface="Times New Roman" panose="02020603050405020304" pitchFamily="18" charset="0"/>
              </a:rPr>
              <a:t>“</a:t>
            </a:r>
            <a:r>
              <a:rPr lang="ru-RU" altLang="en-US" sz="4800" b="0">
                <a:solidFill>
                  <a:srgbClr val="000099"/>
                </a:solidFill>
                <a:latin typeface="Times New Roman" panose="02020603050405020304" pitchFamily="18" charset="0"/>
              </a:rPr>
              <a:t>Н</a:t>
            </a:r>
            <a:r>
              <a:rPr lang="en-US" altLang="en-US" sz="4800" b="0">
                <a:solidFill>
                  <a:srgbClr val="000099"/>
                </a:solidFill>
                <a:latin typeface="Times New Roman" panose="02020603050405020304" pitchFamily="18" charset="0"/>
              </a:rPr>
              <a:t>”</a:t>
            </a:r>
          </a:p>
        </p:txBody>
      </p:sp>
      <p:sp>
        <p:nvSpPr>
          <p:cNvPr id="648214" name="Text Box 22">
            <a:extLst>
              <a:ext uri="{FF2B5EF4-FFF2-40B4-BE49-F238E27FC236}">
                <a16:creationId xmlns:a16="http://schemas.microsoft.com/office/drawing/2014/main" id="{503C426C-C85E-AA8F-340F-000EE61E7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" y="4316413"/>
            <a:ext cx="16891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0">
                <a:solidFill>
                  <a:srgbClr val="000099"/>
                </a:solidFill>
                <a:latin typeface="Times New Roman" panose="02020603050405020304" pitchFamily="18" charset="0"/>
              </a:rPr>
              <a:t>“</a:t>
            </a:r>
            <a:r>
              <a:rPr lang="ru-RU" altLang="en-US" sz="4800" b="0">
                <a:solidFill>
                  <a:srgbClr val="000099"/>
                </a:solidFill>
                <a:latin typeface="Times New Roman" panose="02020603050405020304" pitchFamily="18" charset="0"/>
              </a:rPr>
              <a:t>Г</a:t>
            </a:r>
            <a:r>
              <a:rPr lang="en-US" altLang="en-US" sz="4800" b="0">
                <a:solidFill>
                  <a:srgbClr val="000099"/>
                </a:solidFill>
                <a:latin typeface="Times New Roman" panose="02020603050405020304" pitchFamily="18" charset="0"/>
              </a:rPr>
              <a:t>”</a:t>
            </a:r>
          </a:p>
        </p:txBody>
      </p:sp>
      <p:sp>
        <p:nvSpPr>
          <p:cNvPr id="648215" name="Text Box 23">
            <a:extLst>
              <a:ext uri="{FF2B5EF4-FFF2-40B4-BE49-F238E27FC236}">
                <a16:creationId xmlns:a16="http://schemas.microsoft.com/office/drawing/2014/main" id="{C9CBAE28-B0E8-9D24-8E2F-73E737C91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" y="5065713"/>
            <a:ext cx="17653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 b="0">
                <a:solidFill>
                  <a:schemeClr val="folHlink"/>
                </a:solidFill>
                <a:latin typeface="Times New Roman" panose="02020603050405020304" pitchFamily="18" charset="0"/>
              </a:rPr>
              <a:t>“</a:t>
            </a:r>
            <a:r>
              <a:rPr lang="ru-RU" altLang="en-US" sz="6600" b="0">
                <a:solidFill>
                  <a:schemeClr val="folHlink"/>
                </a:solidFill>
                <a:latin typeface="Times New Roman" panose="02020603050405020304" pitchFamily="18" charset="0"/>
              </a:rPr>
              <a:t>Б</a:t>
            </a:r>
            <a:r>
              <a:rPr lang="en-US" altLang="en-US" sz="6600" b="0">
                <a:solidFill>
                  <a:schemeClr val="folHlink"/>
                </a:solidFill>
                <a:latin typeface="Times New Roman" panose="02020603050405020304" pitchFamily="18" charset="0"/>
              </a:rPr>
              <a:t>”</a:t>
            </a:r>
          </a:p>
        </p:txBody>
      </p:sp>
      <p:sp>
        <p:nvSpPr>
          <p:cNvPr id="648216" name="Text Box 24">
            <a:extLst>
              <a:ext uri="{FF2B5EF4-FFF2-40B4-BE49-F238E27FC236}">
                <a16:creationId xmlns:a16="http://schemas.microsoft.com/office/drawing/2014/main" id="{1C9C6709-AE25-3C24-5F9A-8DAE72334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5700" y="1778000"/>
            <a:ext cx="5029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“</a:t>
            </a:r>
            <a:r>
              <a:rPr lang="ru-RU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Десять заповедей</a:t>
            </a:r>
            <a:r>
              <a:rPr lang="en-US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”</a:t>
            </a:r>
          </a:p>
        </p:txBody>
      </p:sp>
      <p:grpSp>
        <p:nvGrpSpPr>
          <p:cNvPr id="2" name="Group 25">
            <a:extLst>
              <a:ext uri="{FF2B5EF4-FFF2-40B4-BE49-F238E27FC236}">
                <a16:creationId xmlns:a16="http://schemas.microsoft.com/office/drawing/2014/main" id="{788C898B-5C84-249E-580D-561949C59578}"/>
              </a:ext>
            </a:extLst>
          </p:cNvPr>
          <p:cNvGrpSpPr>
            <a:grpSpLocks/>
          </p:cNvGrpSpPr>
          <p:nvPr/>
        </p:nvGrpSpPr>
        <p:grpSpPr bwMode="auto">
          <a:xfrm>
            <a:off x="1841500" y="2286000"/>
            <a:ext cx="1612900" cy="3786188"/>
            <a:chOff x="1160" y="1440"/>
            <a:chExt cx="1016" cy="2385"/>
          </a:xfrm>
        </p:grpSpPr>
        <p:sp>
          <p:nvSpPr>
            <p:cNvPr id="648218" name="Line 26">
              <a:extLst>
                <a:ext uri="{FF2B5EF4-FFF2-40B4-BE49-F238E27FC236}">
                  <a16:creationId xmlns:a16="http://schemas.microsoft.com/office/drawing/2014/main" id="{6291F261-26F0-1097-8EAE-D2E252253E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0" y="1449"/>
              <a:ext cx="696" cy="0"/>
            </a:xfrm>
            <a:prstGeom prst="line">
              <a:avLst/>
            </a:prstGeom>
            <a:noFill/>
            <a:ln w="57150">
              <a:solidFill>
                <a:srgbClr val="E8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648219" name="Line 27">
              <a:extLst>
                <a:ext uri="{FF2B5EF4-FFF2-40B4-BE49-F238E27FC236}">
                  <a16:creationId xmlns:a16="http://schemas.microsoft.com/office/drawing/2014/main" id="{182FA6AE-66D1-8E95-F774-E45190DDF9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60" y="1440"/>
              <a:ext cx="328" cy="2385"/>
            </a:xfrm>
            <a:prstGeom prst="line">
              <a:avLst/>
            </a:prstGeom>
            <a:noFill/>
            <a:ln w="57150">
              <a:solidFill>
                <a:srgbClr val="E8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648220" name="Line 28">
              <a:extLst>
                <a:ext uri="{FF2B5EF4-FFF2-40B4-BE49-F238E27FC236}">
                  <a16:creationId xmlns:a16="http://schemas.microsoft.com/office/drawing/2014/main" id="{81E2A366-E6EA-4831-2253-AD8D189D3D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8" y="3817"/>
              <a:ext cx="696" cy="0"/>
            </a:xfrm>
            <a:prstGeom prst="line">
              <a:avLst/>
            </a:prstGeom>
            <a:noFill/>
            <a:ln w="57150">
              <a:solidFill>
                <a:srgbClr val="E8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</p:grpSp>
      <p:sp>
        <p:nvSpPr>
          <p:cNvPr id="648221" name="Rectangle 29">
            <a:extLst>
              <a:ext uri="{FF2B5EF4-FFF2-40B4-BE49-F238E27FC236}">
                <a16:creationId xmlns:a16="http://schemas.microsoft.com/office/drawing/2014/main" id="{BE2673EE-F07B-3484-AE74-B1D925CD1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3013" y="2344738"/>
            <a:ext cx="5562600" cy="2903537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50000">
                <a:srgbClr val="000047"/>
              </a:gs>
              <a:gs pos="100000">
                <a:srgbClr val="000099"/>
              </a:gs>
            </a:gsLst>
            <a:lin ang="18900000" scaled="1"/>
          </a:gradFill>
          <a:ln w="76200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ru-RU" altLang="en-US" sz="1600">
              <a:solidFill>
                <a:schemeClr val="folHlink"/>
              </a:solidFill>
              <a:latin typeface="Helvetica" pitchFamily="2" charset="0"/>
            </a:endParaRPr>
          </a:p>
        </p:txBody>
      </p:sp>
      <p:sp>
        <p:nvSpPr>
          <p:cNvPr id="648222" name="Text Box 30">
            <a:extLst>
              <a:ext uri="{FF2B5EF4-FFF2-40B4-BE49-F238E27FC236}">
                <a16:creationId xmlns:a16="http://schemas.microsoft.com/office/drawing/2014/main" id="{AD539239-B381-FC3F-D649-D8B155462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6175375"/>
            <a:ext cx="4084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chemeClr val="folHlink"/>
                </a:solidFill>
                <a:latin typeface="Helvetica" pitchFamily="2" charset="0"/>
              </a:rPr>
              <a:t>БОГОСЛУЖЕБНЫЙ</a:t>
            </a:r>
            <a:endParaRPr lang="en-US" altLang="en-US">
              <a:solidFill>
                <a:schemeClr val="folHlink"/>
              </a:solidFill>
              <a:latin typeface="Helvetica" pitchFamily="2" charset="0"/>
            </a:endParaRPr>
          </a:p>
        </p:txBody>
      </p:sp>
      <p:grpSp>
        <p:nvGrpSpPr>
          <p:cNvPr id="21532" name="Group 31">
            <a:extLst>
              <a:ext uri="{FF2B5EF4-FFF2-40B4-BE49-F238E27FC236}">
                <a16:creationId xmlns:a16="http://schemas.microsoft.com/office/drawing/2014/main" id="{BDAB5B82-07D8-16F4-93B9-8799EF503C2A}"/>
              </a:ext>
            </a:extLst>
          </p:cNvPr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648224" name="Rectangle 32">
              <a:extLst>
                <a:ext uri="{FF2B5EF4-FFF2-40B4-BE49-F238E27FC236}">
                  <a16:creationId xmlns:a16="http://schemas.microsoft.com/office/drawing/2014/main" id="{28FA521E-B845-B851-00D0-252A9FC00A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648225" name="Oval 33">
              <a:extLst>
                <a:ext uri="{FF2B5EF4-FFF2-40B4-BE49-F238E27FC236}">
                  <a16:creationId xmlns:a16="http://schemas.microsoft.com/office/drawing/2014/main" id="{973C9E6D-D4FF-F1C1-B605-5E6CD08E32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648226" name="Rectangle 34">
              <a:extLst>
                <a:ext uri="{FF2B5EF4-FFF2-40B4-BE49-F238E27FC236}">
                  <a16:creationId xmlns:a16="http://schemas.microsoft.com/office/drawing/2014/main" id="{D8AC417C-BDEF-7874-566E-861855F4EA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648227" name="Rectangle 35">
              <a:extLst>
                <a:ext uri="{FF2B5EF4-FFF2-40B4-BE49-F238E27FC236}">
                  <a16:creationId xmlns:a16="http://schemas.microsoft.com/office/drawing/2014/main" id="{7A33FFAC-5D7F-DE59-9145-E8215A3E20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648228" name="Oval 36">
              <a:extLst>
                <a:ext uri="{FF2B5EF4-FFF2-40B4-BE49-F238E27FC236}">
                  <a16:creationId xmlns:a16="http://schemas.microsoft.com/office/drawing/2014/main" id="{6819D0DA-A952-D9AE-4B86-2EB34EC188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648229" name="Rectangle 37">
              <a:extLst>
                <a:ext uri="{FF2B5EF4-FFF2-40B4-BE49-F238E27FC236}">
                  <a16:creationId xmlns:a16="http://schemas.microsoft.com/office/drawing/2014/main" id="{BA983A2D-81F1-609C-9998-8F2702B5FB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</a:endParaRPr>
            </a:p>
          </p:txBody>
        </p:sp>
        <p:sp>
          <p:nvSpPr>
            <p:cNvPr id="21558" name="Rectangle 38">
              <a:extLst>
                <a:ext uri="{FF2B5EF4-FFF2-40B4-BE49-F238E27FC236}">
                  <a16:creationId xmlns:a16="http://schemas.microsoft.com/office/drawing/2014/main" id="{B3D075E6-C77E-8B04-0BAC-9518D850DA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X</a:t>
              </a:r>
              <a:endParaRPr lang="en-US" altLang="en-US" sz="1600">
                <a:latin typeface="Krone" charset="0"/>
              </a:endParaRPr>
            </a:p>
          </p:txBody>
        </p:sp>
        <p:sp>
          <p:nvSpPr>
            <p:cNvPr id="21559" name="Rectangle 39">
              <a:extLst>
                <a:ext uri="{FF2B5EF4-FFF2-40B4-BE49-F238E27FC236}">
                  <a16:creationId xmlns:a16="http://schemas.microsoft.com/office/drawing/2014/main" id="{B6573F77-E9B4-9D07-E180-6AA3DD00DE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</a:t>
              </a:r>
              <a:endParaRPr lang="en-US" altLang="en-US" sz="1600">
                <a:latin typeface="Krone" charset="0"/>
              </a:endParaRPr>
            </a:p>
          </p:txBody>
        </p:sp>
      </p:grpSp>
      <p:sp>
        <p:nvSpPr>
          <p:cNvPr id="21533" name="Text Box 40">
            <a:extLst>
              <a:ext uri="{FF2B5EF4-FFF2-40B4-BE49-F238E27FC236}">
                <a16:creationId xmlns:a16="http://schemas.microsoft.com/office/drawing/2014/main" id="{F0EBE941-7B3A-BB36-780F-CAD1601BD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5950" y="2905125"/>
            <a:ext cx="4405313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600" b="0"/>
          </a:p>
          <a:p>
            <a:pPr>
              <a:spcBef>
                <a:spcPct val="50000"/>
              </a:spcBef>
            </a:pPr>
            <a:endParaRPr lang="en-US" altLang="en-US" sz="1600" b="0"/>
          </a:p>
          <a:p>
            <a:pPr>
              <a:spcBef>
                <a:spcPct val="50000"/>
              </a:spcBef>
            </a:pPr>
            <a:endParaRPr lang="en-US" altLang="en-US" sz="1600" b="0"/>
          </a:p>
        </p:txBody>
      </p:sp>
      <p:sp>
        <p:nvSpPr>
          <p:cNvPr id="648233" name="Text Box 41">
            <a:extLst>
              <a:ext uri="{FF2B5EF4-FFF2-40B4-BE49-F238E27FC236}">
                <a16:creationId xmlns:a16="http://schemas.microsoft.com/office/drawing/2014/main" id="{1DE965AA-EF63-DC84-152F-1D237A18E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2113" y="2589213"/>
            <a:ext cx="46577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800">
                <a:solidFill>
                  <a:schemeClr val="folHlink"/>
                </a:solidFill>
              </a:rPr>
              <a:t>Особые указы</a:t>
            </a:r>
            <a:endParaRPr lang="en-US" altLang="en-US" sz="2800">
              <a:solidFill>
                <a:schemeClr val="folHlink"/>
              </a:solidFill>
            </a:endParaRPr>
          </a:p>
        </p:txBody>
      </p:sp>
      <p:sp>
        <p:nvSpPr>
          <p:cNvPr id="648234" name="Text Box 42">
            <a:extLst>
              <a:ext uri="{FF2B5EF4-FFF2-40B4-BE49-F238E27FC236}">
                <a16:creationId xmlns:a16="http://schemas.microsoft.com/office/drawing/2014/main" id="{DF5F0CCC-0A89-D368-48CB-D8FDBFE0F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188" y="3436938"/>
            <a:ext cx="47704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800">
                <a:solidFill>
                  <a:schemeClr val="folHlink"/>
                </a:solidFill>
              </a:rPr>
              <a:t>Порядок поклонения</a:t>
            </a:r>
            <a:endParaRPr lang="en-US" altLang="en-US" sz="2800">
              <a:solidFill>
                <a:schemeClr val="folHlink"/>
              </a:solidFill>
            </a:endParaRPr>
          </a:p>
        </p:txBody>
      </p:sp>
      <p:sp>
        <p:nvSpPr>
          <p:cNvPr id="648235" name="Text Box 43">
            <a:extLst>
              <a:ext uri="{FF2B5EF4-FFF2-40B4-BE49-F238E27FC236}">
                <a16:creationId xmlns:a16="http://schemas.microsoft.com/office/drawing/2014/main" id="{52C1519A-9302-4442-B26A-A9A8240A4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7300" y="4341813"/>
            <a:ext cx="39608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800">
                <a:solidFill>
                  <a:schemeClr val="folHlink"/>
                </a:solidFill>
              </a:rPr>
              <a:t>Указания для жизни</a:t>
            </a:r>
            <a:endParaRPr lang="en-US" altLang="en-US" sz="2800">
              <a:solidFill>
                <a:schemeClr val="folHlink"/>
              </a:solidFill>
            </a:endParaRPr>
          </a:p>
        </p:txBody>
      </p:sp>
      <p:sp>
        <p:nvSpPr>
          <p:cNvPr id="648236" name="Rectangle 44">
            <a:extLst>
              <a:ext uri="{FF2B5EF4-FFF2-40B4-BE49-F238E27FC236}">
                <a16:creationId xmlns:a16="http://schemas.microsoft.com/office/drawing/2014/main" id="{9A8E0A20-AAB9-4851-1AB6-D8421CE80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0625" y="2362200"/>
            <a:ext cx="5562600" cy="2903538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50000">
                <a:srgbClr val="000047"/>
              </a:gs>
              <a:gs pos="100000">
                <a:srgbClr val="000099"/>
              </a:gs>
            </a:gsLst>
            <a:lin ang="18900000" scaled="1"/>
          </a:gradFill>
          <a:ln w="76200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ru-RU" altLang="en-US" sz="1600">
              <a:solidFill>
                <a:schemeClr val="folHlink"/>
              </a:solidFill>
              <a:latin typeface="Helvetica" pitchFamily="2" charset="0"/>
            </a:endParaRPr>
          </a:p>
        </p:txBody>
      </p:sp>
      <p:sp>
        <p:nvSpPr>
          <p:cNvPr id="648237" name="Text Box 45">
            <a:extLst>
              <a:ext uri="{FF2B5EF4-FFF2-40B4-BE49-F238E27FC236}">
                <a16:creationId xmlns:a16="http://schemas.microsoft.com/office/drawing/2014/main" id="{25465661-4B15-C47F-A622-25A1D2B28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2400" y="2419350"/>
            <a:ext cx="5003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folHlink"/>
                </a:solidFill>
                <a:latin typeface="Helvetica" pitchFamily="2" charset="0"/>
              </a:rPr>
              <a:t>Ковчег</a:t>
            </a:r>
            <a:r>
              <a:rPr lang="en-US" altLang="en-US" sz="1600">
                <a:solidFill>
                  <a:schemeClr val="folHlink"/>
                </a:solidFill>
                <a:latin typeface="Helvetica" pitchFamily="2" charset="0"/>
              </a:rPr>
              <a:t>, </a:t>
            </a:r>
            <a:r>
              <a:rPr lang="ru-RU" altLang="en-US" sz="1600">
                <a:solidFill>
                  <a:schemeClr val="folHlink"/>
                </a:solidFill>
                <a:latin typeface="Helvetica" pitchFamily="2" charset="0"/>
              </a:rPr>
              <a:t>стол</a:t>
            </a:r>
            <a:r>
              <a:rPr lang="en-US" altLang="en-US" sz="1600">
                <a:solidFill>
                  <a:schemeClr val="folHlink"/>
                </a:solidFill>
                <a:latin typeface="Helvetica" pitchFamily="2" charset="0"/>
              </a:rPr>
              <a:t> </a:t>
            </a:r>
            <a:r>
              <a:rPr lang="ru-RU" altLang="en-US" sz="1600">
                <a:solidFill>
                  <a:schemeClr val="folHlink"/>
                </a:solidFill>
                <a:latin typeface="Helvetica" pitchFamily="2" charset="0"/>
              </a:rPr>
              <a:t>и</a:t>
            </a:r>
            <a:r>
              <a:rPr lang="en-US" altLang="en-US" sz="1600">
                <a:solidFill>
                  <a:schemeClr val="folHlink"/>
                </a:solidFill>
                <a:latin typeface="Helvetica" pitchFamily="2" charset="0"/>
              </a:rPr>
              <a:t> </a:t>
            </a:r>
            <a:r>
              <a:rPr lang="ru-RU" altLang="en-US" sz="1600">
                <a:solidFill>
                  <a:schemeClr val="folHlink"/>
                </a:solidFill>
                <a:latin typeface="Helvetica" pitchFamily="2" charset="0"/>
              </a:rPr>
              <a:t>светильник скинии</a:t>
            </a:r>
            <a:endParaRPr lang="en-US" altLang="en-US" sz="1600">
              <a:solidFill>
                <a:schemeClr val="folHlink"/>
              </a:solidFill>
              <a:latin typeface="Helvetica" pitchFamily="2" charset="0"/>
            </a:endParaRPr>
          </a:p>
        </p:txBody>
      </p:sp>
      <p:sp>
        <p:nvSpPr>
          <p:cNvPr id="648238" name="Text Box 46">
            <a:extLst>
              <a:ext uri="{FF2B5EF4-FFF2-40B4-BE49-F238E27FC236}">
                <a16:creationId xmlns:a16="http://schemas.microsoft.com/office/drawing/2014/main" id="{99C1A791-2CF1-42AF-C9CE-131F2016F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0350" y="2800350"/>
            <a:ext cx="4724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folHlink"/>
                </a:solidFill>
                <a:latin typeface="Helvetica" pitchFamily="2" charset="0"/>
              </a:rPr>
              <a:t>Общее построение скинии</a:t>
            </a:r>
            <a:endParaRPr lang="en-US" altLang="en-US" sz="1600">
              <a:solidFill>
                <a:schemeClr val="folHlink"/>
              </a:solidFill>
              <a:latin typeface="Helvetica" pitchFamily="2" charset="0"/>
            </a:endParaRPr>
          </a:p>
        </p:txBody>
      </p:sp>
      <p:sp>
        <p:nvSpPr>
          <p:cNvPr id="648239" name="Text Box 47">
            <a:extLst>
              <a:ext uri="{FF2B5EF4-FFF2-40B4-BE49-F238E27FC236}">
                <a16:creationId xmlns:a16="http://schemas.microsoft.com/office/drawing/2014/main" id="{C0D2DEAB-40C5-7C03-F2AC-7F053AD15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0" y="3167063"/>
            <a:ext cx="4749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folHlink"/>
                </a:solidFill>
                <a:latin typeface="Helvetica" pitchFamily="2" charset="0"/>
              </a:rPr>
              <a:t>Жертвенник и двор</a:t>
            </a:r>
            <a:endParaRPr lang="en-US" altLang="en-US" sz="1600">
              <a:solidFill>
                <a:schemeClr val="folHlink"/>
              </a:solidFill>
              <a:latin typeface="Helvetica" pitchFamily="2" charset="0"/>
            </a:endParaRPr>
          </a:p>
        </p:txBody>
      </p:sp>
      <p:sp>
        <p:nvSpPr>
          <p:cNvPr id="648240" name="Text Box 48">
            <a:extLst>
              <a:ext uri="{FF2B5EF4-FFF2-40B4-BE49-F238E27FC236}">
                <a16:creationId xmlns:a16="http://schemas.microsoft.com/office/drawing/2014/main" id="{F83F8266-67D0-FBE6-95C4-CFF4A578D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3576638"/>
            <a:ext cx="3429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folHlink"/>
                </a:solidFill>
                <a:latin typeface="Helvetica" pitchFamily="2" charset="0"/>
              </a:rPr>
              <a:t>Священство скинии</a:t>
            </a:r>
            <a:endParaRPr lang="en-US" altLang="en-US" sz="1600">
              <a:solidFill>
                <a:schemeClr val="folHlink"/>
              </a:solidFill>
              <a:latin typeface="Helvetica" pitchFamily="2" charset="0"/>
            </a:endParaRPr>
          </a:p>
        </p:txBody>
      </p:sp>
      <p:sp>
        <p:nvSpPr>
          <p:cNvPr id="648241" name="Text Box 49">
            <a:extLst>
              <a:ext uri="{FF2B5EF4-FFF2-40B4-BE49-F238E27FC236}">
                <a16:creationId xmlns:a16="http://schemas.microsoft.com/office/drawing/2014/main" id="{18FD4E7E-BE6D-2982-2112-B869DEFC0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3588" y="4003675"/>
            <a:ext cx="4292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folHlink"/>
                </a:solidFill>
                <a:latin typeface="Helvetica" pitchFamily="2" charset="0"/>
              </a:rPr>
              <a:t>Посвящение священства</a:t>
            </a:r>
            <a:endParaRPr lang="en-US" altLang="en-US" sz="1600">
              <a:solidFill>
                <a:schemeClr val="folHlink"/>
              </a:solidFill>
              <a:latin typeface="Helvetica" pitchFamily="2" charset="0"/>
            </a:endParaRPr>
          </a:p>
        </p:txBody>
      </p:sp>
      <p:sp>
        <p:nvSpPr>
          <p:cNvPr id="648242" name="Text Box 50">
            <a:extLst>
              <a:ext uri="{FF2B5EF4-FFF2-40B4-BE49-F238E27FC236}">
                <a16:creationId xmlns:a16="http://schemas.microsoft.com/office/drawing/2014/main" id="{B6F502DD-4D01-2F2C-3FE4-5244118D8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3763" y="4410075"/>
            <a:ext cx="5257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folHlink"/>
                </a:solidFill>
                <a:latin typeface="Helvetica" pitchFamily="2" charset="0"/>
              </a:rPr>
              <a:t>Жертвенник всесожжения и поклонники</a:t>
            </a:r>
            <a:endParaRPr lang="en-US" altLang="en-US" sz="1600">
              <a:solidFill>
                <a:schemeClr val="folHlink"/>
              </a:solidFill>
              <a:latin typeface="Helvetica" pitchFamily="2" charset="0"/>
            </a:endParaRPr>
          </a:p>
        </p:txBody>
      </p:sp>
      <p:sp>
        <p:nvSpPr>
          <p:cNvPr id="648243" name="Text Box 51">
            <a:extLst>
              <a:ext uri="{FF2B5EF4-FFF2-40B4-BE49-F238E27FC236}">
                <a16:creationId xmlns:a16="http://schemas.microsoft.com/office/drawing/2014/main" id="{1BD14554-105C-1F50-ECA9-265665B33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6175" y="4873625"/>
            <a:ext cx="5257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folHlink"/>
                </a:solidFill>
                <a:latin typeface="Helvetica" pitchFamily="2" charset="0"/>
              </a:rPr>
              <a:t>Работники и суббота</a:t>
            </a:r>
            <a:r>
              <a:rPr lang="en-US" altLang="en-US" sz="1600">
                <a:solidFill>
                  <a:schemeClr val="folHlink"/>
                </a:solidFill>
                <a:latin typeface="Helvetica" pitchFamily="2" charset="0"/>
              </a:rPr>
              <a:t>...</a:t>
            </a:r>
          </a:p>
        </p:txBody>
      </p:sp>
      <p:sp>
        <p:nvSpPr>
          <p:cNvPr id="21545" name="Text Box 52">
            <a:extLst>
              <a:ext uri="{FF2B5EF4-FFF2-40B4-BE49-F238E27FC236}">
                <a16:creationId xmlns:a16="http://schemas.microsoft.com/office/drawing/2014/main" id="{5039F541-ED1B-D87E-E876-90E207C57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4588" y="82550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648245" name="Oval 53">
            <a:extLst>
              <a:ext uri="{FF2B5EF4-FFF2-40B4-BE49-F238E27FC236}">
                <a16:creationId xmlns:a16="http://schemas.microsoft.com/office/drawing/2014/main" id="{546F07C1-319E-1207-F66F-1E207FE95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9300" y="5521325"/>
            <a:ext cx="1820863" cy="57785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21547" name="Text Box 54">
            <a:extLst>
              <a:ext uri="{FF2B5EF4-FFF2-40B4-BE49-F238E27FC236}">
                <a16:creationId xmlns:a16="http://schemas.microsoft.com/office/drawing/2014/main" id="{3E60B2B9-3501-F301-CE05-069CCD4F5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648247" name="Rectangle 55">
            <a:extLst>
              <a:ext uri="{FF2B5EF4-FFF2-40B4-BE49-F238E27FC236}">
                <a16:creationId xmlns:a16="http://schemas.microsoft.com/office/drawing/2014/main" id="{5BAC6BF8-EF1D-D108-92B1-5F65958EA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48248" name="Rectangle 56">
            <a:extLst>
              <a:ext uri="{FF2B5EF4-FFF2-40B4-BE49-F238E27FC236}">
                <a16:creationId xmlns:a16="http://schemas.microsoft.com/office/drawing/2014/main" id="{4DA7DB14-B608-88C7-8DC9-3AE1A24CD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08</a:t>
            </a:r>
          </a:p>
        </p:txBody>
      </p:sp>
      <p:sp>
        <p:nvSpPr>
          <p:cNvPr id="21550" name="Text Box 57">
            <a:extLst>
              <a:ext uri="{FF2B5EF4-FFF2-40B4-BE49-F238E27FC236}">
                <a16:creationId xmlns:a16="http://schemas.microsoft.com/office/drawing/2014/main" id="{E74ECCC9-DE5D-2BDD-52EB-9F3F77543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2025" y="6421438"/>
            <a:ext cx="412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11</a:t>
            </a:r>
          </a:p>
        </p:txBody>
      </p:sp>
      <p:pic>
        <p:nvPicPr>
          <p:cNvPr id="648250" name="Picture 58" descr="The Tabernacle at Timna, bb n032300 sr">
            <a:extLst>
              <a:ext uri="{FF2B5EF4-FFF2-40B4-BE49-F238E27FC236}">
                <a16:creationId xmlns:a16="http://schemas.microsoft.com/office/drawing/2014/main" id="{3A85B926-78DE-BD6E-D779-B88FE75ADD3D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 l="5986" t="10133" r="9976" b="13300"/>
          <a:stretch>
            <a:fillRect/>
          </a:stretch>
        </p:blipFill>
        <p:spPr bwMode="auto">
          <a:xfrm>
            <a:off x="198438" y="184150"/>
            <a:ext cx="2808287" cy="1919288"/>
          </a:xfrm>
          <a:prstGeom prst="rect">
            <a:avLst/>
          </a:prstGeom>
          <a:noFill/>
          <a:ln w="76200">
            <a:solidFill>
              <a:srgbClr val="EF1F1D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8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8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48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48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8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8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48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8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48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8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4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8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48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48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48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48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48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48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48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48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48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48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8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48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500"/>
                                        <p:tgtEl>
                                          <p:spTgt spid="648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6" dur="500"/>
                                        <p:tgtEl>
                                          <p:spTgt spid="648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1" dur="500"/>
                                        <p:tgtEl>
                                          <p:spTgt spid="648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6" dur="500"/>
                                        <p:tgtEl>
                                          <p:spTgt spid="648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1" dur="500"/>
                                        <p:tgtEl>
                                          <p:spTgt spid="648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6" dur="500"/>
                                        <p:tgtEl>
                                          <p:spTgt spid="648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1" dur="500"/>
                                        <p:tgtEl>
                                          <p:spTgt spid="64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8205" grpId="0" autoUpdateAnimBg="0"/>
      <p:bldP spid="648215" grpId="0" autoUpdateAnimBg="0"/>
      <p:bldP spid="648221" grpId="0" animBg="1" autoUpdateAnimBg="0"/>
      <p:bldP spid="648222" grpId="0" autoUpdateAnimBg="0"/>
      <p:bldP spid="648233" grpId="0" autoUpdateAnimBg="0"/>
      <p:bldP spid="648234" grpId="0" autoUpdateAnimBg="0"/>
      <p:bldP spid="648235" grpId="0" autoUpdateAnimBg="0"/>
      <p:bldP spid="648236" grpId="0" animBg="1" autoUpdateAnimBg="0"/>
      <p:bldP spid="648237" grpId="0" build="p" autoUpdateAnimBg="0" advAuto="1000"/>
      <p:bldP spid="648238" grpId="0" build="p" autoUpdateAnimBg="0"/>
      <p:bldP spid="648239" grpId="0" build="p" autoUpdateAnimBg="0"/>
      <p:bldP spid="648240" grpId="0" build="p" autoUpdateAnimBg="0"/>
      <p:bldP spid="648241" grpId="0" build="p" autoUpdateAnimBg="0"/>
      <p:bldP spid="648242" grpId="0" build="p" autoUpdateAnimBg="0"/>
      <p:bldP spid="648243" grpId="0" build="p" autoUpdateAnimBg="0"/>
      <p:bldP spid="648245" grpId="0" animBg="1"/>
      <p:bldP spid="648250" grpId="0" animBg="1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inai view2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inai view2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 2002\01 Galilee\Sea of Galilee-east\sr\Sunset over Sea of Galilee, tb q102602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 2002\01 Galilee\Sea of Galilee-east\sr\Sunset over Sea of Galilee, tb q102602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042600 Gezer\Sr\The Tabernacle at Timna, bb n0323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inai view2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02 Samaria\Jezreel Valley\sr\Jezreel Valley from Muhraqa to Tabor and Moreh,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E:\Todd Sites\0 Adds\df\1 Galilee\Sea of Galilee\sr\Sea of Galilee from northwest, df 040102.jpg"/>
  <p:tag name="PHOTO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ah\Bethlehem\Bethlehem sr\Shepherd with flock, 43-30tb sr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051601 Mt of Olives\sr\Gethsemane olive tree2, tb n051601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1 Galilee\temp sr\Sunset from Kursi, tb n111800 sr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1 Galilee\temp sr\Sunset from Kursi, tb n111800 sr.jpg"/>
</p:tagLst>
</file>

<file path=ppt/theme/theme1.xml><?xml version="1.0" encoding="utf-8"?>
<a:theme xmlns:a="http://schemas.openxmlformats.org/drawingml/2006/main" name="Pulse">
  <a:themeElements>
    <a:clrScheme name="Pulse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</a:defRPr>
        </a:defPPr>
      </a:lstStyle>
    </a:lnDef>
  </a:objectDefaults>
  <a:extraClrSchemeLst>
    <a:extraClrScheme>
      <a:clrScheme name="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98:Templates:Presentation Designs:Pulse</Template>
  <TotalTime>9191</TotalTime>
  <Words>4105</Words>
  <Application>Microsoft Macintosh PowerPoint</Application>
  <PresentationFormat>On-screen Show (4:3)</PresentationFormat>
  <Paragraphs>1292</Paragraphs>
  <Slides>88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88</vt:i4>
      </vt:variant>
    </vt:vector>
  </HeadingPairs>
  <TitlesOfParts>
    <vt:vector size="102" baseType="lpstr">
      <vt:lpstr>Comic Sans MS</vt:lpstr>
      <vt:lpstr>ＭＳ Ｐゴシック</vt:lpstr>
      <vt:lpstr>Arial</vt:lpstr>
      <vt:lpstr>Times New Roman</vt:lpstr>
      <vt:lpstr>Times</vt:lpstr>
      <vt:lpstr>Helvetica</vt:lpstr>
      <vt:lpstr>Krone</vt:lpstr>
      <vt:lpstr>Kosher-Normal</vt:lpstr>
      <vt:lpstr>HallmarkeCondBold</vt:lpstr>
      <vt:lpstr>Engravers MT</vt:lpstr>
      <vt:lpstr>Chicago</vt:lpstr>
      <vt:lpstr>Arial Black</vt:lpstr>
      <vt:lpstr>Pulse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Sunset over Sea of Galilee</vt:lpstr>
      <vt:lpstr>Sunset over Sea of Galilee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О Библии… просто • BibleStudyDownloads.org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john fryman</dc:creator>
  <cp:lastModifiedBy>Rick Griffith</cp:lastModifiedBy>
  <cp:revision>385</cp:revision>
  <dcterms:created xsi:type="dcterms:W3CDTF">2000-11-12T00:20:10Z</dcterms:created>
  <dcterms:modified xsi:type="dcterms:W3CDTF">2025-01-05T04:45:24Z</dcterms:modified>
</cp:coreProperties>
</file>