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  <p:sldMasterId id="2147483661" r:id="rId2"/>
    <p:sldMasterId id="2147483673" r:id="rId3"/>
  </p:sldMasterIdLst>
  <p:notesMasterIdLst>
    <p:notesMasterId r:id="rId68"/>
  </p:notesMasterIdLst>
  <p:handoutMasterIdLst>
    <p:handoutMasterId r:id="rId69"/>
  </p:handoutMasterIdLst>
  <p:sldIdLst>
    <p:sldId id="719" r:id="rId4"/>
    <p:sldId id="672" r:id="rId5"/>
    <p:sldId id="718" r:id="rId6"/>
    <p:sldId id="712" r:id="rId7"/>
    <p:sldId id="627" r:id="rId8"/>
    <p:sldId id="704" r:id="rId9"/>
    <p:sldId id="705" r:id="rId10"/>
    <p:sldId id="706" r:id="rId11"/>
    <p:sldId id="707" r:id="rId12"/>
    <p:sldId id="709" r:id="rId13"/>
    <p:sldId id="708" r:id="rId14"/>
    <p:sldId id="258" r:id="rId15"/>
    <p:sldId id="313" r:id="rId16"/>
    <p:sldId id="315" r:id="rId17"/>
    <p:sldId id="309" r:id="rId18"/>
    <p:sldId id="505" r:id="rId19"/>
    <p:sldId id="645" r:id="rId20"/>
    <p:sldId id="634" r:id="rId21"/>
    <p:sldId id="622" r:id="rId22"/>
    <p:sldId id="532" r:id="rId23"/>
    <p:sldId id="394" r:id="rId24"/>
    <p:sldId id="262" r:id="rId25"/>
    <p:sldId id="649" r:id="rId26"/>
    <p:sldId id="668" r:id="rId27"/>
    <p:sldId id="662" r:id="rId28"/>
    <p:sldId id="663" r:id="rId29"/>
    <p:sldId id="711" r:id="rId30"/>
    <p:sldId id="680" r:id="rId31"/>
    <p:sldId id="683" r:id="rId32"/>
    <p:sldId id="682" r:id="rId33"/>
    <p:sldId id="536" r:id="rId34"/>
    <p:sldId id="535" r:id="rId35"/>
    <p:sldId id="671" r:id="rId36"/>
    <p:sldId id="553" r:id="rId37"/>
    <p:sldId id="643" r:id="rId38"/>
    <p:sldId id="612" r:id="rId39"/>
    <p:sldId id="613" r:id="rId40"/>
    <p:sldId id="636" r:id="rId41"/>
    <p:sldId id="615" r:id="rId42"/>
    <p:sldId id="626" r:id="rId43"/>
    <p:sldId id="616" r:id="rId44"/>
    <p:sldId id="620" r:id="rId45"/>
    <p:sldId id="646" r:id="rId46"/>
    <p:sldId id="621" r:id="rId47"/>
    <p:sldId id="598" r:id="rId48"/>
    <p:sldId id="599" r:id="rId49"/>
    <p:sldId id="617" r:id="rId50"/>
    <p:sldId id="325" r:id="rId51"/>
    <p:sldId id="618" r:id="rId52"/>
    <p:sldId id="286" r:id="rId53"/>
    <p:sldId id="464" r:id="rId54"/>
    <p:sldId id="465" r:id="rId55"/>
    <p:sldId id="466" r:id="rId56"/>
    <p:sldId id="619" r:id="rId57"/>
    <p:sldId id="606" r:id="rId58"/>
    <p:sldId id="330" r:id="rId59"/>
    <p:sldId id="467" r:id="rId60"/>
    <p:sldId id="644" r:id="rId61"/>
    <p:sldId id="455" r:id="rId62"/>
    <p:sldId id="290" r:id="rId63"/>
    <p:sldId id="407" r:id="rId64"/>
    <p:sldId id="607" r:id="rId65"/>
    <p:sldId id="609" r:id="rId66"/>
    <p:sldId id="456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1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08" autoAdjust="0"/>
    <p:restoredTop sz="94710" autoAdjust="0"/>
  </p:normalViewPr>
  <p:slideViewPr>
    <p:cSldViewPr snapToGrid="0">
      <p:cViewPr varScale="1">
        <p:scale>
          <a:sx n="76" d="100"/>
          <a:sy n="76" d="100"/>
        </p:scale>
        <p:origin x="200" y="1688"/>
      </p:cViewPr>
      <p:guideLst>
        <p:guide orient="horz" pos="2171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F4F16082-A7D6-28D5-07BA-3DEA6500CB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en-US"/>
          </a:p>
        </p:txBody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7A29FC52-FDA4-BD36-BF22-E41DCAD72C8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en-US"/>
          </a:p>
        </p:txBody>
      </p:sp>
      <p:sp>
        <p:nvSpPr>
          <p:cNvPr id="531460" name="Rectangle 4">
            <a:extLst>
              <a:ext uri="{FF2B5EF4-FFF2-40B4-BE49-F238E27FC236}">
                <a16:creationId xmlns:a16="http://schemas.microsoft.com/office/drawing/2014/main" id="{F3C1B5D9-A2E0-D2EF-D2CF-08797DC0B25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en-US"/>
          </a:p>
        </p:txBody>
      </p:sp>
      <p:sp>
        <p:nvSpPr>
          <p:cNvPr id="531461" name="Rectangle 5">
            <a:extLst>
              <a:ext uri="{FF2B5EF4-FFF2-40B4-BE49-F238E27FC236}">
                <a16:creationId xmlns:a16="http://schemas.microsoft.com/office/drawing/2014/main" id="{9802DFBF-61D9-1A36-A0BC-170D732C6C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62EC250-7306-F348-B5AD-9C7A205FC1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45D92B6-CD4F-F21A-E6BF-2F953024525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anose="020F07020304040A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355A5D7-2D3B-DCD1-83B6-25791A75A24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anose="020F07020304040A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C4BBF71F-D166-FB65-0D67-6A149709ACC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7680F7AB-17D8-C6D8-0BA4-1562746CC56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EAC8C1C-F899-C8F3-540B-445DFB272D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anose="020F07020304040A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5DEA0373-F4D6-8D36-FD42-A83EA4E37B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anose="020F07020304040A0204" pitchFamily="34" charset="0"/>
              </a:defRPr>
            </a:lvl1pPr>
          </a:lstStyle>
          <a:p>
            <a:fld id="{0733F1F8-975E-3147-A852-761B1E2613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4D0888-8BB2-15A6-AD33-7F63FB6FF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A26C1-70E1-6C4F-9EC2-384E96DC866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6B26402A-DE45-5C51-B07C-E2C135330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ru-RU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46F015A-6ACD-4012-91A9-62D85CA28E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F9BC-F43B-F643-A938-23EFFC8B9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283B11-B8B4-AF28-B477-5DE1EC4C3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818189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88169-C30E-D000-76DB-16429E728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D19A9-5723-19A4-0932-EF1A98687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8759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6183E9-CFD4-4349-1935-6CA427339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BD716-E7AC-1A52-C949-A903B23F1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222741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160738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3408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50195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3512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17089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655447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98980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9744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8E78-0B96-0937-E1C2-D701B270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479A6-A8BC-8327-1ADF-FA23D56B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89467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99760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725709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287048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752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26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6813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066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26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6229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96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697C-5847-3B0F-C2F4-9FDCA553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6367-6599-D63C-1931-C4CA8097A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47280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77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975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7852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66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B3B9-659D-F7D7-CB47-4195ABF8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E2BA2-E425-2C01-0D84-DBFDC376B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451A4-2E8F-2B71-AAA2-15187B265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26045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E387A-1AC3-862F-1BE6-6720597D9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E52EC-9FC8-2C1A-16BA-11FB5A009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98085-79C3-7F2B-4C45-11538612C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106E0-2416-6466-4443-C2C725BBE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A948F5-DAA1-275D-CFCB-65D9047ED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63330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04170-E8EA-CA6C-94C8-433DE8C6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14021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4711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2474-D537-D825-B66F-D051FA09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F8984-ECFB-6D85-A062-7F60C4D31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338E1-C5F9-E3BE-D01C-951FCDE4A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664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ECCC-FE14-8D7F-28A5-7F059168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48D71-E543-A392-EC4D-AF53E55F2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86E32-E8A2-E06A-B939-BF71B2AC9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1813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5000">
              <a:srgbClr val="181CC7"/>
            </a:gs>
            <a:gs pos="30001">
              <a:srgbClr val="0A128C"/>
            </a:gs>
            <a:gs pos="50000">
              <a:srgbClr val="000000"/>
            </a:gs>
            <a:gs pos="70000">
              <a:srgbClr val="0A128C"/>
            </a:gs>
            <a:gs pos="85000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Text Box 20">
            <a:extLst>
              <a:ext uri="{FF2B5EF4-FFF2-40B4-BE49-F238E27FC236}">
                <a16:creationId xmlns:a16="http://schemas.microsoft.com/office/drawing/2014/main" id="{5B88B751-FD16-BBAA-3FE9-1FDF6D262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38913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2077" name="Rectangle 29">
            <a:extLst>
              <a:ext uri="{FF2B5EF4-FFF2-40B4-BE49-F238E27FC236}">
                <a16:creationId xmlns:a16="http://schemas.microsoft.com/office/drawing/2014/main" id="{06B00986-DB83-B014-D23F-CBA1759FC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0">
            <a:extLst>
              <a:ext uri="{FF2B5EF4-FFF2-40B4-BE49-F238E27FC236}">
                <a16:creationId xmlns:a16="http://schemas.microsoft.com/office/drawing/2014/main" id="{9BB31C2F-932C-B2BC-A1F1-FBD7BFC4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38913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2077" name="Rectangle 29">
            <a:extLst>
              <a:ext uri="{FF2B5EF4-FFF2-40B4-BE49-F238E27FC236}">
                <a16:creationId xmlns:a16="http://schemas.microsoft.com/office/drawing/2014/main" id="{51ECE103-9A76-6F53-8DB3-C6CE0B5B8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8.0.05a.</a:t>
            </a:r>
          </a:p>
        </p:txBody>
      </p:sp>
    </p:spTree>
    <p:extLst>
      <p:ext uri="{BB962C8B-B14F-4D97-AF65-F5344CB8AC3E}">
        <p14:creationId xmlns:p14="http://schemas.microsoft.com/office/powerpoint/2010/main" val="3665645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40417720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eg"/><Relationship Id="rId7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3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3.jpe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3.jpeg"/><Relationship Id="rId5" Type="http://schemas.openxmlformats.org/officeDocument/2006/relationships/image" Target="../media/image6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520HD/Desktop%2520Folder/TBB%2520BIG%2520SHOW%25207.0/7.0.05b-BEDRC%23-1,1,%20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>
            <a:extLst>
              <a:ext uri="{FF2B5EF4-FFF2-40B4-BE49-F238E27FC236}">
                <a16:creationId xmlns:a16="http://schemas.microsoft.com/office/drawing/2014/main" id="{3A2EE394-F6E0-05A7-EFF8-B2B43A0F8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6" name="WordArt 4">
            <a:extLst>
              <a:ext uri="{FF2B5EF4-FFF2-40B4-BE49-F238E27FC236}">
                <a16:creationId xmlns:a16="http://schemas.microsoft.com/office/drawing/2014/main" id="{1064A93B-3703-CBB8-8B7A-57D82E90B9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03200" y="266700"/>
            <a:ext cx="8742363" cy="6203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Библейская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8000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основа</a:t>
            </a:r>
            <a:endParaRPr kumimoji="0" lang="en-US" sz="80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40677" name="Text Box 5">
            <a:extLst>
              <a:ext uri="{FF2B5EF4-FFF2-40B4-BE49-F238E27FC236}">
                <a16:creationId xmlns:a16="http://schemas.microsoft.com/office/drawing/2014/main" id="{C9B101D8-EFFC-0477-A209-75C24B24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4684713"/>
            <a:ext cx="882650" cy="1371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>
                <a:ln>
                  <a:noFill/>
                </a:ln>
                <a:solidFill>
                  <a:srgbClr val="FB2E0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  <a:endParaRPr kumimoji="0" lang="en-US" altLang="en-US" sz="8800" b="1" i="0" u="none" strike="noStrike" kern="1200" cap="none" spc="0" normalizeH="0" baseline="0" noProof="0">
              <a:ln>
                <a:noFill/>
              </a:ln>
              <a:solidFill>
                <a:srgbClr val="FB2E0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01" name="Text Box 6">
            <a:extLst>
              <a:ext uri="{FF2B5EF4-FFF2-40B4-BE49-F238E27FC236}">
                <a16:creationId xmlns:a16="http://schemas.microsoft.com/office/drawing/2014/main" id="{66242942-60E8-6CBC-78FB-36092001C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4102" name="Text Box 17">
            <a:extLst>
              <a:ext uri="{FF2B5EF4-FFF2-40B4-BE49-F238E27FC236}">
                <a16:creationId xmlns:a16="http://schemas.microsoft.com/office/drawing/2014/main" id="{FBD9C4BD-0706-771F-F414-4FB87CFFB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©2006 TBBMI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732387-5E3F-B151-D31B-9E38032BD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>
            <a:extLst>
              <a:ext uri="{FF2B5EF4-FFF2-40B4-BE49-F238E27FC236}">
                <a16:creationId xmlns:a16="http://schemas.microsoft.com/office/drawing/2014/main" id="{E8F33519-A9FD-9DC7-18B2-711E53BBB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9939" name="Group 3">
            <a:extLst>
              <a:ext uri="{FF2B5EF4-FFF2-40B4-BE49-F238E27FC236}">
                <a16:creationId xmlns:a16="http://schemas.microsoft.com/office/drawing/2014/main" id="{2B871CA3-627E-2479-47D8-027A038CA17B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79940" name="Rectangle 4">
              <a:extLst>
                <a:ext uri="{FF2B5EF4-FFF2-40B4-BE49-F238E27FC236}">
                  <a16:creationId xmlns:a16="http://schemas.microsoft.com/office/drawing/2014/main" id="{6E99CD90-4352-C5B2-BE52-DE7CAD4C7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679941" name="Rectangle 5">
              <a:extLst>
                <a:ext uri="{FF2B5EF4-FFF2-40B4-BE49-F238E27FC236}">
                  <a16:creationId xmlns:a16="http://schemas.microsoft.com/office/drawing/2014/main" id="{F11861C6-675C-A39B-E28D-A84EF737E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9942" name="Rectangle 6">
              <a:extLst>
                <a:ext uri="{FF2B5EF4-FFF2-40B4-BE49-F238E27FC236}">
                  <a16:creationId xmlns:a16="http://schemas.microsoft.com/office/drawing/2014/main" id="{A35B38E1-872A-F2E1-E56B-9BABA7F84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9943" name="Rectangle 7">
              <a:extLst>
                <a:ext uri="{FF2B5EF4-FFF2-40B4-BE49-F238E27FC236}">
                  <a16:creationId xmlns:a16="http://schemas.microsoft.com/office/drawing/2014/main" id="{8E8E6842-DF73-3E83-0F78-E282A5339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</p:grpSp>
      <p:sp>
        <p:nvSpPr>
          <p:cNvPr id="679944" name="Rectangle 8">
            <a:extLst>
              <a:ext uri="{FF2B5EF4-FFF2-40B4-BE49-F238E27FC236}">
                <a16:creationId xmlns:a16="http://schemas.microsoft.com/office/drawing/2014/main" id="{814960FE-D02B-3DB5-63BA-355637F21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9945" name="Rectangle 9">
            <a:extLst>
              <a:ext uri="{FF2B5EF4-FFF2-40B4-BE49-F238E27FC236}">
                <a16:creationId xmlns:a16="http://schemas.microsoft.com/office/drawing/2014/main" id="{D1E9DC65-0DDE-5E99-4260-B6689C66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679946" name="Picture 10">
            <a:extLst>
              <a:ext uri="{FF2B5EF4-FFF2-40B4-BE49-F238E27FC236}">
                <a16:creationId xmlns:a16="http://schemas.microsoft.com/office/drawing/2014/main" id="{511005E9-DD8E-D2DA-9B9C-DAC2657F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47" name="Picture 11">
            <a:extLst>
              <a:ext uri="{FF2B5EF4-FFF2-40B4-BE49-F238E27FC236}">
                <a16:creationId xmlns:a16="http://schemas.microsoft.com/office/drawing/2014/main" id="{E3E916E5-6149-A7DF-9485-06EB54E1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93913"/>
            <a:ext cx="30162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48" name="Picture 12">
            <a:extLst>
              <a:ext uri="{FF2B5EF4-FFF2-40B4-BE49-F238E27FC236}">
                <a16:creationId xmlns:a16="http://schemas.microsoft.com/office/drawing/2014/main" id="{CCF46857-8B24-DFD9-0836-0C357079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019925" y="198913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49" name="Picture 13">
            <a:extLst>
              <a:ext uri="{FF2B5EF4-FFF2-40B4-BE49-F238E27FC236}">
                <a16:creationId xmlns:a16="http://schemas.microsoft.com/office/drawing/2014/main" id="{ADA35A0B-641F-4AA9-C90D-F0D1A2B1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0" name="Picture 14">
            <a:extLst>
              <a:ext uri="{FF2B5EF4-FFF2-40B4-BE49-F238E27FC236}">
                <a16:creationId xmlns:a16="http://schemas.microsoft.com/office/drawing/2014/main" id="{BFA748B5-1AFE-ED67-8C0D-73263386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1" name="Picture 15">
            <a:extLst>
              <a:ext uri="{FF2B5EF4-FFF2-40B4-BE49-F238E27FC236}">
                <a16:creationId xmlns:a16="http://schemas.microsoft.com/office/drawing/2014/main" id="{A50D56FA-C295-16F8-D0A2-377C14855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2" name="Picture 16">
            <a:extLst>
              <a:ext uri="{FF2B5EF4-FFF2-40B4-BE49-F238E27FC236}">
                <a16:creationId xmlns:a16="http://schemas.microsoft.com/office/drawing/2014/main" id="{A0DE42D8-6C52-05C5-DFFF-29F7A113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3" name="Picture 17">
            <a:extLst>
              <a:ext uri="{FF2B5EF4-FFF2-40B4-BE49-F238E27FC236}">
                <a16:creationId xmlns:a16="http://schemas.microsoft.com/office/drawing/2014/main" id="{D0B528FA-9F25-68D9-1944-13F71F4FE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4" name="Picture 18">
            <a:extLst>
              <a:ext uri="{FF2B5EF4-FFF2-40B4-BE49-F238E27FC236}">
                <a16:creationId xmlns:a16="http://schemas.microsoft.com/office/drawing/2014/main" id="{29213FDC-2019-A585-FEC8-E6F46532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5" name="Picture 19">
            <a:extLst>
              <a:ext uri="{FF2B5EF4-FFF2-40B4-BE49-F238E27FC236}">
                <a16:creationId xmlns:a16="http://schemas.microsoft.com/office/drawing/2014/main" id="{8E57B07D-E831-DCEC-BE1A-7F4956CE9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6" name="Picture 20">
            <a:extLst>
              <a:ext uri="{FF2B5EF4-FFF2-40B4-BE49-F238E27FC236}">
                <a16:creationId xmlns:a16="http://schemas.microsoft.com/office/drawing/2014/main" id="{F997BF62-B389-B996-BA0C-E1685BD3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7" name="Picture 21">
            <a:extLst>
              <a:ext uri="{FF2B5EF4-FFF2-40B4-BE49-F238E27FC236}">
                <a16:creationId xmlns:a16="http://schemas.microsoft.com/office/drawing/2014/main" id="{A8AF1D0A-0376-FBD4-0DB7-0374BBE5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8" name="Picture 22">
            <a:extLst>
              <a:ext uri="{FF2B5EF4-FFF2-40B4-BE49-F238E27FC236}">
                <a16:creationId xmlns:a16="http://schemas.microsoft.com/office/drawing/2014/main" id="{3B143369-2771-E43A-473F-544E1A81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59" name="Picture 23">
            <a:extLst>
              <a:ext uri="{FF2B5EF4-FFF2-40B4-BE49-F238E27FC236}">
                <a16:creationId xmlns:a16="http://schemas.microsoft.com/office/drawing/2014/main" id="{C73C9047-A552-BDA9-D79B-9677D87B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60" name="Picture 24">
            <a:extLst>
              <a:ext uri="{FF2B5EF4-FFF2-40B4-BE49-F238E27FC236}">
                <a16:creationId xmlns:a16="http://schemas.microsoft.com/office/drawing/2014/main" id="{3D0CAFF9-5862-D270-F4D4-02B60198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48263" y="213360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9994" name="Rectangle 58">
            <a:extLst>
              <a:ext uri="{FF2B5EF4-FFF2-40B4-BE49-F238E27FC236}">
                <a16:creationId xmlns:a16="http://schemas.microsoft.com/office/drawing/2014/main" id="{56CD0C58-38D0-BB4F-9A84-B0C6169F6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679997" name="Text Box 61">
            <a:extLst>
              <a:ext uri="{FF2B5EF4-FFF2-40B4-BE49-F238E27FC236}">
                <a16:creationId xmlns:a16="http://schemas.microsoft.com/office/drawing/2014/main" id="{9B6E4DFE-DA0E-59CD-37E9-9DDAD39EE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13" y="6296025"/>
            <a:ext cx="6294437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ТКАНЬ ХРОНОЛОГИИ БИБЛИИ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endParaRPr lang="en-US" altLang="en-US" sz="2400">
              <a:solidFill>
                <a:srgbClr val="EEFF4B"/>
              </a:solidFill>
              <a:latin typeface=""/>
            </a:endParaRPr>
          </a:p>
        </p:txBody>
      </p:sp>
      <p:sp>
        <p:nvSpPr>
          <p:cNvPr id="679998" name="Rectangle 62">
            <a:extLst>
              <a:ext uri="{FF2B5EF4-FFF2-40B4-BE49-F238E27FC236}">
                <a16:creationId xmlns:a16="http://schemas.microsoft.com/office/drawing/2014/main" id="{4345A538-73C6-A14C-7797-C12C27DE8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9999" name="Rectangle 63">
            <a:extLst>
              <a:ext uri="{FF2B5EF4-FFF2-40B4-BE49-F238E27FC236}">
                <a16:creationId xmlns:a16="http://schemas.microsoft.com/office/drawing/2014/main" id="{6E5CC120-367A-F4A7-841D-9D2285460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80000" name="Rectangle 64">
            <a:extLst>
              <a:ext uri="{FF2B5EF4-FFF2-40B4-BE49-F238E27FC236}">
                <a16:creationId xmlns:a16="http://schemas.microsoft.com/office/drawing/2014/main" id="{6935CBC2-E298-DA4F-0786-75891505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557338"/>
            <a:ext cx="220662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C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1" name="Rectangle 65">
            <a:extLst>
              <a:ext uri="{FF2B5EF4-FFF2-40B4-BE49-F238E27FC236}">
                <a16:creationId xmlns:a16="http://schemas.microsoft.com/office/drawing/2014/main" id="{DE609002-50F9-7C09-90E3-CDEC26DE0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1557338"/>
            <a:ext cx="2032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A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2" name="Rectangle 66">
            <a:extLst>
              <a:ext uri="{FF2B5EF4-FFF2-40B4-BE49-F238E27FC236}">
                <a16:creationId xmlns:a16="http://schemas.microsoft.com/office/drawing/2014/main" id="{CF58411A-28FB-D115-9B68-7FDB55A2B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5446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И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3" name="Rectangle 67">
            <a:extLst>
              <a:ext uri="{FF2B5EF4-FFF2-40B4-BE49-F238E27FC236}">
                <a16:creationId xmlns:a16="http://schemas.microsoft.com/office/drawing/2014/main" id="{EBA70799-00A0-D71D-09E5-5206571F7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1544638"/>
            <a:ext cx="2540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M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4" name="Rectangle 68">
            <a:extLst>
              <a:ext uri="{FF2B5EF4-FFF2-40B4-BE49-F238E27FC236}">
                <a16:creationId xmlns:a16="http://schemas.microsoft.com/office/drawing/2014/main" id="{C5196786-A477-A9BC-EF98-0E00C8E1A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15573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И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5" name="Rectangle 69">
            <a:extLst>
              <a:ext uri="{FF2B5EF4-FFF2-40B4-BE49-F238E27FC236}">
                <a16:creationId xmlns:a16="http://schemas.microsoft.com/office/drawing/2014/main" id="{04E04B3B-2663-DEE8-FACF-C32592CE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1557338"/>
            <a:ext cx="2032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A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6" name="Rectangle 70">
            <a:extLst>
              <a:ext uri="{FF2B5EF4-FFF2-40B4-BE49-F238E27FC236}">
                <a16:creationId xmlns:a16="http://schemas.microsoft.com/office/drawing/2014/main" id="{D8BBFA79-E170-7FE5-8D0D-4DEFD187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557338"/>
            <a:ext cx="22542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Ц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7" name="Rectangle 71">
            <a:extLst>
              <a:ext uri="{FF2B5EF4-FFF2-40B4-BE49-F238E27FC236}">
                <a16:creationId xmlns:a16="http://schemas.microsoft.com/office/drawing/2014/main" id="{7B6B6772-EAEB-8D89-7598-3B64D0F07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013" y="15573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П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8" name="Rectangle 72">
            <a:extLst>
              <a:ext uri="{FF2B5EF4-FFF2-40B4-BE49-F238E27FC236}">
                <a16:creationId xmlns:a16="http://schemas.microsoft.com/office/drawing/2014/main" id="{289C54B0-D54A-B586-717A-94AC42453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1544638"/>
            <a:ext cx="2540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М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09" name="Text Box 73">
            <a:extLst>
              <a:ext uri="{FF2B5EF4-FFF2-40B4-BE49-F238E27FC236}">
                <a16:creationId xmlns:a16="http://schemas.microsoft.com/office/drawing/2014/main" id="{8A5B2BF5-E5DD-E032-BDD8-C7A601543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98563"/>
            <a:ext cx="6858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 b="0">
                <a:solidFill>
                  <a:srgbClr val="D83104"/>
                </a:solidFill>
                <a:latin typeface=""/>
              </a:rPr>
              <a:t>И</a:t>
            </a:r>
            <a:endParaRPr lang="en-US" altLang="en-US" sz="4800" b="0">
              <a:solidFill>
                <a:srgbClr val="D83104"/>
              </a:solidFill>
              <a:latin typeface=""/>
            </a:endParaRPr>
          </a:p>
        </p:txBody>
      </p:sp>
      <p:sp>
        <p:nvSpPr>
          <p:cNvPr id="680010" name="Rectangle 74">
            <a:extLst>
              <a:ext uri="{FF2B5EF4-FFF2-40B4-BE49-F238E27FC236}">
                <a16:creationId xmlns:a16="http://schemas.microsoft.com/office/drawing/2014/main" id="{6DA11EA6-3F3B-5DC6-5298-721381D67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1176338"/>
            <a:ext cx="385763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i="1">
                <a:solidFill>
                  <a:srgbClr val="EEFF4B"/>
                </a:solidFill>
                <a:latin typeface=""/>
              </a:rPr>
              <a:t>4</a:t>
            </a:r>
            <a:r>
              <a:rPr lang="ru-RU" altLang="en-US" sz="2400" i="1">
                <a:solidFill>
                  <a:srgbClr val="EEFF4B"/>
                </a:solidFill>
                <a:latin typeface=""/>
              </a:rPr>
              <a:t>Ч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11" name="Rectangle 75">
            <a:extLst>
              <a:ext uri="{FF2B5EF4-FFF2-40B4-BE49-F238E27FC236}">
                <a16:creationId xmlns:a16="http://schemas.microsoft.com/office/drawing/2014/main" id="{F60236AC-2722-F66F-2217-06CBF8043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1165225"/>
            <a:ext cx="4064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i="1">
                <a:solidFill>
                  <a:srgbClr val="EEFF4B"/>
                </a:solidFill>
                <a:latin typeface=""/>
              </a:rPr>
              <a:t>3</a:t>
            </a:r>
            <a:r>
              <a:rPr lang="ru-RU" altLang="en-US" sz="2400" i="1">
                <a:solidFill>
                  <a:srgbClr val="EEFF4B"/>
                </a:solidFill>
                <a:latin typeface=""/>
              </a:rPr>
              <a:t>О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80012" name="Rectangle 76">
            <a:extLst>
              <a:ext uri="{FF2B5EF4-FFF2-40B4-BE49-F238E27FC236}">
                <a16:creationId xmlns:a16="http://schemas.microsoft.com/office/drawing/2014/main" id="{D9FE4002-7BF5-7514-D505-441866C84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1522413"/>
            <a:ext cx="1452563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0013" name="Rectangle 77">
            <a:extLst>
              <a:ext uri="{FF2B5EF4-FFF2-40B4-BE49-F238E27FC236}">
                <a16:creationId xmlns:a16="http://schemas.microsoft.com/office/drawing/2014/main" id="{FF51C9FF-3074-CF44-3DF3-1D996CEDB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1509713"/>
            <a:ext cx="987425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80014" name="Group 78">
            <a:extLst>
              <a:ext uri="{FF2B5EF4-FFF2-40B4-BE49-F238E27FC236}">
                <a16:creationId xmlns:a16="http://schemas.microsoft.com/office/drawing/2014/main" id="{14EC284C-EBA9-8118-5409-13AB3C5D76E3}"/>
              </a:ext>
            </a:extLst>
          </p:cNvPr>
          <p:cNvGrpSpPr>
            <a:grpSpLocks/>
          </p:cNvGrpSpPr>
          <p:nvPr/>
        </p:nvGrpSpPr>
        <p:grpSpPr bwMode="auto">
          <a:xfrm>
            <a:off x="3365500" y="441325"/>
            <a:ext cx="722313" cy="1098550"/>
            <a:chOff x="2137" y="346"/>
            <a:chExt cx="455" cy="692"/>
          </a:xfrm>
        </p:grpSpPr>
        <p:grpSp>
          <p:nvGrpSpPr>
            <p:cNvPr id="680015" name="Group 79">
              <a:extLst>
                <a:ext uri="{FF2B5EF4-FFF2-40B4-BE49-F238E27FC236}">
                  <a16:creationId xmlns:a16="http://schemas.microsoft.com/office/drawing/2014/main" id="{A57A2878-1D71-AE37-FA8C-00CE18B28C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1814" y="109"/>
              <a:chExt cx="455" cy="692"/>
            </a:xfrm>
          </p:grpSpPr>
          <p:sp>
            <p:nvSpPr>
              <p:cNvPr id="680016" name="Text Box 80">
                <a:extLst>
                  <a:ext uri="{FF2B5EF4-FFF2-40B4-BE49-F238E27FC236}">
                    <a16:creationId xmlns:a16="http://schemas.microsoft.com/office/drawing/2014/main" id="{62E69DEE-3BB3-52CE-5798-30D8DAA8E2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6600" i="1">
                    <a:solidFill>
                      <a:srgbClr val="FF262D"/>
                    </a:solidFill>
                    <a:latin typeface=""/>
                  </a:rPr>
                  <a:t>7</a:t>
                </a:r>
              </a:p>
            </p:txBody>
          </p:sp>
          <p:sp>
            <p:nvSpPr>
              <p:cNvPr id="680017" name="Line 81">
                <a:extLst>
                  <a:ext uri="{FF2B5EF4-FFF2-40B4-BE49-F238E27FC236}">
                    <a16:creationId xmlns:a16="http://schemas.microsoft.com/office/drawing/2014/main" id="{8B3A2609-D7EE-321A-ED12-6B8BAA9EE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80018" name="Line 82">
              <a:extLst>
                <a:ext uri="{FF2B5EF4-FFF2-40B4-BE49-F238E27FC236}">
                  <a16:creationId xmlns:a16="http://schemas.microsoft.com/office/drawing/2014/main" id="{72673B5E-0F93-8981-5BD9-CB33638853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0019" name="AutoShape 83">
            <a:extLst>
              <a:ext uri="{FF2B5EF4-FFF2-40B4-BE49-F238E27FC236}">
                <a16:creationId xmlns:a16="http://schemas.microsoft.com/office/drawing/2014/main" id="{56EF18B6-85C2-1926-457C-6DE9AE21F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2589213"/>
            <a:ext cx="3355975" cy="304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143684" dir="13500000" algn="ctr" rotWithShape="0">
              <a:schemeClr val="accent2"/>
            </a:outerShdw>
          </a:effectLst>
        </p:spPr>
        <p:txBody>
          <a:bodyPr wrap="none" anchor="ctr"/>
          <a:lstStyle/>
          <a:p>
            <a:pPr algn="ctr"/>
            <a:endParaRPr lang="en-US" altLang="en-US" sz="1600" b="0">
              <a:solidFill>
                <a:schemeClr val="bg2"/>
              </a:solidFill>
            </a:endParaRPr>
          </a:p>
        </p:txBody>
      </p:sp>
      <p:sp>
        <p:nvSpPr>
          <p:cNvPr id="680021" name="AutoShape 85">
            <a:extLst>
              <a:ext uri="{FF2B5EF4-FFF2-40B4-BE49-F238E27FC236}">
                <a16:creationId xmlns:a16="http://schemas.microsoft.com/office/drawing/2014/main" id="{3FD5732D-D83C-DE99-13E0-9439F2D61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800" y="2686050"/>
            <a:ext cx="2603500" cy="2781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E0B1B">
                  <a:gamma/>
                  <a:shade val="0"/>
                  <a:invGamma/>
                </a:srgbClr>
              </a:gs>
              <a:gs pos="50000">
                <a:srgbClr val="EE0B1B"/>
              </a:gs>
              <a:gs pos="100000">
                <a:srgbClr val="EE0B1B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1"/>
            </a:solidFill>
            <a:round/>
            <a:headEnd/>
            <a:tailEnd/>
          </a:ln>
          <a:effectLst>
            <a:outerShdw dist="135003" dir="13271156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0024" name="Group 88">
            <a:extLst>
              <a:ext uri="{FF2B5EF4-FFF2-40B4-BE49-F238E27FC236}">
                <a16:creationId xmlns:a16="http://schemas.microsoft.com/office/drawing/2014/main" id="{2D91CADC-9AE3-EC66-89B9-B378F8B2FBB4}"/>
              </a:ext>
            </a:extLst>
          </p:cNvPr>
          <p:cNvGrpSpPr>
            <a:grpSpLocks/>
          </p:cNvGrpSpPr>
          <p:nvPr/>
        </p:nvGrpSpPr>
        <p:grpSpPr bwMode="auto">
          <a:xfrm>
            <a:off x="5541963" y="427038"/>
            <a:ext cx="3251200" cy="2708275"/>
            <a:chOff x="3491" y="269"/>
            <a:chExt cx="2048" cy="1706"/>
          </a:xfrm>
        </p:grpSpPr>
        <p:sp>
          <p:nvSpPr>
            <p:cNvPr id="680025" name="Text Box 89">
              <a:extLst>
                <a:ext uri="{FF2B5EF4-FFF2-40B4-BE49-F238E27FC236}">
                  <a16:creationId xmlns:a16="http://schemas.microsoft.com/office/drawing/2014/main" id="{C22A46EB-7138-EE26-ACEA-C75112A1C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" y="1763"/>
              <a:ext cx="2048" cy="21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1600">
                  <a:solidFill>
                    <a:schemeClr val="folHlink"/>
                  </a:solidFill>
                </a:rPr>
                <a:t>БРАЧНЫЙ ПИР</a:t>
              </a:r>
              <a:endParaRPr lang="en-US" altLang="en-US" sz="1600">
                <a:solidFill>
                  <a:schemeClr val="folHlink"/>
                </a:solidFill>
              </a:endParaRPr>
            </a:p>
          </p:txBody>
        </p:sp>
        <p:grpSp>
          <p:nvGrpSpPr>
            <p:cNvPr id="680026" name="Group 90">
              <a:extLst>
                <a:ext uri="{FF2B5EF4-FFF2-40B4-BE49-F238E27FC236}">
                  <a16:creationId xmlns:a16="http://schemas.microsoft.com/office/drawing/2014/main" id="{AF436383-6753-7EB5-A87E-ECF0DC4827DE}"/>
                </a:ext>
              </a:extLst>
            </p:cNvPr>
            <p:cNvGrpSpPr>
              <a:grpSpLocks/>
            </p:cNvGrpSpPr>
            <p:nvPr/>
          </p:nvGrpSpPr>
          <p:grpSpPr bwMode="auto">
            <a:xfrm rot="1455924">
              <a:off x="3730" y="269"/>
              <a:ext cx="116" cy="1565"/>
              <a:chOff x="4322" y="144"/>
              <a:chExt cx="126" cy="1011"/>
            </a:xfrm>
          </p:grpSpPr>
          <p:sp>
            <p:nvSpPr>
              <p:cNvPr id="680027" name="Rectangle 91">
                <a:extLst>
                  <a:ext uri="{FF2B5EF4-FFF2-40B4-BE49-F238E27FC236}">
                    <a16:creationId xmlns:a16="http://schemas.microsoft.com/office/drawing/2014/main" id="{4A17DFA3-D9F8-C33D-8071-BDFB170F5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994" y="472"/>
                <a:ext cx="782" cy="1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en-US" sz="1200">
                    <a:solidFill>
                      <a:srgbClr val="EEFF4B"/>
                    </a:solidFill>
                  </a:rPr>
                  <a:t> </a:t>
                </a:r>
                <a:r>
                  <a:rPr lang="ru-RU" altLang="en-US" sz="1200">
                    <a:solidFill>
                      <a:srgbClr val="EEFF4B"/>
                    </a:solidFill>
                  </a:rPr>
                  <a:t>БРАЧНЫЙ ПИР</a:t>
                </a:r>
                <a:r>
                  <a:rPr lang="en-US" altLang="en-US" sz="1200">
                    <a:solidFill>
                      <a:srgbClr val="EEFF4B"/>
                    </a:solidFill>
                  </a:rPr>
                  <a:t> </a:t>
                </a:r>
                <a:r>
                  <a:rPr lang="ru-RU" altLang="en-US" sz="1200">
                    <a:solidFill>
                      <a:srgbClr val="EEFF4B"/>
                    </a:solidFill>
                  </a:rPr>
                  <a:t>АГНЦА</a:t>
                </a:r>
                <a:r>
                  <a:rPr lang="en-US" altLang="en-US" sz="1200">
                    <a:solidFill>
                      <a:srgbClr val="EEFF4B"/>
                    </a:solidFill>
                  </a:rPr>
                  <a:t> </a:t>
                </a:r>
              </a:p>
            </p:txBody>
          </p:sp>
          <p:sp>
            <p:nvSpPr>
              <p:cNvPr id="680028" name="Rectangle 92">
                <a:extLst>
                  <a:ext uri="{FF2B5EF4-FFF2-40B4-BE49-F238E27FC236}">
                    <a16:creationId xmlns:a16="http://schemas.microsoft.com/office/drawing/2014/main" id="{CB12415E-ADB7-3A70-EBB9-73D95A207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336" y="1043"/>
                <a:ext cx="223" cy="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endParaRPr lang="ru-RU" altLang="en-US" sz="3600" b="0"/>
              </a:p>
            </p:txBody>
          </p:sp>
        </p:grpSp>
      </p:grpSp>
      <p:grpSp>
        <p:nvGrpSpPr>
          <p:cNvPr id="680029" name="Group 93">
            <a:extLst>
              <a:ext uri="{FF2B5EF4-FFF2-40B4-BE49-F238E27FC236}">
                <a16:creationId xmlns:a16="http://schemas.microsoft.com/office/drawing/2014/main" id="{35B7BA00-8663-DE8A-D28C-5B219D66B872}"/>
              </a:ext>
            </a:extLst>
          </p:cNvPr>
          <p:cNvGrpSpPr>
            <a:grpSpLocks/>
          </p:cNvGrpSpPr>
          <p:nvPr/>
        </p:nvGrpSpPr>
        <p:grpSpPr bwMode="auto">
          <a:xfrm>
            <a:off x="5662613" y="846138"/>
            <a:ext cx="2719387" cy="2665412"/>
            <a:chOff x="3567" y="533"/>
            <a:chExt cx="1713" cy="1679"/>
          </a:xfrm>
        </p:grpSpPr>
        <p:sp>
          <p:nvSpPr>
            <p:cNvPr id="680030" name="Text Box 94">
              <a:extLst>
                <a:ext uri="{FF2B5EF4-FFF2-40B4-BE49-F238E27FC236}">
                  <a16:creationId xmlns:a16="http://schemas.microsoft.com/office/drawing/2014/main" id="{64B57C04-F5E3-F9B8-2D3B-8740BA101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7" y="2000"/>
              <a:ext cx="1713" cy="21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1600">
                  <a:solidFill>
                    <a:srgbClr val="33CCFF"/>
                  </a:solidFill>
                </a:rPr>
                <a:t>2-Е ПРИШЕСТВИЕ</a:t>
              </a:r>
              <a:endParaRPr lang="en-US" altLang="en-US" sz="1600">
                <a:solidFill>
                  <a:srgbClr val="33CCFF"/>
                </a:solidFill>
              </a:endParaRPr>
            </a:p>
          </p:txBody>
        </p:sp>
        <p:grpSp>
          <p:nvGrpSpPr>
            <p:cNvPr id="680031" name="Group 95">
              <a:extLst>
                <a:ext uri="{FF2B5EF4-FFF2-40B4-BE49-F238E27FC236}">
                  <a16:creationId xmlns:a16="http://schemas.microsoft.com/office/drawing/2014/main" id="{F3F3478D-0E0D-2D73-5017-215680884662}"/>
                </a:ext>
              </a:extLst>
            </p:cNvPr>
            <p:cNvGrpSpPr>
              <a:grpSpLocks/>
            </p:cNvGrpSpPr>
            <p:nvPr/>
          </p:nvGrpSpPr>
          <p:grpSpPr bwMode="auto">
            <a:xfrm rot="-20138253">
              <a:off x="3924" y="533"/>
              <a:ext cx="115" cy="1244"/>
              <a:chOff x="3492" y="2"/>
              <a:chExt cx="125" cy="1244"/>
            </a:xfrm>
          </p:grpSpPr>
          <p:sp>
            <p:nvSpPr>
              <p:cNvPr id="680032" name="Rectangle 96">
                <a:extLst>
                  <a:ext uri="{FF2B5EF4-FFF2-40B4-BE49-F238E27FC236}">
                    <a16:creationId xmlns:a16="http://schemas.microsoft.com/office/drawing/2014/main" id="{2B9CC1B2-56AE-E1AF-F850-A1A0EB4CA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107" y="387"/>
                <a:ext cx="896" cy="1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1200">
                    <a:solidFill>
                      <a:srgbClr val="35FFD0"/>
                    </a:solidFill>
                  </a:rPr>
                  <a:t>2-Е ПРИШЕСТВИЕ</a:t>
                </a:r>
                <a:endParaRPr lang="en-US" altLang="en-US" sz="3600" b="0">
                  <a:solidFill>
                    <a:srgbClr val="35FFD0"/>
                  </a:solidFill>
                </a:endParaRPr>
              </a:p>
            </p:txBody>
          </p:sp>
          <p:sp>
            <p:nvSpPr>
              <p:cNvPr id="680033" name="Rectangle 97">
                <a:extLst>
                  <a:ext uri="{FF2B5EF4-FFF2-40B4-BE49-F238E27FC236}">
                    <a16:creationId xmlns:a16="http://schemas.microsoft.com/office/drawing/2014/main" id="{6E99BD7C-4136-6F39-D7E7-F4F8E1473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26" y="1072"/>
                <a:ext cx="346" cy="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endParaRPr lang="ru-RU" altLang="en-US" sz="3600" b="0">
                  <a:solidFill>
                    <a:srgbClr val="35FFD0"/>
                  </a:solidFill>
                </a:endParaRPr>
              </a:p>
            </p:txBody>
          </p:sp>
        </p:grpSp>
      </p:grpSp>
      <p:grpSp>
        <p:nvGrpSpPr>
          <p:cNvPr id="680034" name="Group 98">
            <a:extLst>
              <a:ext uri="{FF2B5EF4-FFF2-40B4-BE49-F238E27FC236}">
                <a16:creationId xmlns:a16="http://schemas.microsoft.com/office/drawing/2014/main" id="{2F6E956E-BC13-9C09-F175-FD5A811463EE}"/>
              </a:ext>
            </a:extLst>
          </p:cNvPr>
          <p:cNvGrpSpPr>
            <a:grpSpLocks/>
          </p:cNvGrpSpPr>
          <p:nvPr/>
        </p:nvGrpSpPr>
        <p:grpSpPr bwMode="auto">
          <a:xfrm>
            <a:off x="6089650" y="101600"/>
            <a:ext cx="2374900" cy="4645025"/>
            <a:chOff x="3836" y="64"/>
            <a:chExt cx="1496" cy="2926"/>
          </a:xfrm>
        </p:grpSpPr>
        <p:sp>
          <p:nvSpPr>
            <p:cNvPr id="680035" name="Text Box 99">
              <a:extLst>
                <a:ext uri="{FF2B5EF4-FFF2-40B4-BE49-F238E27FC236}">
                  <a16:creationId xmlns:a16="http://schemas.microsoft.com/office/drawing/2014/main" id="{D677A8FA-251F-B046-A77F-4ADB26EE8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6" y="2624"/>
              <a:ext cx="1496" cy="36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1600">
                  <a:solidFill>
                    <a:srgbClr val="00FF00"/>
                  </a:solidFill>
                </a:rPr>
                <a:t>ВЕЛИКИЙ БЕЛЫЙ ПРЕСТОЛ</a:t>
              </a:r>
              <a:endParaRPr lang="en-US" altLang="en-US" sz="1600">
                <a:solidFill>
                  <a:srgbClr val="00FF00"/>
                </a:solidFill>
              </a:endParaRPr>
            </a:p>
          </p:txBody>
        </p:sp>
        <p:grpSp>
          <p:nvGrpSpPr>
            <p:cNvPr id="680036" name="Group 100">
              <a:extLst>
                <a:ext uri="{FF2B5EF4-FFF2-40B4-BE49-F238E27FC236}">
                  <a16:creationId xmlns:a16="http://schemas.microsoft.com/office/drawing/2014/main" id="{4880998C-7653-B139-40D0-D9BBA4E84F79}"/>
                </a:ext>
              </a:extLst>
            </p:cNvPr>
            <p:cNvGrpSpPr>
              <a:grpSpLocks/>
            </p:cNvGrpSpPr>
            <p:nvPr/>
          </p:nvGrpSpPr>
          <p:grpSpPr bwMode="auto">
            <a:xfrm rot="1455924">
              <a:off x="4490" y="64"/>
              <a:ext cx="115" cy="1745"/>
              <a:chOff x="4317" y="-6509"/>
              <a:chExt cx="171" cy="9256"/>
            </a:xfrm>
          </p:grpSpPr>
          <p:sp>
            <p:nvSpPr>
              <p:cNvPr id="680037" name="Rectangle 101">
                <a:extLst>
                  <a:ext uri="{FF2B5EF4-FFF2-40B4-BE49-F238E27FC236}">
                    <a16:creationId xmlns:a16="http://schemas.microsoft.com/office/drawing/2014/main" id="{26D0B4E2-1738-92EE-F47C-31CBE7ADF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19" y="-2911"/>
                <a:ext cx="7368" cy="17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1200">
                    <a:solidFill>
                      <a:srgbClr val="00FF00"/>
                    </a:solidFill>
                  </a:rPr>
                  <a:t>ВЕЛИКИЙ БЕЛЫЙ</a:t>
                </a:r>
                <a:r>
                  <a:rPr lang="en-US" altLang="en-US" sz="1200">
                    <a:solidFill>
                      <a:srgbClr val="00FF00"/>
                    </a:solidFill>
                  </a:rPr>
                  <a:t> </a:t>
                </a:r>
                <a:r>
                  <a:rPr lang="ru-RU" altLang="en-US" sz="1200">
                    <a:solidFill>
                      <a:srgbClr val="00FF00"/>
                    </a:solidFill>
                  </a:rPr>
                  <a:t>ПРЕСТОЛ</a:t>
                </a:r>
                <a:endParaRPr lang="en-US" altLang="en-US" sz="1200">
                  <a:solidFill>
                    <a:srgbClr val="00FF00"/>
                  </a:solidFill>
                </a:endParaRPr>
              </a:p>
            </p:txBody>
          </p:sp>
          <p:sp>
            <p:nvSpPr>
              <p:cNvPr id="680038" name="Rectangle 102">
                <a:extLst>
                  <a:ext uri="{FF2B5EF4-FFF2-40B4-BE49-F238E27FC236}">
                    <a16:creationId xmlns:a16="http://schemas.microsoft.com/office/drawing/2014/main" id="{340AC994-1298-5C4D-082F-48FCAF408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526" y="1828"/>
                <a:ext cx="1836" cy="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endParaRPr lang="ru-RU" altLang="en-US" sz="3600" b="0">
                  <a:solidFill>
                    <a:srgbClr val="FA4E19"/>
                  </a:solidFill>
                </a:endParaRPr>
              </a:p>
            </p:txBody>
          </p:sp>
        </p:grpSp>
      </p:grpSp>
      <p:grpSp>
        <p:nvGrpSpPr>
          <p:cNvPr id="680039" name="Group 103">
            <a:extLst>
              <a:ext uri="{FF2B5EF4-FFF2-40B4-BE49-F238E27FC236}">
                <a16:creationId xmlns:a16="http://schemas.microsoft.com/office/drawing/2014/main" id="{B2F4DE04-BF47-C706-1820-7695DA328122}"/>
              </a:ext>
            </a:extLst>
          </p:cNvPr>
          <p:cNvGrpSpPr>
            <a:grpSpLocks/>
          </p:cNvGrpSpPr>
          <p:nvPr/>
        </p:nvGrpSpPr>
        <p:grpSpPr bwMode="auto">
          <a:xfrm>
            <a:off x="6356350" y="0"/>
            <a:ext cx="2133600" cy="5359400"/>
            <a:chOff x="4004" y="0"/>
            <a:chExt cx="1344" cy="3376"/>
          </a:xfrm>
        </p:grpSpPr>
        <p:sp>
          <p:nvSpPr>
            <p:cNvPr id="680040" name="Text Box 104">
              <a:extLst>
                <a:ext uri="{FF2B5EF4-FFF2-40B4-BE49-F238E27FC236}">
                  <a16:creationId xmlns:a16="http://schemas.microsoft.com/office/drawing/2014/main" id="{412A9E0D-6426-A52D-FF57-051D8CB2D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" y="3010"/>
              <a:ext cx="1344" cy="36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/>
                <a:t>НОВОЕ НЕБО,  НОВАЯ ЗЕМЛЯ</a:t>
              </a:r>
              <a:endParaRPr lang="en-US" altLang="en-US" sz="1600"/>
            </a:p>
          </p:txBody>
        </p:sp>
        <p:sp>
          <p:nvSpPr>
            <p:cNvPr id="680041" name="Rectangle 105">
              <a:extLst>
                <a:ext uri="{FF2B5EF4-FFF2-40B4-BE49-F238E27FC236}">
                  <a16:creationId xmlns:a16="http://schemas.microsoft.com/office/drawing/2014/main" id="{3D5B35FF-9C92-7915-8A07-10969AFC3F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38253">
              <a:off x="4073" y="694"/>
              <a:ext cx="1504" cy="1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1200"/>
                <a:t>  </a:t>
              </a:r>
              <a:r>
                <a:rPr lang="ru-RU" altLang="en-US" sz="1200"/>
                <a:t>НОВОЕ НЕБО</a:t>
              </a:r>
              <a:r>
                <a:rPr lang="en-US" altLang="en-US" sz="1200"/>
                <a:t>,</a:t>
              </a:r>
              <a:r>
                <a:rPr lang="ru-RU" altLang="en-US" sz="1200"/>
                <a:t>НОВАЯ ЗЕМЛЯ</a:t>
              </a:r>
              <a:endParaRPr lang="en-US" altLang="en-US" sz="3600" b="0"/>
            </a:p>
          </p:txBody>
        </p:sp>
      </p:grpSp>
      <p:grpSp>
        <p:nvGrpSpPr>
          <p:cNvPr id="680042" name="Group 106">
            <a:extLst>
              <a:ext uri="{FF2B5EF4-FFF2-40B4-BE49-F238E27FC236}">
                <a16:creationId xmlns:a16="http://schemas.microsoft.com/office/drawing/2014/main" id="{D3CD8037-2B0A-1945-515F-17B94C31C068}"/>
              </a:ext>
            </a:extLst>
          </p:cNvPr>
          <p:cNvGrpSpPr>
            <a:grpSpLocks/>
          </p:cNvGrpSpPr>
          <p:nvPr/>
        </p:nvGrpSpPr>
        <p:grpSpPr bwMode="auto">
          <a:xfrm>
            <a:off x="5861050" y="150813"/>
            <a:ext cx="2587625" cy="3976687"/>
            <a:chOff x="3692" y="95"/>
            <a:chExt cx="1630" cy="2505"/>
          </a:xfrm>
        </p:grpSpPr>
        <p:sp>
          <p:nvSpPr>
            <p:cNvPr id="680043" name="Text Box 107">
              <a:extLst>
                <a:ext uri="{FF2B5EF4-FFF2-40B4-BE49-F238E27FC236}">
                  <a16:creationId xmlns:a16="http://schemas.microsoft.com/office/drawing/2014/main" id="{955E7341-135E-FCB8-76AC-B44D247FC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2" y="2234"/>
              <a:ext cx="1630" cy="36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1600">
                  <a:solidFill>
                    <a:srgbClr val="CCCCFF"/>
                  </a:solidFill>
                </a:rPr>
                <a:t>ЗЕМНОЕ ЦАРСТВО ХРИСТА</a:t>
              </a:r>
              <a:endParaRPr lang="en-US" altLang="en-US" sz="1600">
                <a:solidFill>
                  <a:srgbClr val="CCCCFF"/>
                </a:solidFill>
              </a:endParaRPr>
            </a:p>
          </p:txBody>
        </p:sp>
        <p:sp>
          <p:nvSpPr>
            <p:cNvPr id="680044" name="Rectangle 108">
              <a:extLst>
                <a:ext uri="{FF2B5EF4-FFF2-40B4-BE49-F238E27FC236}">
                  <a16:creationId xmlns:a16="http://schemas.microsoft.com/office/drawing/2014/main" id="{492D34BE-CEAF-B46D-922A-8202061559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655923">
              <a:off x="3674" y="731"/>
              <a:ext cx="1387" cy="1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200">
                  <a:solidFill>
                    <a:srgbClr val="CCCCFF"/>
                  </a:solidFill>
                </a:rPr>
                <a:t> </a:t>
              </a:r>
              <a:r>
                <a:rPr lang="ru-RU" altLang="en-US" sz="1200">
                  <a:solidFill>
                    <a:srgbClr val="CCCCFF"/>
                  </a:solidFill>
                </a:rPr>
                <a:t>ЗЕМНОЕ ЦАРСТВО</a:t>
              </a:r>
              <a:r>
                <a:rPr lang="en-US" altLang="en-US" sz="1200">
                  <a:solidFill>
                    <a:srgbClr val="CCCCFF"/>
                  </a:solidFill>
                </a:rPr>
                <a:t> </a:t>
              </a:r>
              <a:r>
                <a:rPr lang="ru-RU" altLang="en-US" sz="1200">
                  <a:solidFill>
                    <a:srgbClr val="CCCCFF"/>
                  </a:solidFill>
                </a:rPr>
                <a:t>ХРИСТА</a:t>
              </a:r>
              <a:endParaRPr lang="en-US" altLang="en-US" sz="1200">
                <a:solidFill>
                  <a:srgbClr val="CCCCFF"/>
                </a:solidFill>
              </a:endParaRPr>
            </a:p>
          </p:txBody>
        </p:sp>
      </p:grpSp>
      <p:sp>
        <p:nvSpPr>
          <p:cNvPr id="680045" name="Rectangle 109">
            <a:extLst>
              <a:ext uri="{FF2B5EF4-FFF2-40B4-BE49-F238E27FC236}">
                <a16:creationId xmlns:a16="http://schemas.microsoft.com/office/drawing/2014/main" id="{6F4FD128-5D5C-3384-406C-331F342E164D}"/>
              </a:ext>
            </a:extLst>
          </p:cNvPr>
          <p:cNvSpPr>
            <a:spLocks noChangeArrowheads="1"/>
          </p:cNvSpPr>
          <p:nvPr/>
        </p:nvSpPr>
        <p:spPr bwMode="auto">
          <a:xfrm rot="17655923">
            <a:off x="6193631" y="2421732"/>
            <a:ext cx="549275" cy="15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3600" b="0">
              <a:solidFill>
                <a:srgbClr val="FFFFFF"/>
              </a:solidFill>
            </a:endParaRPr>
          </a:p>
        </p:txBody>
      </p:sp>
      <p:sp>
        <p:nvSpPr>
          <p:cNvPr id="680047" name="Text Box 111">
            <a:extLst>
              <a:ext uri="{FF2B5EF4-FFF2-40B4-BE49-F238E27FC236}">
                <a16:creationId xmlns:a16="http://schemas.microsoft.com/office/drawing/2014/main" id="{77E05CF6-C72A-328E-4385-7819E8E2A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6465888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/>
              <a:t>4</a:t>
            </a:r>
          </a:p>
        </p:txBody>
      </p:sp>
      <p:sp>
        <p:nvSpPr>
          <p:cNvPr id="680048" name="Text Box 112">
            <a:extLst>
              <a:ext uri="{FF2B5EF4-FFF2-40B4-BE49-F238E27FC236}">
                <a16:creationId xmlns:a16="http://schemas.microsoft.com/office/drawing/2014/main" id="{2BB9B828-CE23-F496-827D-D8F4B89E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39700"/>
            <a:ext cx="3433763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ТКАНЬ ХРОНОЛОГИИ БИБЛИИ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endParaRPr lang="en-US" altLang="en-US" sz="2400">
              <a:solidFill>
                <a:srgbClr val="EEFF4B"/>
              </a:solidFill>
              <a:latin typeface=""/>
            </a:endParaRPr>
          </a:p>
        </p:txBody>
      </p:sp>
      <p:sp>
        <p:nvSpPr>
          <p:cNvPr id="680049" name="Text Box 113">
            <a:extLst>
              <a:ext uri="{FF2B5EF4-FFF2-40B4-BE49-F238E27FC236}">
                <a16:creationId xmlns:a16="http://schemas.microsoft.com/office/drawing/2014/main" id="{873A2172-9D6D-F24A-93B4-54BB615B6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1928813"/>
            <a:ext cx="2474913" cy="36972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1800">
                <a:solidFill>
                  <a:schemeClr val="folHlink"/>
                </a:solidFill>
              </a:rPr>
              <a:t>СОТВОРЕНИЕ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</a:t>
            </a:r>
            <a:r>
              <a:rPr lang="ru-RU" altLang="en-US" sz="1800">
                <a:solidFill>
                  <a:srgbClr val="FB2E05"/>
                </a:solidFill>
              </a:rPr>
              <a:t>АВРААМ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</a:t>
            </a:r>
            <a:r>
              <a:rPr lang="ru-RU" altLang="en-US" sz="1800">
                <a:solidFill>
                  <a:srgbClr val="FB2E05"/>
                </a:solidFill>
              </a:rPr>
              <a:t>ИОСИФ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 </a:t>
            </a:r>
            <a:r>
              <a:rPr lang="ru-RU" altLang="en-US" sz="1800">
                <a:solidFill>
                  <a:srgbClr val="FB2E05"/>
                </a:solidFill>
              </a:rPr>
              <a:t>МОИСЕЙ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  </a:t>
            </a:r>
            <a:r>
              <a:rPr lang="ru-RU" altLang="en-US" sz="1800">
                <a:solidFill>
                  <a:srgbClr val="FB2E05"/>
                </a:solidFill>
              </a:rPr>
              <a:t>И. НАВИН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</a:t>
            </a:r>
            <a:r>
              <a:rPr lang="ru-RU" altLang="en-US" sz="1800">
                <a:solidFill>
                  <a:srgbClr val="33CC33"/>
                </a:solidFill>
              </a:rPr>
              <a:t>АНАРХИЯ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 </a:t>
            </a:r>
            <a:r>
              <a:rPr lang="ru-RU" altLang="en-US" sz="1800">
                <a:solidFill>
                  <a:srgbClr val="33CC33"/>
                </a:solidFill>
              </a:rPr>
              <a:t>ЦАРСТВО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  </a:t>
            </a:r>
            <a:r>
              <a:rPr lang="ru-RU" altLang="en-US" sz="1800">
                <a:solidFill>
                  <a:srgbClr val="33CC33"/>
                </a:solidFill>
              </a:rPr>
              <a:t>ПЛЕНЕНИЕ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99CCFF"/>
                </a:solidFill>
              </a:rPr>
              <a:t>        </a:t>
            </a:r>
            <a:r>
              <a:rPr lang="ru-RU" altLang="en-US" sz="1800">
                <a:solidFill>
                  <a:srgbClr val="99CCFF"/>
                </a:solidFill>
              </a:rPr>
              <a:t>МОЛЧАНИЕ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/>
              <a:t>      </a:t>
            </a:r>
            <a:r>
              <a:rPr lang="ru-RU" altLang="en-US" sz="2800"/>
              <a:t>ИИСУС</a:t>
            </a:r>
            <a:endParaRPr lang="en-US" altLang="en-US" sz="1800">
              <a:solidFill>
                <a:schemeClr val="folHlink"/>
              </a:solidFill>
            </a:endParaRPr>
          </a:p>
        </p:txBody>
      </p:sp>
      <p:grpSp>
        <p:nvGrpSpPr>
          <p:cNvPr id="680050" name="Group 114">
            <a:extLst>
              <a:ext uri="{FF2B5EF4-FFF2-40B4-BE49-F238E27FC236}">
                <a16:creationId xmlns:a16="http://schemas.microsoft.com/office/drawing/2014/main" id="{5FB62E67-626C-6B95-9F9A-96947143AE4D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80051" name="Group 115">
              <a:extLst>
                <a:ext uri="{FF2B5EF4-FFF2-40B4-BE49-F238E27FC236}">
                  <a16:creationId xmlns:a16="http://schemas.microsoft.com/office/drawing/2014/main" id="{D917A7BB-3726-2D79-6444-33DA5B3252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80052" name="AutoShape 116">
                <a:extLst>
                  <a:ext uri="{FF2B5EF4-FFF2-40B4-BE49-F238E27FC236}">
                    <a16:creationId xmlns:a16="http://schemas.microsoft.com/office/drawing/2014/main" id="{47556636-AA84-733B-24C9-5C93D8AFB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53" name="AutoShape 117">
                <a:extLst>
                  <a:ext uri="{FF2B5EF4-FFF2-40B4-BE49-F238E27FC236}">
                    <a16:creationId xmlns:a16="http://schemas.microsoft.com/office/drawing/2014/main" id="{3A3A76C5-11D0-4897-A69A-72C3C529E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54" name="AutoShape 118">
                <a:extLst>
                  <a:ext uri="{FF2B5EF4-FFF2-40B4-BE49-F238E27FC236}">
                    <a16:creationId xmlns:a16="http://schemas.microsoft.com/office/drawing/2014/main" id="{569B300C-89F7-015F-94E7-AF3940D2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55" name="AutoShape 119">
                <a:extLst>
                  <a:ext uri="{FF2B5EF4-FFF2-40B4-BE49-F238E27FC236}">
                    <a16:creationId xmlns:a16="http://schemas.microsoft.com/office/drawing/2014/main" id="{3A1D4582-B59C-44FC-E8CE-F28107EA4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56" name="AutoShape 120">
                <a:extLst>
                  <a:ext uri="{FF2B5EF4-FFF2-40B4-BE49-F238E27FC236}">
                    <a16:creationId xmlns:a16="http://schemas.microsoft.com/office/drawing/2014/main" id="{10D70F09-7CC5-2482-9F97-8386AA64E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57" name="AutoShape 121">
                <a:extLst>
                  <a:ext uri="{FF2B5EF4-FFF2-40B4-BE49-F238E27FC236}">
                    <a16:creationId xmlns:a16="http://schemas.microsoft.com/office/drawing/2014/main" id="{B19A09CE-9D79-9957-851F-9539FEFA3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58" name="AutoShape 122">
                <a:extLst>
                  <a:ext uri="{FF2B5EF4-FFF2-40B4-BE49-F238E27FC236}">
                    <a16:creationId xmlns:a16="http://schemas.microsoft.com/office/drawing/2014/main" id="{CDA8A3CE-E2D7-03A0-E526-38C3A5FB9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59" name="AutoShape 123">
                <a:extLst>
                  <a:ext uri="{FF2B5EF4-FFF2-40B4-BE49-F238E27FC236}">
                    <a16:creationId xmlns:a16="http://schemas.microsoft.com/office/drawing/2014/main" id="{8FA0CBB1-7419-1141-6039-A37872663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60" name="AutoShape 124">
                <a:extLst>
                  <a:ext uri="{FF2B5EF4-FFF2-40B4-BE49-F238E27FC236}">
                    <a16:creationId xmlns:a16="http://schemas.microsoft.com/office/drawing/2014/main" id="{4A32F143-8896-6E18-84BE-E367BFDDA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61" name="AutoShape 125">
                <a:extLst>
                  <a:ext uri="{FF2B5EF4-FFF2-40B4-BE49-F238E27FC236}">
                    <a16:creationId xmlns:a16="http://schemas.microsoft.com/office/drawing/2014/main" id="{309C8902-F6BA-82BC-C4F9-A2E9569D5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62" name="AutoShape 126">
                <a:extLst>
                  <a:ext uri="{FF2B5EF4-FFF2-40B4-BE49-F238E27FC236}">
                    <a16:creationId xmlns:a16="http://schemas.microsoft.com/office/drawing/2014/main" id="{C6C25B59-8F49-DF97-02F2-D74411467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63" name="AutoShape 127">
                <a:extLst>
                  <a:ext uri="{FF2B5EF4-FFF2-40B4-BE49-F238E27FC236}">
                    <a16:creationId xmlns:a16="http://schemas.microsoft.com/office/drawing/2014/main" id="{0A44A6EA-DF80-85F8-ACAC-621012E19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64" name="AutoShape 128">
                <a:extLst>
                  <a:ext uri="{FF2B5EF4-FFF2-40B4-BE49-F238E27FC236}">
                    <a16:creationId xmlns:a16="http://schemas.microsoft.com/office/drawing/2014/main" id="{EA3503EA-FCD7-94F4-3BFD-496C7BE3D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65" name="AutoShape 129">
                <a:extLst>
                  <a:ext uri="{FF2B5EF4-FFF2-40B4-BE49-F238E27FC236}">
                    <a16:creationId xmlns:a16="http://schemas.microsoft.com/office/drawing/2014/main" id="{E50D971F-31FB-F0D4-5E1D-40767D38D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66" name="AutoShape 130">
                <a:extLst>
                  <a:ext uri="{FF2B5EF4-FFF2-40B4-BE49-F238E27FC236}">
                    <a16:creationId xmlns:a16="http://schemas.microsoft.com/office/drawing/2014/main" id="{F3F10CAC-775A-6EE9-D0C9-A01B3A50B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0067" name="Group 131">
              <a:extLst>
                <a:ext uri="{FF2B5EF4-FFF2-40B4-BE49-F238E27FC236}">
                  <a16:creationId xmlns:a16="http://schemas.microsoft.com/office/drawing/2014/main" id="{C9419DE9-2B86-1605-B2DA-EDB0C64A2E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80068" name="AutoShape 132">
                <a:extLst>
                  <a:ext uri="{FF2B5EF4-FFF2-40B4-BE49-F238E27FC236}">
                    <a16:creationId xmlns:a16="http://schemas.microsoft.com/office/drawing/2014/main" id="{97166E1F-989B-2CBF-5AA9-E2EA17044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69" name="AutoShape 133">
                <a:extLst>
                  <a:ext uri="{FF2B5EF4-FFF2-40B4-BE49-F238E27FC236}">
                    <a16:creationId xmlns:a16="http://schemas.microsoft.com/office/drawing/2014/main" id="{A919E366-4222-D118-18B5-B8B1AE725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0" name="AutoShape 134">
                <a:extLst>
                  <a:ext uri="{FF2B5EF4-FFF2-40B4-BE49-F238E27FC236}">
                    <a16:creationId xmlns:a16="http://schemas.microsoft.com/office/drawing/2014/main" id="{D1915104-100B-CC5F-F196-4EBBC016D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1" name="AutoShape 135">
                <a:extLst>
                  <a:ext uri="{FF2B5EF4-FFF2-40B4-BE49-F238E27FC236}">
                    <a16:creationId xmlns:a16="http://schemas.microsoft.com/office/drawing/2014/main" id="{72B2C11D-9333-5D36-2BF2-22E8BB29F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2" name="AutoShape 136">
                <a:extLst>
                  <a:ext uri="{FF2B5EF4-FFF2-40B4-BE49-F238E27FC236}">
                    <a16:creationId xmlns:a16="http://schemas.microsoft.com/office/drawing/2014/main" id="{70CB679B-DA86-89D4-3994-8C2534A21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3" name="AutoShape 137">
                <a:extLst>
                  <a:ext uri="{FF2B5EF4-FFF2-40B4-BE49-F238E27FC236}">
                    <a16:creationId xmlns:a16="http://schemas.microsoft.com/office/drawing/2014/main" id="{2008DDC3-DB13-EF49-4CE2-D8A6E9A4C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4" name="AutoShape 138">
                <a:extLst>
                  <a:ext uri="{FF2B5EF4-FFF2-40B4-BE49-F238E27FC236}">
                    <a16:creationId xmlns:a16="http://schemas.microsoft.com/office/drawing/2014/main" id="{6D9B4215-7952-0A0B-2768-0AA62D83B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5" name="AutoShape 139">
                <a:extLst>
                  <a:ext uri="{FF2B5EF4-FFF2-40B4-BE49-F238E27FC236}">
                    <a16:creationId xmlns:a16="http://schemas.microsoft.com/office/drawing/2014/main" id="{E9CE3F9B-C926-DEE6-C680-A3D78A0D0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6" name="AutoShape 140">
                <a:extLst>
                  <a:ext uri="{FF2B5EF4-FFF2-40B4-BE49-F238E27FC236}">
                    <a16:creationId xmlns:a16="http://schemas.microsoft.com/office/drawing/2014/main" id="{AC74D6CA-873F-AE71-4B3F-1F3C65B00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7" name="AutoShape 141">
                <a:extLst>
                  <a:ext uri="{FF2B5EF4-FFF2-40B4-BE49-F238E27FC236}">
                    <a16:creationId xmlns:a16="http://schemas.microsoft.com/office/drawing/2014/main" id="{66278DD3-58DB-C581-E248-5D7B2D5CF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8" name="AutoShape 142">
                <a:extLst>
                  <a:ext uri="{FF2B5EF4-FFF2-40B4-BE49-F238E27FC236}">
                    <a16:creationId xmlns:a16="http://schemas.microsoft.com/office/drawing/2014/main" id="{54CEA66F-7824-DC14-6B93-4843987EC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79" name="AutoShape 143">
                <a:extLst>
                  <a:ext uri="{FF2B5EF4-FFF2-40B4-BE49-F238E27FC236}">
                    <a16:creationId xmlns:a16="http://schemas.microsoft.com/office/drawing/2014/main" id="{CDF32702-AAFC-112A-05A4-D8B2D4D04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80" name="AutoShape 144">
                <a:extLst>
                  <a:ext uri="{FF2B5EF4-FFF2-40B4-BE49-F238E27FC236}">
                    <a16:creationId xmlns:a16="http://schemas.microsoft.com/office/drawing/2014/main" id="{5E797DE1-A11C-0CF4-767F-A670488B1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81" name="AutoShape 145">
                <a:extLst>
                  <a:ext uri="{FF2B5EF4-FFF2-40B4-BE49-F238E27FC236}">
                    <a16:creationId xmlns:a16="http://schemas.microsoft.com/office/drawing/2014/main" id="{8E5D4E8E-5660-5FCE-CF25-1B0BE151E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80082" name="AutoShape 146">
                <a:extLst>
                  <a:ext uri="{FF2B5EF4-FFF2-40B4-BE49-F238E27FC236}">
                    <a16:creationId xmlns:a16="http://schemas.microsoft.com/office/drawing/2014/main" id="{FEE8ED93-C16F-5E93-B854-2DD8D9C38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80083" name="Text Box 147">
            <a:extLst>
              <a:ext uri="{FF2B5EF4-FFF2-40B4-BE49-F238E27FC236}">
                <a16:creationId xmlns:a16="http://schemas.microsoft.com/office/drawing/2014/main" id="{FBF243DE-A2EE-5181-8374-D85E38AE7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2005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80084" name="Rectangle 148">
            <a:extLst>
              <a:ext uri="{FF2B5EF4-FFF2-40B4-BE49-F238E27FC236}">
                <a16:creationId xmlns:a16="http://schemas.microsoft.com/office/drawing/2014/main" id="{5236D510-7615-2AB4-2057-D8BB34711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9.5.05a.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80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8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8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8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68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>
            <a:extLst>
              <a:ext uri="{FF2B5EF4-FFF2-40B4-BE49-F238E27FC236}">
                <a16:creationId xmlns:a16="http://schemas.microsoft.com/office/drawing/2014/main" id="{DBF8AB49-DDFF-A2AC-BD2C-513DAAD48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15" name="Rectangle 3">
            <a:extLst>
              <a:ext uri="{FF2B5EF4-FFF2-40B4-BE49-F238E27FC236}">
                <a16:creationId xmlns:a16="http://schemas.microsoft.com/office/drawing/2014/main" id="{386F1E9D-5406-C298-F9DD-D271A805B5F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678916" name="Rectangle 4">
            <a:extLst>
              <a:ext uri="{FF2B5EF4-FFF2-40B4-BE49-F238E27FC236}">
                <a16:creationId xmlns:a16="http://schemas.microsoft.com/office/drawing/2014/main" id="{3C6613D8-571B-DB65-9C4F-D66847E30C2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altLang="en-US" sz="1100" b="0">
              <a:solidFill>
                <a:srgbClr val="FF262D"/>
              </a:solidFill>
            </a:endParaRPr>
          </a:p>
        </p:txBody>
      </p:sp>
      <p:sp>
        <p:nvSpPr>
          <p:cNvPr id="678917" name="Rectangle 5">
            <a:extLst>
              <a:ext uri="{FF2B5EF4-FFF2-40B4-BE49-F238E27FC236}">
                <a16:creationId xmlns:a16="http://schemas.microsoft.com/office/drawing/2014/main" id="{D19C7146-1DCE-12E6-9661-17012CAE6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678918" name="Rectangle 6">
            <a:extLst>
              <a:ext uri="{FF2B5EF4-FFF2-40B4-BE49-F238E27FC236}">
                <a16:creationId xmlns:a16="http://schemas.microsoft.com/office/drawing/2014/main" id="{5E178D32-5829-3ADB-9B42-BE2677DF5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8919" name="Rectangle 7">
            <a:extLst>
              <a:ext uri="{FF2B5EF4-FFF2-40B4-BE49-F238E27FC236}">
                <a16:creationId xmlns:a16="http://schemas.microsoft.com/office/drawing/2014/main" id="{ED1852AC-1504-E734-EAFD-DBDF0F7A9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78920" name="Picture 8">
            <a:extLst>
              <a:ext uri="{FF2B5EF4-FFF2-40B4-BE49-F238E27FC236}">
                <a16:creationId xmlns:a16="http://schemas.microsoft.com/office/drawing/2014/main" id="{925D5E41-A527-7D83-B985-1EE9B7E1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8921" name="Rectangle 9">
            <a:extLst>
              <a:ext uri="{FF2B5EF4-FFF2-40B4-BE49-F238E27FC236}">
                <a16:creationId xmlns:a16="http://schemas.microsoft.com/office/drawing/2014/main" id="{58912A93-4D53-AD65-4962-B919FA80E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678922" name="Rectangle 10">
            <a:extLst>
              <a:ext uri="{FF2B5EF4-FFF2-40B4-BE49-F238E27FC236}">
                <a16:creationId xmlns:a16="http://schemas.microsoft.com/office/drawing/2014/main" id="{77D91F89-6FC7-0825-463F-D8D02BAB0F5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678923" name="Rectangle 11">
            <a:extLst>
              <a:ext uri="{FF2B5EF4-FFF2-40B4-BE49-F238E27FC236}">
                <a16:creationId xmlns:a16="http://schemas.microsoft.com/office/drawing/2014/main" id="{92102F15-80AC-5EB2-3ADC-88D83B617F0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altLang="en-US" sz="1100" b="0">
              <a:solidFill>
                <a:srgbClr val="FF262D"/>
              </a:solidFill>
            </a:endParaRPr>
          </a:p>
        </p:txBody>
      </p:sp>
      <p:pic>
        <p:nvPicPr>
          <p:cNvPr id="678924" name="Picture 12">
            <a:extLst>
              <a:ext uri="{FF2B5EF4-FFF2-40B4-BE49-F238E27FC236}">
                <a16:creationId xmlns:a16="http://schemas.microsoft.com/office/drawing/2014/main" id="{C99C4D99-720A-84DA-53F3-AF3A0F64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8925" name="Rectangle 13">
            <a:extLst>
              <a:ext uri="{FF2B5EF4-FFF2-40B4-BE49-F238E27FC236}">
                <a16:creationId xmlns:a16="http://schemas.microsoft.com/office/drawing/2014/main" id="{E8C21AE7-BEC7-FA0A-9A7F-C6BDB2090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8926" name="Rectangle 14">
            <a:extLst>
              <a:ext uri="{FF2B5EF4-FFF2-40B4-BE49-F238E27FC236}">
                <a16:creationId xmlns:a16="http://schemas.microsoft.com/office/drawing/2014/main" id="{52B4C8EF-878A-4F70-CB65-2112B9AC2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678927" name="Picture 15">
            <a:extLst>
              <a:ext uri="{FF2B5EF4-FFF2-40B4-BE49-F238E27FC236}">
                <a16:creationId xmlns:a16="http://schemas.microsoft.com/office/drawing/2014/main" id="{7741CE81-432C-5916-A2AA-092CC367C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289718" y="4152106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28" name="Picture 16">
            <a:extLst>
              <a:ext uri="{FF2B5EF4-FFF2-40B4-BE49-F238E27FC236}">
                <a16:creationId xmlns:a16="http://schemas.microsoft.com/office/drawing/2014/main" id="{4AB6D291-C222-C0DB-356D-41A42F71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02982" y="4177506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29" name="Picture 17">
            <a:extLst>
              <a:ext uri="{FF2B5EF4-FFF2-40B4-BE49-F238E27FC236}">
                <a16:creationId xmlns:a16="http://schemas.microsoft.com/office/drawing/2014/main" id="{36DD073E-1D38-A1A0-2186-87E51BCE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30" name="Picture 18">
            <a:extLst>
              <a:ext uri="{FF2B5EF4-FFF2-40B4-BE49-F238E27FC236}">
                <a16:creationId xmlns:a16="http://schemas.microsoft.com/office/drawing/2014/main" id="{F03EEAA2-519B-6AFE-75FC-C130AC15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31" name="Picture 19">
            <a:extLst>
              <a:ext uri="{FF2B5EF4-FFF2-40B4-BE49-F238E27FC236}">
                <a16:creationId xmlns:a16="http://schemas.microsoft.com/office/drawing/2014/main" id="{52E477B4-EE5D-B74A-B2F9-76C797CC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32" name="Picture 20">
            <a:extLst>
              <a:ext uri="{FF2B5EF4-FFF2-40B4-BE49-F238E27FC236}">
                <a16:creationId xmlns:a16="http://schemas.microsoft.com/office/drawing/2014/main" id="{656B5685-FA8D-8BF5-DD04-876436FB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8934" name="Group 22">
            <a:extLst>
              <a:ext uri="{FF2B5EF4-FFF2-40B4-BE49-F238E27FC236}">
                <a16:creationId xmlns:a16="http://schemas.microsoft.com/office/drawing/2014/main" id="{0314C358-284D-88CF-C85A-F2BDF145EBDB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78935" name="Picture 23">
              <a:extLst>
                <a:ext uri="{FF2B5EF4-FFF2-40B4-BE49-F238E27FC236}">
                  <a16:creationId xmlns:a16="http://schemas.microsoft.com/office/drawing/2014/main" id="{2B7C2CEA-A48B-B1AF-5D8F-FD709D2B3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36" name="Picture 24">
              <a:extLst>
                <a:ext uri="{FF2B5EF4-FFF2-40B4-BE49-F238E27FC236}">
                  <a16:creationId xmlns:a16="http://schemas.microsoft.com/office/drawing/2014/main" id="{1FF21EC3-2288-8089-86EB-58B1FC3D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37" name="Picture 25">
              <a:extLst>
                <a:ext uri="{FF2B5EF4-FFF2-40B4-BE49-F238E27FC236}">
                  <a16:creationId xmlns:a16="http://schemas.microsoft.com/office/drawing/2014/main" id="{9508005B-C1A0-1B14-A811-CC7C93894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38" name="Picture 26">
              <a:extLst>
                <a:ext uri="{FF2B5EF4-FFF2-40B4-BE49-F238E27FC236}">
                  <a16:creationId xmlns:a16="http://schemas.microsoft.com/office/drawing/2014/main" id="{4495DC9A-6A47-018F-205D-17B3D4817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39" name="Picture 27">
              <a:extLst>
                <a:ext uri="{FF2B5EF4-FFF2-40B4-BE49-F238E27FC236}">
                  <a16:creationId xmlns:a16="http://schemas.microsoft.com/office/drawing/2014/main" id="{1257ED7E-63FA-0059-9B65-BEAB6B454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40" name="Picture 28">
              <a:extLst>
                <a:ext uri="{FF2B5EF4-FFF2-40B4-BE49-F238E27FC236}">
                  <a16:creationId xmlns:a16="http://schemas.microsoft.com/office/drawing/2014/main" id="{DABAD375-4DED-1B10-7400-082CD53F4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8941" name="Group 29">
            <a:extLst>
              <a:ext uri="{FF2B5EF4-FFF2-40B4-BE49-F238E27FC236}">
                <a16:creationId xmlns:a16="http://schemas.microsoft.com/office/drawing/2014/main" id="{145F9996-D365-A317-78ED-3C1F8A3CC219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78942" name="Picture 30">
              <a:extLst>
                <a:ext uri="{FF2B5EF4-FFF2-40B4-BE49-F238E27FC236}">
                  <a16:creationId xmlns:a16="http://schemas.microsoft.com/office/drawing/2014/main" id="{2449D993-6CD2-5254-A0B7-02A4FDED2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43" name="Picture 31">
              <a:extLst>
                <a:ext uri="{FF2B5EF4-FFF2-40B4-BE49-F238E27FC236}">
                  <a16:creationId xmlns:a16="http://schemas.microsoft.com/office/drawing/2014/main" id="{7C870200-306F-DE29-1601-F92DDF314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44" name="Picture 32">
              <a:extLst>
                <a:ext uri="{FF2B5EF4-FFF2-40B4-BE49-F238E27FC236}">
                  <a16:creationId xmlns:a16="http://schemas.microsoft.com/office/drawing/2014/main" id="{868172B4-5264-F7F2-0F1F-887E522E8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45" name="Picture 33">
              <a:extLst>
                <a:ext uri="{FF2B5EF4-FFF2-40B4-BE49-F238E27FC236}">
                  <a16:creationId xmlns:a16="http://schemas.microsoft.com/office/drawing/2014/main" id="{D0E3A344-DD56-0899-EFFB-74457C597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8946" name="Group 34">
            <a:extLst>
              <a:ext uri="{FF2B5EF4-FFF2-40B4-BE49-F238E27FC236}">
                <a16:creationId xmlns:a16="http://schemas.microsoft.com/office/drawing/2014/main" id="{487E8111-8364-DE33-7FBF-72C508CB2967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78947" name="Picture 35">
              <a:extLst>
                <a:ext uri="{FF2B5EF4-FFF2-40B4-BE49-F238E27FC236}">
                  <a16:creationId xmlns:a16="http://schemas.microsoft.com/office/drawing/2014/main" id="{1D433EA2-7314-AED3-2BB2-11C1A19E0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48" name="Picture 36">
              <a:extLst>
                <a:ext uri="{FF2B5EF4-FFF2-40B4-BE49-F238E27FC236}">
                  <a16:creationId xmlns:a16="http://schemas.microsoft.com/office/drawing/2014/main" id="{E59B161F-EE06-B09A-0A8A-6D1972451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49" name="Picture 37">
              <a:extLst>
                <a:ext uri="{FF2B5EF4-FFF2-40B4-BE49-F238E27FC236}">
                  <a16:creationId xmlns:a16="http://schemas.microsoft.com/office/drawing/2014/main" id="{C96EC1FB-364F-2891-80CC-16DC5A8E3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50" name="Picture 38">
              <a:extLst>
                <a:ext uri="{FF2B5EF4-FFF2-40B4-BE49-F238E27FC236}">
                  <a16:creationId xmlns:a16="http://schemas.microsoft.com/office/drawing/2014/main" id="{FCD5A0BC-26D3-7FB9-FB3C-49116B4E6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8951" name="Picture 39">
            <a:extLst>
              <a:ext uri="{FF2B5EF4-FFF2-40B4-BE49-F238E27FC236}">
                <a16:creationId xmlns:a16="http://schemas.microsoft.com/office/drawing/2014/main" id="{695152F0-6222-198E-20DF-3CFA6B0D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8952" name="Group 40">
            <a:extLst>
              <a:ext uri="{FF2B5EF4-FFF2-40B4-BE49-F238E27FC236}">
                <a16:creationId xmlns:a16="http://schemas.microsoft.com/office/drawing/2014/main" id="{84212BE5-28F7-555F-C0A1-682C2222F20B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78953" name="Picture 41">
              <a:extLst>
                <a:ext uri="{FF2B5EF4-FFF2-40B4-BE49-F238E27FC236}">
                  <a16:creationId xmlns:a16="http://schemas.microsoft.com/office/drawing/2014/main" id="{840DF0BA-F80F-B6E7-46BD-624A24BF1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54" name="Picture 42">
              <a:extLst>
                <a:ext uri="{FF2B5EF4-FFF2-40B4-BE49-F238E27FC236}">
                  <a16:creationId xmlns:a16="http://schemas.microsoft.com/office/drawing/2014/main" id="{A7D890E6-F6A6-DCD0-B1DD-7C88AB94C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55" name="Picture 43">
              <a:extLst>
                <a:ext uri="{FF2B5EF4-FFF2-40B4-BE49-F238E27FC236}">
                  <a16:creationId xmlns:a16="http://schemas.microsoft.com/office/drawing/2014/main" id="{965303B6-AF21-AAFD-EE0F-0FBC5DA4B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956" name="Picture 44">
              <a:extLst>
                <a:ext uri="{FF2B5EF4-FFF2-40B4-BE49-F238E27FC236}">
                  <a16:creationId xmlns:a16="http://schemas.microsoft.com/office/drawing/2014/main" id="{AF52A2DA-F2F0-52EB-EA06-BF984BF8D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8957" name="Text Box 45">
              <a:extLst>
                <a:ext uri="{FF2B5EF4-FFF2-40B4-BE49-F238E27FC236}">
                  <a16:creationId xmlns:a16="http://schemas.microsoft.com/office/drawing/2014/main" id="{EBD6EE21-BE8A-36C7-0AB8-3F23DA272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en-US" sz="2400" b="0">
                <a:solidFill>
                  <a:schemeClr val="accent2"/>
                </a:solidFill>
                <a:latin typeface="Arial Black" panose="020B0604020202020204" pitchFamily="34" charset="0"/>
              </a:endParaRPr>
            </a:p>
          </p:txBody>
        </p:sp>
      </p:grpSp>
      <p:pic>
        <p:nvPicPr>
          <p:cNvPr id="678958" name="Picture 46">
            <a:extLst>
              <a:ext uri="{FF2B5EF4-FFF2-40B4-BE49-F238E27FC236}">
                <a16:creationId xmlns:a16="http://schemas.microsoft.com/office/drawing/2014/main" id="{D4F8A2F6-CDC9-0FBB-8E07-93AD2AC6D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59" name="Picture 47">
            <a:extLst>
              <a:ext uri="{FF2B5EF4-FFF2-40B4-BE49-F238E27FC236}">
                <a16:creationId xmlns:a16="http://schemas.microsoft.com/office/drawing/2014/main" id="{B3BE7CED-1CEF-41A2-3E96-202DE6B1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60" name="Picture 48">
            <a:extLst>
              <a:ext uri="{FF2B5EF4-FFF2-40B4-BE49-F238E27FC236}">
                <a16:creationId xmlns:a16="http://schemas.microsoft.com/office/drawing/2014/main" id="{4D4D2805-C0AE-0F87-8F06-56337DFF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61" name="Picture 49">
            <a:extLst>
              <a:ext uri="{FF2B5EF4-FFF2-40B4-BE49-F238E27FC236}">
                <a16:creationId xmlns:a16="http://schemas.microsoft.com/office/drawing/2014/main" id="{125E8400-55BB-B952-A741-95B54961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62" name="Picture 50">
            <a:extLst>
              <a:ext uri="{FF2B5EF4-FFF2-40B4-BE49-F238E27FC236}">
                <a16:creationId xmlns:a16="http://schemas.microsoft.com/office/drawing/2014/main" id="{87294281-DBA5-6EE2-F818-787FBA901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63" name="Picture 51">
            <a:extLst>
              <a:ext uri="{FF2B5EF4-FFF2-40B4-BE49-F238E27FC236}">
                <a16:creationId xmlns:a16="http://schemas.microsoft.com/office/drawing/2014/main" id="{EA6A572A-32E2-1DCC-FE52-66568AE7E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78964" name="Line 52">
            <a:extLst>
              <a:ext uri="{FF2B5EF4-FFF2-40B4-BE49-F238E27FC236}">
                <a16:creationId xmlns:a16="http://schemas.microsoft.com/office/drawing/2014/main" id="{D966D1FD-EA31-BBCA-2595-DFF0B4354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65" name="Line 53">
            <a:extLst>
              <a:ext uri="{FF2B5EF4-FFF2-40B4-BE49-F238E27FC236}">
                <a16:creationId xmlns:a16="http://schemas.microsoft.com/office/drawing/2014/main" id="{2FD0E486-9131-14AE-EF74-E65E636A0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66" name="Line 54">
            <a:extLst>
              <a:ext uri="{FF2B5EF4-FFF2-40B4-BE49-F238E27FC236}">
                <a16:creationId xmlns:a16="http://schemas.microsoft.com/office/drawing/2014/main" id="{663136AC-FC33-4910-E769-9BC123CD2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000" name="Text Box 88">
            <a:extLst>
              <a:ext uri="{FF2B5EF4-FFF2-40B4-BE49-F238E27FC236}">
                <a16:creationId xmlns:a16="http://schemas.microsoft.com/office/drawing/2014/main" id="{9E49D59A-B2CE-93D7-36E4-3229AC76C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2005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79001" name="Rectangle 89">
            <a:extLst>
              <a:ext uri="{FF2B5EF4-FFF2-40B4-BE49-F238E27FC236}">
                <a16:creationId xmlns:a16="http://schemas.microsoft.com/office/drawing/2014/main" id="{1C513377-71A1-099A-513F-81F41B5E9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9.5.05a.</a:t>
            </a:r>
          </a:p>
        </p:txBody>
      </p:sp>
      <p:sp>
        <p:nvSpPr>
          <p:cNvPr id="679002" name="Rectangle 90">
            <a:extLst>
              <a:ext uri="{FF2B5EF4-FFF2-40B4-BE49-F238E27FC236}">
                <a16:creationId xmlns:a16="http://schemas.microsoft.com/office/drawing/2014/main" id="{EC9333E3-D2BE-AB19-3AF3-27BB366CA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679003" name="Text Box 91">
            <a:extLst>
              <a:ext uri="{FF2B5EF4-FFF2-40B4-BE49-F238E27FC236}">
                <a16:creationId xmlns:a16="http://schemas.microsoft.com/office/drawing/2014/main" id="{E18E3E19-3C22-E43C-85C6-81AB734B0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6465888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/>
              <a:t>5</a:t>
            </a:r>
          </a:p>
        </p:txBody>
      </p:sp>
      <p:grpSp>
        <p:nvGrpSpPr>
          <p:cNvPr id="679005" name="Group 93">
            <a:extLst>
              <a:ext uri="{FF2B5EF4-FFF2-40B4-BE49-F238E27FC236}">
                <a16:creationId xmlns:a16="http://schemas.microsoft.com/office/drawing/2014/main" id="{189D645D-8F0E-330A-E252-12D957135AC6}"/>
              </a:ext>
            </a:extLst>
          </p:cNvPr>
          <p:cNvGrpSpPr>
            <a:grpSpLocks/>
          </p:cNvGrpSpPr>
          <p:nvPr/>
        </p:nvGrpSpPr>
        <p:grpSpPr bwMode="auto">
          <a:xfrm>
            <a:off x="1865313" y="0"/>
            <a:ext cx="5884862" cy="2393950"/>
            <a:chOff x="1175" y="0"/>
            <a:chExt cx="3707" cy="1508"/>
          </a:xfrm>
        </p:grpSpPr>
        <p:sp>
          <p:nvSpPr>
            <p:cNvPr id="679006" name="Rectangle 94">
              <a:extLst>
                <a:ext uri="{FF2B5EF4-FFF2-40B4-BE49-F238E27FC236}">
                  <a16:creationId xmlns:a16="http://schemas.microsoft.com/office/drawing/2014/main" id="{B7D9976C-CF5C-8949-03CF-053D243C4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07" name="Rectangle 95">
              <a:extLst>
                <a:ext uri="{FF2B5EF4-FFF2-40B4-BE49-F238E27FC236}">
                  <a16:creationId xmlns:a16="http://schemas.microsoft.com/office/drawing/2014/main" id="{3CF7E194-551A-7682-CEAE-AC7BACB1C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08" name="Rectangle 96">
              <a:extLst>
                <a:ext uri="{FF2B5EF4-FFF2-40B4-BE49-F238E27FC236}">
                  <a16:creationId xmlns:a16="http://schemas.microsoft.com/office/drawing/2014/main" id="{71E257AE-DF69-334F-F64A-22341DEE5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09" name="Rectangle 97">
              <a:extLst>
                <a:ext uri="{FF2B5EF4-FFF2-40B4-BE49-F238E27FC236}">
                  <a16:creationId xmlns:a16="http://schemas.microsoft.com/office/drawing/2014/main" id="{5BC5667F-BFB7-186E-18D9-E0C1EB35D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0" name="Rectangle 98">
              <a:extLst>
                <a:ext uri="{FF2B5EF4-FFF2-40B4-BE49-F238E27FC236}">
                  <a16:creationId xmlns:a16="http://schemas.microsoft.com/office/drawing/2014/main" id="{FC66741C-8A55-154A-8B8C-E2EAE9323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" y="981"/>
              <a:ext cx="139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400" b="0">
                  <a:solidFill>
                    <a:srgbClr val="EEFF4B"/>
                  </a:solidFill>
                  <a:latin typeface=""/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1" name="Rectangle 99">
              <a:extLst>
                <a:ext uri="{FF2B5EF4-FFF2-40B4-BE49-F238E27FC236}">
                  <a16:creationId xmlns:a16="http://schemas.microsoft.com/office/drawing/2014/main" id="{82FE9CB9-7BA9-13FB-7A86-42A78529F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981"/>
              <a:ext cx="128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400" b="0">
                  <a:solidFill>
                    <a:srgbClr val="EEFF4B"/>
                  </a:solidFill>
                  <a:latin typeface=""/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2" name="Rectangle 100">
              <a:extLst>
                <a:ext uri="{FF2B5EF4-FFF2-40B4-BE49-F238E27FC236}">
                  <a16:creationId xmlns:a16="http://schemas.microsoft.com/office/drawing/2014/main" id="{6967C563-9776-913C-6D85-AE4208086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" y="973"/>
              <a:ext cx="138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2400" b="0">
                  <a:solidFill>
                    <a:srgbClr val="EEFF4B"/>
                  </a:solidFill>
                  <a:latin typeface=""/>
                </a:rPr>
                <a:t>И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3" name="Rectangle 101">
              <a:extLst>
                <a:ext uri="{FF2B5EF4-FFF2-40B4-BE49-F238E27FC236}">
                  <a16:creationId xmlns:a16="http://schemas.microsoft.com/office/drawing/2014/main" id="{498BBDF5-2C39-6D03-AA74-56A35389E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" y="973"/>
              <a:ext cx="160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400" b="0">
                  <a:solidFill>
                    <a:srgbClr val="EEFF4B"/>
                  </a:solidFill>
                  <a:latin typeface=""/>
                </a:rPr>
                <a:t>M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4" name="Rectangle 102">
              <a:extLst>
                <a:ext uri="{FF2B5EF4-FFF2-40B4-BE49-F238E27FC236}">
                  <a16:creationId xmlns:a16="http://schemas.microsoft.com/office/drawing/2014/main" id="{855FCF0E-DBAB-63A1-D0A9-902DBB901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" y="981"/>
              <a:ext cx="138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2400" b="0">
                  <a:solidFill>
                    <a:srgbClr val="EEFF4B"/>
                  </a:solidFill>
                  <a:latin typeface=""/>
                </a:rPr>
                <a:t>И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5" name="Rectangle 103">
              <a:extLst>
                <a:ext uri="{FF2B5EF4-FFF2-40B4-BE49-F238E27FC236}">
                  <a16:creationId xmlns:a16="http://schemas.microsoft.com/office/drawing/2014/main" id="{CBE729DB-168C-C3C3-B983-98EDDD7BE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981"/>
              <a:ext cx="128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400" b="0">
                  <a:solidFill>
                    <a:srgbClr val="EEFF4B"/>
                  </a:solidFill>
                  <a:latin typeface=""/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6" name="Rectangle 104">
              <a:extLst>
                <a:ext uri="{FF2B5EF4-FFF2-40B4-BE49-F238E27FC236}">
                  <a16:creationId xmlns:a16="http://schemas.microsoft.com/office/drawing/2014/main" id="{DE4375E2-1BA2-2DB4-E145-610EA19A0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9" y="981"/>
              <a:ext cx="142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2400" b="0">
                  <a:solidFill>
                    <a:srgbClr val="EEFF4B"/>
                  </a:solidFill>
                  <a:latin typeface=""/>
                </a:rPr>
                <a:t>Ц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7" name="Rectangle 105">
              <a:extLst>
                <a:ext uri="{FF2B5EF4-FFF2-40B4-BE49-F238E27FC236}">
                  <a16:creationId xmlns:a16="http://schemas.microsoft.com/office/drawing/2014/main" id="{9D5BF297-5CA8-1260-942D-4925A34D9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" y="981"/>
              <a:ext cx="138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2400" b="0">
                  <a:solidFill>
                    <a:srgbClr val="EEFF4B"/>
                  </a:solidFill>
                  <a:latin typeface=""/>
                </a:rPr>
                <a:t>П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8" name="Rectangle 106">
              <a:extLst>
                <a:ext uri="{FF2B5EF4-FFF2-40B4-BE49-F238E27FC236}">
                  <a16:creationId xmlns:a16="http://schemas.microsoft.com/office/drawing/2014/main" id="{2F7CCEA7-BE49-E3CB-D7D8-817047CFB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9" y="973"/>
              <a:ext cx="160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2400" b="0">
                  <a:solidFill>
                    <a:srgbClr val="EEFF4B"/>
                  </a:solidFill>
                  <a:latin typeface=""/>
                </a:rPr>
                <a:t>М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19" name="Text Box 107">
              <a:extLst>
                <a:ext uri="{FF2B5EF4-FFF2-40B4-BE49-F238E27FC236}">
                  <a16:creationId xmlns:a16="http://schemas.microsoft.com/office/drawing/2014/main" id="{1FF63A0F-39D1-69BC-2058-E32CDF99B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755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4800" b="0">
                  <a:solidFill>
                    <a:srgbClr val="D83104"/>
                  </a:solidFill>
                  <a:latin typeface=""/>
                </a:rPr>
                <a:t>И</a:t>
              </a:r>
              <a:endParaRPr lang="en-US" altLang="en-US" sz="4800" b="0">
                <a:solidFill>
                  <a:srgbClr val="D83104"/>
                </a:solidFill>
                <a:latin typeface=""/>
              </a:endParaRPr>
            </a:p>
          </p:txBody>
        </p:sp>
        <p:sp>
          <p:nvSpPr>
            <p:cNvPr id="679020" name="Rectangle 108">
              <a:extLst>
                <a:ext uri="{FF2B5EF4-FFF2-40B4-BE49-F238E27FC236}">
                  <a16:creationId xmlns:a16="http://schemas.microsoft.com/office/drawing/2014/main" id="{CE26B827-E054-35FC-8F14-756CFF867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741"/>
              <a:ext cx="243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400" i="1">
                  <a:solidFill>
                    <a:srgbClr val="EEFF4B"/>
                  </a:solidFill>
                  <a:latin typeface=""/>
                </a:rPr>
                <a:t>4</a:t>
              </a:r>
              <a:r>
                <a:rPr lang="ru-RU" altLang="en-US" sz="2400" i="1">
                  <a:solidFill>
                    <a:srgbClr val="EEFF4B"/>
                  </a:solidFill>
                  <a:latin typeface=""/>
                </a:rPr>
                <a:t>Ч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21" name="Rectangle 109">
              <a:extLst>
                <a:ext uri="{FF2B5EF4-FFF2-40B4-BE49-F238E27FC236}">
                  <a16:creationId xmlns:a16="http://schemas.microsoft.com/office/drawing/2014/main" id="{ED14147A-BA05-EFBB-EE83-1D4E69AE1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734"/>
              <a:ext cx="256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400" i="1">
                  <a:solidFill>
                    <a:srgbClr val="EEFF4B"/>
                  </a:solidFill>
                  <a:latin typeface=""/>
                </a:rPr>
                <a:t>3</a:t>
              </a:r>
              <a:r>
                <a:rPr lang="ru-RU" altLang="en-US" sz="2400" i="1">
                  <a:solidFill>
                    <a:srgbClr val="EEFF4B"/>
                  </a:solidFill>
                  <a:latin typeface=""/>
                </a:rPr>
                <a:t>О</a:t>
              </a:r>
              <a:endParaRPr lang="en-US" altLang="en-US" sz="3600" b="0">
                <a:solidFill>
                  <a:srgbClr val="EEFF4B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679022" name="Rectangle 110">
              <a:extLst>
                <a:ext uri="{FF2B5EF4-FFF2-40B4-BE49-F238E27FC236}">
                  <a16:creationId xmlns:a16="http://schemas.microsoft.com/office/drawing/2014/main" id="{96B73123-C44B-0BC1-071F-8249D922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959"/>
              <a:ext cx="915" cy="256"/>
            </a:xfrm>
            <a:prstGeom prst="rect">
              <a:avLst/>
            </a:prstGeom>
            <a:noFill/>
            <a:ln w="25400">
              <a:solidFill>
                <a:srgbClr val="EEFF4B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023" name="Rectangle 111">
              <a:extLst>
                <a:ext uri="{FF2B5EF4-FFF2-40B4-BE49-F238E27FC236}">
                  <a16:creationId xmlns:a16="http://schemas.microsoft.com/office/drawing/2014/main" id="{F6EBF967-40AF-39A9-6622-063E85319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3" y="951"/>
              <a:ext cx="622" cy="256"/>
            </a:xfrm>
            <a:prstGeom prst="rect">
              <a:avLst/>
            </a:prstGeom>
            <a:noFill/>
            <a:ln w="25400">
              <a:solidFill>
                <a:srgbClr val="EEFF4B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9024" name="Group 112">
              <a:extLst>
                <a:ext uri="{FF2B5EF4-FFF2-40B4-BE49-F238E27FC236}">
                  <a16:creationId xmlns:a16="http://schemas.microsoft.com/office/drawing/2014/main" id="{33C6982C-A079-0A9C-C129-7B4E2F13EC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0" y="278"/>
              <a:ext cx="455" cy="692"/>
              <a:chOff x="2137" y="346"/>
              <a:chExt cx="455" cy="692"/>
            </a:xfrm>
          </p:grpSpPr>
          <p:grpSp>
            <p:nvGrpSpPr>
              <p:cNvPr id="679025" name="Group 113">
                <a:extLst>
                  <a:ext uri="{FF2B5EF4-FFF2-40B4-BE49-F238E27FC236}">
                    <a16:creationId xmlns:a16="http://schemas.microsoft.com/office/drawing/2014/main" id="{D4B9AA6C-1407-937C-DDC1-723A624741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79026" name="Text Box 114">
                  <a:extLst>
                    <a:ext uri="{FF2B5EF4-FFF2-40B4-BE49-F238E27FC236}">
                      <a16:creationId xmlns:a16="http://schemas.microsoft.com/office/drawing/2014/main" id="{C07A03E8-6D8D-0B7C-A92B-FE1231A9AA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63500" dir="3187806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6600" i="1">
                      <a:solidFill>
                        <a:srgbClr val="FF262D"/>
                      </a:solidFill>
                      <a:latin typeface=""/>
                    </a:rPr>
                    <a:t>7</a:t>
                  </a:r>
                </a:p>
              </p:txBody>
            </p:sp>
            <p:sp>
              <p:nvSpPr>
                <p:cNvPr id="679027" name="Line 115">
                  <a:extLst>
                    <a:ext uri="{FF2B5EF4-FFF2-40B4-BE49-F238E27FC236}">
                      <a16:creationId xmlns:a16="http://schemas.microsoft.com/office/drawing/2014/main" id="{62204F0B-7B7A-B71F-E8D8-8EFEDCB259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79028" name="Line 116">
                <a:extLst>
                  <a:ext uri="{FF2B5EF4-FFF2-40B4-BE49-F238E27FC236}">
                    <a16:creationId xmlns:a16="http://schemas.microsoft.com/office/drawing/2014/main" id="{73D87351-A061-61DD-48DC-7AC03A7C4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3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9029" name="Rectangle 117">
              <a:extLst>
                <a:ext uri="{FF2B5EF4-FFF2-40B4-BE49-F238E27FC236}">
                  <a16:creationId xmlns:a16="http://schemas.microsoft.com/office/drawing/2014/main" id="{8EB942B7-1E92-C904-7C18-A2C738E74E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38253">
              <a:off x="4073" y="694"/>
              <a:ext cx="1504" cy="1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1200"/>
                <a:t>  </a:t>
              </a:r>
              <a:r>
                <a:rPr lang="ru-RU" altLang="en-US" sz="1200"/>
                <a:t>НОВОЕ НЕБО</a:t>
              </a:r>
              <a:r>
                <a:rPr lang="en-US" altLang="en-US" sz="1200"/>
                <a:t>,</a:t>
              </a:r>
              <a:r>
                <a:rPr lang="ru-RU" altLang="en-US" sz="1200"/>
                <a:t>НОВАЯ ЗЕМЛЯ</a:t>
              </a:r>
              <a:endParaRPr lang="en-US" altLang="en-US" sz="3600" b="0"/>
            </a:p>
          </p:txBody>
        </p:sp>
        <p:sp>
          <p:nvSpPr>
            <p:cNvPr id="679030" name="Rectangle 118">
              <a:extLst>
                <a:ext uri="{FF2B5EF4-FFF2-40B4-BE49-F238E27FC236}">
                  <a16:creationId xmlns:a16="http://schemas.microsoft.com/office/drawing/2014/main" id="{1438D3E2-AE47-CE17-0693-5E1EB5451D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655923">
              <a:off x="3674" y="731"/>
              <a:ext cx="1387" cy="1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200">
                  <a:solidFill>
                    <a:srgbClr val="CCCCFF"/>
                  </a:solidFill>
                </a:rPr>
                <a:t> </a:t>
              </a:r>
              <a:r>
                <a:rPr lang="ru-RU" altLang="en-US" sz="1200">
                  <a:solidFill>
                    <a:srgbClr val="CCCCFF"/>
                  </a:solidFill>
                </a:rPr>
                <a:t>ЗЕМНОЕ ЦАРСТВО</a:t>
              </a:r>
              <a:r>
                <a:rPr lang="en-US" altLang="en-US" sz="1200">
                  <a:solidFill>
                    <a:srgbClr val="CCCCFF"/>
                  </a:solidFill>
                </a:rPr>
                <a:t> </a:t>
              </a:r>
              <a:r>
                <a:rPr lang="ru-RU" altLang="en-US" sz="1200">
                  <a:solidFill>
                    <a:srgbClr val="CCCCFF"/>
                  </a:solidFill>
                </a:rPr>
                <a:t>ХРИСТА</a:t>
              </a:r>
              <a:endParaRPr lang="en-US" altLang="en-US" sz="1200">
                <a:solidFill>
                  <a:srgbClr val="CCCCFF"/>
                </a:solidFill>
              </a:endParaRPr>
            </a:p>
          </p:txBody>
        </p:sp>
      </p:grpSp>
      <p:grpSp>
        <p:nvGrpSpPr>
          <p:cNvPr id="679031" name="Group 119">
            <a:extLst>
              <a:ext uri="{FF2B5EF4-FFF2-40B4-BE49-F238E27FC236}">
                <a16:creationId xmlns:a16="http://schemas.microsoft.com/office/drawing/2014/main" id="{02596140-68DA-C5A0-DACE-02B080B2AD0F}"/>
              </a:ext>
            </a:extLst>
          </p:cNvPr>
          <p:cNvGrpSpPr>
            <a:grpSpLocks/>
          </p:cNvGrpSpPr>
          <p:nvPr/>
        </p:nvGrpSpPr>
        <p:grpSpPr bwMode="auto">
          <a:xfrm rot="1455924">
            <a:off x="5921375" y="427038"/>
            <a:ext cx="184150" cy="2484437"/>
            <a:chOff x="4322" y="144"/>
            <a:chExt cx="126" cy="1011"/>
          </a:xfrm>
        </p:grpSpPr>
        <p:sp>
          <p:nvSpPr>
            <p:cNvPr id="679032" name="Rectangle 120">
              <a:extLst>
                <a:ext uri="{FF2B5EF4-FFF2-40B4-BE49-F238E27FC236}">
                  <a16:creationId xmlns:a16="http://schemas.microsoft.com/office/drawing/2014/main" id="{2670A004-812F-AA83-9EA9-4D776DD246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94" y="472"/>
              <a:ext cx="782" cy="12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1200">
                  <a:solidFill>
                    <a:srgbClr val="EEFF4B"/>
                  </a:solidFill>
                </a:rPr>
                <a:t> </a:t>
              </a:r>
              <a:r>
                <a:rPr lang="ru-RU" altLang="en-US" sz="1200">
                  <a:solidFill>
                    <a:srgbClr val="EEFF4B"/>
                  </a:solidFill>
                </a:rPr>
                <a:t>БРАЧНЫЙ ПИР</a:t>
              </a:r>
              <a:r>
                <a:rPr lang="en-US" altLang="en-US" sz="1200">
                  <a:solidFill>
                    <a:srgbClr val="EEFF4B"/>
                  </a:solidFill>
                </a:rPr>
                <a:t> </a:t>
              </a:r>
              <a:r>
                <a:rPr lang="ru-RU" altLang="en-US" sz="1200">
                  <a:solidFill>
                    <a:srgbClr val="EEFF4B"/>
                  </a:solidFill>
                </a:rPr>
                <a:t>АГНЦА</a:t>
              </a:r>
              <a:r>
                <a:rPr lang="en-US" altLang="en-US" sz="1200">
                  <a:solidFill>
                    <a:srgbClr val="EEFF4B"/>
                  </a:solidFill>
                </a:rPr>
                <a:t> </a:t>
              </a:r>
            </a:p>
          </p:txBody>
        </p:sp>
        <p:sp>
          <p:nvSpPr>
            <p:cNvPr id="679033" name="Rectangle 121">
              <a:extLst>
                <a:ext uri="{FF2B5EF4-FFF2-40B4-BE49-F238E27FC236}">
                  <a16:creationId xmlns:a16="http://schemas.microsoft.com/office/drawing/2014/main" id="{D277C154-F361-696E-90BE-DD972FDC1E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36" y="1043"/>
              <a:ext cx="223" cy="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3600" b="0"/>
            </a:p>
          </p:txBody>
        </p:sp>
      </p:grpSp>
      <p:grpSp>
        <p:nvGrpSpPr>
          <p:cNvPr id="679034" name="Group 122">
            <a:extLst>
              <a:ext uri="{FF2B5EF4-FFF2-40B4-BE49-F238E27FC236}">
                <a16:creationId xmlns:a16="http://schemas.microsoft.com/office/drawing/2014/main" id="{30939F98-56BB-CBCD-0AE9-E4DC889ECC01}"/>
              </a:ext>
            </a:extLst>
          </p:cNvPr>
          <p:cNvGrpSpPr>
            <a:grpSpLocks/>
          </p:cNvGrpSpPr>
          <p:nvPr/>
        </p:nvGrpSpPr>
        <p:grpSpPr bwMode="auto">
          <a:xfrm rot="-20138253">
            <a:off x="6229350" y="846138"/>
            <a:ext cx="182563" cy="1974850"/>
            <a:chOff x="3492" y="2"/>
            <a:chExt cx="125" cy="1244"/>
          </a:xfrm>
        </p:grpSpPr>
        <p:sp>
          <p:nvSpPr>
            <p:cNvPr id="679035" name="Rectangle 123">
              <a:extLst>
                <a:ext uri="{FF2B5EF4-FFF2-40B4-BE49-F238E27FC236}">
                  <a16:creationId xmlns:a16="http://schemas.microsoft.com/office/drawing/2014/main" id="{771DA55D-C4A2-78D7-FF8E-2F9C2474CD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107" y="387"/>
              <a:ext cx="896" cy="12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1200">
                  <a:solidFill>
                    <a:srgbClr val="35FFD0"/>
                  </a:solidFill>
                </a:rPr>
                <a:t>2-Е ПРИШЕСТВИЕ</a:t>
              </a:r>
              <a:endParaRPr lang="en-US" altLang="en-US" sz="3600" b="0">
                <a:solidFill>
                  <a:srgbClr val="35FFD0"/>
                </a:solidFill>
              </a:endParaRPr>
            </a:p>
          </p:txBody>
        </p:sp>
        <p:sp>
          <p:nvSpPr>
            <p:cNvPr id="679036" name="Rectangle 124">
              <a:extLst>
                <a:ext uri="{FF2B5EF4-FFF2-40B4-BE49-F238E27FC236}">
                  <a16:creationId xmlns:a16="http://schemas.microsoft.com/office/drawing/2014/main" id="{0FF3A669-BD3E-461D-5C49-18F2FD8BD0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26" y="1072"/>
              <a:ext cx="346" cy="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679037" name="Group 125">
            <a:extLst>
              <a:ext uri="{FF2B5EF4-FFF2-40B4-BE49-F238E27FC236}">
                <a16:creationId xmlns:a16="http://schemas.microsoft.com/office/drawing/2014/main" id="{1A90B499-20A9-3AFF-CA39-84151353EACA}"/>
              </a:ext>
            </a:extLst>
          </p:cNvPr>
          <p:cNvGrpSpPr>
            <a:grpSpLocks/>
          </p:cNvGrpSpPr>
          <p:nvPr/>
        </p:nvGrpSpPr>
        <p:grpSpPr bwMode="auto">
          <a:xfrm rot="1455924">
            <a:off x="7127875" y="101600"/>
            <a:ext cx="182563" cy="2770188"/>
            <a:chOff x="4317" y="-6509"/>
            <a:chExt cx="171" cy="9256"/>
          </a:xfrm>
        </p:grpSpPr>
        <p:sp>
          <p:nvSpPr>
            <p:cNvPr id="679038" name="Rectangle 126">
              <a:extLst>
                <a:ext uri="{FF2B5EF4-FFF2-40B4-BE49-F238E27FC236}">
                  <a16:creationId xmlns:a16="http://schemas.microsoft.com/office/drawing/2014/main" id="{DB1B1460-CBE8-178B-9E75-E33AFA851D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19" y="-2911"/>
              <a:ext cx="7368" cy="17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1200">
                  <a:solidFill>
                    <a:srgbClr val="00FF00"/>
                  </a:solidFill>
                </a:rPr>
                <a:t>ВЕЛИКИЙ БЕЛЫЙ</a:t>
              </a:r>
              <a:r>
                <a:rPr lang="en-US" altLang="en-US" sz="1200">
                  <a:solidFill>
                    <a:srgbClr val="00FF00"/>
                  </a:solidFill>
                </a:rPr>
                <a:t> </a:t>
              </a:r>
              <a:r>
                <a:rPr lang="ru-RU" altLang="en-US" sz="1200">
                  <a:solidFill>
                    <a:srgbClr val="00FF00"/>
                  </a:solidFill>
                </a:rPr>
                <a:t>ПРЕСТОЛ</a:t>
              </a:r>
              <a:endParaRPr lang="en-US" altLang="en-US" sz="1200">
                <a:solidFill>
                  <a:srgbClr val="00FF00"/>
                </a:solidFill>
              </a:endParaRPr>
            </a:p>
          </p:txBody>
        </p:sp>
        <p:sp>
          <p:nvSpPr>
            <p:cNvPr id="679039" name="Rectangle 127">
              <a:extLst>
                <a:ext uri="{FF2B5EF4-FFF2-40B4-BE49-F238E27FC236}">
                  <a16:creationId xmlns:a16="http://schemas.microsoft.com/office/drawing/2014/main" id="{B49C31EA-82DA-AE30-95A0-BD7EE49E85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26" y="1828"/>
              <a:ext cx="1836" cy="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679040" name="Text Box 128">
            <a:extLst>
              <a:ext uri="{FF2B5EF4-FFF2-40B4-BE49-F238E27FC236}">
                <a16:creationId xmlns:a16="http://schemas.microsoft.com/office/drawing/2014/main" id="{3D5A0C13-FF5F-77FB-E2A2-C02710990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679041" name="Group 129">
            <a:extLst>
              <a:ext uri="{FF2B5EF4-FFF2-40B4-BE49-F238E27FC236}">
                <a16:creationId xmlns:a16="http://schemas.microsoft.com/office/drawing/2014/main" id="{55F68C8B-238F-A932-EA36-9C0395DAD6B5}"/>
              </a:ext>
            </a:extLst>
          </p:cNvPr>
          <p:cNvGrpSpPr>
            <a:grpSpLocks/>
          </p:cNvGrpSpPr>
          <p:nvPr/>
        </p:nvGrpSpPr>
        <p:grpSpPr bwMode="auto">
          <a:xfrm>
            <a:off x="2001838" y="2565400"/>
            <a:ext cx="4924425" cy="1830388"/>
            <a:chOff x="1261" y="1616"/>
            <a:chExt cx="3102" cy="1153"/>
          </a:xfrm>
        </p:grpSpPr>
        <p:sp>
          <p:nvSpPr>
            <p:cNvPr id="679042" name="AutoShape 130">
              <a:extLst>
                <a:ext uri="{FF2B5EF4-FFF2-40B4-BE49-F238E27FC236}">
                  <a16:creationId xmlns:a16="http://schemas.microsoft.com/office/drawing/2014/main" id="{841B078A-43FB-5B98-786C-29E22F8C8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 sz="1800">
                <a:solidFill>
                  <a:srgbClr val="FFFF00"/>
                </a:solidFill>
              </a:endParaRPr>
            </a:p>
          </p:txBody>
        </p:sp>
        <p:sp>
          <p:nvSpPr>
            <p:cNvPr id="679043" name="Text Box 131">
              <a:extLst>
                <a:ext uri="{FF2B5EF4-FFF2-40B4-BE49-F238E27FC236}">
                  <a16:creationId xmlns:a16="http://schemas.microsoft.com/office/drawing/2014/main" id="{AFCB78D0-84D4-C779-2012-A977485A5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04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ru-RU" altLang="en-US" sz="3200">
                  <a:solidFill>
                    <a:srgbClr val="FFFF00"/>
                  </a:solidFill>
                </a:rPr>
                <a:t>БЫТИЕ</a:t>
              </a:r>
              <a:r>
                <a:rPr lang="en-US" altLang="en-US" sz="3200">
                  <a:solidFill>
                    <a:srgbClr val="FFFF00"/>
                  </a:solidFill>
                </a:rPr>
                <a:t> 12 </a:t>
              </a:r>
              <a:r>
                <a:rPr lang="ru-RU" altLang="en-US" sz="3200">
                  <a:solidFill>
                    <a:srgbClr val="FFFF00"/>
                  </a:solidFill>
                </a:rPr>
                <a:t>и</a:t>
              </a:r>
              <a:r>
                <a:rPr lang="en-US" altLang="en-US" sz="3200">
                  <a:solidFill>
                    <a:srgbClr val="FFFF00"/>
                  </a:solidFill>
                </a:rPr>
                <a:t> 15</a:t>
              </a:r>
            </a:p>
          </p:txBody>
        </p:sp>
        <p:sp>
          <p:nvSpPr>
            <p:cNvPr id="679044" name="AutoShape 132">
              <a:extLst>
                <a:ext uri="{FF2B5EF4-FFF2-40B4-BE49-F238E27FC236}">
                  <a16:creationId xmlns:a16="http://schemas.microsoft.com/office/drawing/2014/main" id="{EFAA9ADE-2A9D-5D96-EC19-750F9C85C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9045" name="Text Box 133">
            <a:extLst>
              <a:ext uri="{FF2B5EF4-FFF2-40B4-BE49-F238E27FC236}">
                <a16:creationId xmlns:a16="http://schemas.microsoft.com/office/drawing/2014/main" id="{52055BBF-6FDA-C224-EDF7-CCAD38AA3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679046" name="Group 134">
            <a:extLst>
              <a:ext uri="{FF2B5EF4-FFF2-40B4-BE49-F238E27FC236}">
                <a16:creationId xmlns:a16="http://schemas.microsoft.com/office/drawing/2014/main" id="{8E5DFB64-0CAF-BF5E-9416-289BEA39E9D1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4346575"/>
            <a:ext cx="4043363" cy="708025"/>
            <a:chOff x="2740" y="377"/>
            <a:chExt cx="2547" cy="446"/>
          </a:xfrm>
        </p:grpSpPr>
        <p:sp>
          <p:nvSpPr>
            <p:cNvPr id="679047" name="AutoShape 135">
              <a:extLst>
                <a:ext uri="{FF2B5EF4-FFF2-40B4-BE49-F238E27FC236}">
                  <a16:creationId xmlns:a16="http://schemas.microsoft.com/office/drawing/2014/main" id="{CAD68A04-624E-88DB-D5C6-FE40E0143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 sz="1800">
                <a:solidFill>
                  <a:srgbClr val="FFFF00"/>
                </a:solidFill>
              </a:endParaRPr>
            </a:p>
          </p:txBody>
        </p:sp>
        <p:sp>
          <p:nvSpPr>
            <p:cNvPr id="679048" name="Text Box 136">
              <a:extLst>
                <a:ext uri="{FF2B5EF4-FFF2-40B4-BE49-F238E27FC236}">
                  <a16:creationId xmlns:a16="http://schemas.microsoft.com/office/drawing/2014/main" id="{78DBFEC3-4914-98D2-00CA-70165CF92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242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ru-RU" altLang="en-US" sz="2400">
                  <a:solidFill>
                    <a:srgbClr val="FFFF00"/>
                  </a:solidFill>
                </a:rPr>
                <a:t>ВТОРОЗАКОНИЕ</a:t>
              </a:r>
              <a:r>
                <a:rPr lang="en-US" altLang="en-US" sz="2400">
                  <a:solidFill>
                    <a:srgbClr val="FFFF00"/>
                  </a:solidFill>
                </a:rPr>
                <a:t> 30</a:t>
              </a:r>
            </a:p>
          </p:txBody>
        </p:sp>
      </p:grpSp>
      <p:sp>
        <p:nvSpPr>
          <p:cNvPr id="679049" name="AutoShape 137">
            <a:extLst>
              <a:ext uri="{FF2B5EF4-FFF2-40B4-BE49-F238E27FC236}">
                <a16:creationId xmlns:a16="http://schemas.microsoft.com/office/drawing/2014/main" id="{57F2D5AC-2D48-35FA-D289-BB3A8F14D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050" name="Text Box 138">
            <a:extLst>
              <a:ext uri="{FF2B5EF4-FFF2-40B4-BE49-F238E27FC236}">
                <a16:creationId xmlns:a16="http://schemas.microsoft.com/office/drawing/2014/main" id="{E824A9AA-02A4-CC64-50F2-C53E5131A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679051" name="Group 139">
            <a:extLst>
              <a:ext uri="{FF2B5EF4-FFF2-40B4-BE49-F238E27FC236}">
                <a16:creationId xmlns:a16="http://schemas.microsoft.com/office/drawing/2014/main" id="{F3CD5CFF-3C01-1B80-2538-A92E55AF7307}"/>
              </a:ext>
            </a:extLst>
          </p:cNvPr>
          <p:cNvGrpSpPr>
            <a:grpSpLocks/>
          </p:cNvGrpSpPr>
          <p:nvPr/>
        </p:nvGrpSpPr>
        <p:grpSpPr bwMode="auto">
          <a:xfrm>
            <a:off x="4559300" y="4997450"/>
            <a:ext cx="2894013" cy="658813"/>
            <a:chOff x="2872" y="3148"/>
            <a:chExt cx="1823" cy="415"/>
          </a:xfrm>
        </p:grpSpPr>
        <p:sp>
          <p:nvSpPr>
            <p:cNvPr id="679052" name="AutoShape 140">
              <a:extLst>
                <a:ext uri="{FF2B5EF4-FFF2-40B4-BE49-F238E27FC236}">
                  <a16:creationId xmlns:a16="http://schemas.microsoft.com/office/drawing/2014/main" id="{881487E6-B4CF-FD31-1696-40E0D6902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 sz="1800">
                <a:solidFill>
                  <a:srgbClr val="FFFF00"/>
                </a:solidFill>
              </a:endParaRPr>
            </a:p>
          </p:txBody>
        </p:sp>
        <p:sp>
          <p:nvSpPr>
            <p:cNvPr id="679053" name="Text Box 141">
              <a:extLst>
                <a:ext uri="{FF2B5EF4-FFF2-40B4-BE49-F238E27FC236}">
                  <a16:creationId xmlns:a16="http://schemas.microsoft.com/office/drawing/2014/main" id="{61899B0F-58F7-3BB1-4790-54AB900A91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04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3200">
                  <a:solidFill>
                    <a:srgbClr val="FFFF00"/>
                  </a:solidFill>
                </a:rPr>
                <a:t>2 </a:t>
              </a:r>
              <a:r>
                <a:rPr lang="ru-RU" altLang="en-US" sz="3200">
                  <a:solidFill>
                    <a:srgbClr val="FFFF00"/>
                  </a:solidFill>
                </a:rPr>
                <a:t>ЦАРСТВ</a:t>
              </a:r>
              <a:r>
                <a:rPr lang="en-US" altLang="en-US" sz="3200">
                  <a:solidFill>
                    <a:srgbClr val="FFFF00"/>
                  </a:solidFill>
                </a:rPr>
                <a:t> 7</a:t>
              </a:r>
            </a:p>
          </p:txBody>
        </p:sp>
      </p:grpSp>
      <p:sp>
        <p:nvSpPr>
          <p:cNvPr id="679054" name="AutoShape 142">
            <a:extLst>
              <a:ext uri="{FF2B5EF4-FFF2-40B4-BE49-F238E27FC236}">
                <a16:creationId xmlns:a16="http://schemas.microsoft.com/office/drawing/2014/main" id="{99B3BFA5-F32F-7973-566C-D22E80526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055" name="Text Box 143">
            <a:extLst>
              <a:ext uri="{FF2B5EF4-FFF2-40B4-BE49-F238E27FC236}">
                <a16:creationId xmlns:a16="http://schemas.microsoft.com/office/drawing/2014/main" id="{54914A4E-A861-B7F8-CA8C-F545D5D0D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   НОВЫЙ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679059" name="AutoShape 147">
            <a:extLst>
              <a:ext uri="{FF2B5EF4-FFF2-40B4-BE49-F238E27FC236}">
                <a16:creationId xmlns:a16="http://schemas.microsoft.com/office/drawing/2014/main" id="{8EC1FC4C-8EA4-910E-4470-6DE46BC13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738" y="4967288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061" name="Text Box 149">
            <a:extLst>
              <a:ext uri="{FF2B5EF4-FFF2-40B4-BE49-F238E27FC236}">
                <a16:creationId xmlns:a16="http://schemas.microsoft.com/office/drawing/2014/main" id="{745EC1D2-2665-0401-0806-C97DA6E4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39700"/>
            <a:ext cx="3433763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ТКАНЬ ХРОНОЛОГИИ БИБЛИИ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endParaRPr lang="en-US" altLang="en-US" sz="2400">
              <a:solidFill>
                <a:srgbClr val="EEFF4B"/>
              </a:solidFill>
              <a:latin typeface=""/>
            </a:endParaRPr>
          </a:p>
        </p:txBody>
      </p:sp>
      <p:grpSp>
        <p:nvGrpSpPr>
          <p:cNvPr id="679062" name="Group 150">
            <a:extLst>
              <a:ext uri="{FF2B5EF4-FFF2-40B4-BE49-F238E27FC236}">
                <a16:creationId xmlns:a16="http://schemas.microsoft.com/office/drawing/2014/main" id="{0BBF76EA-DA69-01F4-FAF8-A5596679436A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79063" name="Group 151">
              <a:extLst>
                <a:ext uri="{FF2B5EF4-FFF2-40B4-BE49-F238E27FC236}">
                  <a16:creationId xmlns:a16="http://schemas.microsoft.com/office/drawing/2014/main" id="{D5743CAA-BBA5-11F4-7400-4554036AC1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9064" name="AutoShape 152">
                <a:extLst>
                  <a:ext uri="{FF2B5EF4-FFF2-40B4-BE49-F238E27FC236}">
                    <a16:creationId xmlns:a16="http://schemas.microsoft.com/office/drawing/2014/main" id="{4BDF39AA-D011-56D8-0F02-8C1E09962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65" name="AutoShape 153">
                <a:extLst>
                  <a:ext uri="{FF2B5EF4-FFF2-40B4-BE49-F238E27FC236}">
                    <a16:creationId xmlns:a16="http://schemas.microsoft.com/office/drawing/2014/main" id="{15AEE1FE-49E3-DFC5-B01F-D62DD0325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66" name="AutoShape 154">
                <a:extLst>
                  <a:ext uri="{FF2B5EF4-FFF2-40B4-BE49-F238E27FC236}">
                    <a16:creationId xmlns:a16="http://schemas.microsoft.com/office/drawing/2014/main" id="{6C8A3EC2-8D5C-C69A-8471-5CA58EB01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67" name="AutoShape 155">
                <a:extLst>
                  <a:ext uri="{FF2B5EF4-FFF2-40B4-BE49-F238E27FC236}">
                    <a16:creationId xmlns:a16="http://schemas.microsoft.com/office/drawing/2014/main" id="{7102719B-F587-FEF5-C7D8-60C483D4A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68" name="AutoShape 156">
                <a:extLst>
                  <a:ext uri="{FF2B5EF4-FFF2-40B4-BE49-F238E27FC236}">
                    <a16:creationId xmlns:a16="http://schemas.microsoft.com/office/drawing/2014/main" id="{74CF7654-8E21-C174-0EF2-B10F727D3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69" name="AutoShape 157">
                <a:extLst>
                  <a:ext uri="{FF2B5EF4-FFF2-40B4-BE49-F238E27FC236}">
                    <a16:creationId xmlns:a16="http://schemas.microsoft.com/office/drawing/2014/main" id="{58160E9E-8D13-479D-9394-F3302D91B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70" name="AutoShape 158">
                <a:extLst>
                  <a:ext uri="{FF2B5EF4-FFF2-40B4-BE49-F238E27FC236}">
                    <a16:creationId xmlns:a16="http://schemas.microsoft.com/office/drawing/2014/main" id="{1DBD5932-1961-AB1A-02A8-A587C3FD7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71" name="AutoShape 159">
                <a:extLst>
                  <a:ext uri="{FF2B5EF4-FFF2-40B4-BE49-F238E27FC236}">
                    <a16:creationId xmlns:a16="http://schemas.microsoft.com/office/drawing/2014/main" id="{78E458C7-4221-6AAF-70F1-F119E2153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72" name="AutoShape 160">
                <a:extLst>
                  <a:ext uri="{FF2B5EF4-FFF2-40B4-BE49-F238E27FC236}">
                    <a16:creationId xmlns:a16="http://schemas.microsoft.com/office/drawing/2014/main" id="{49A3DE73-4358-88FC-B8DA-DA4208454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73" name="AutoShape 161">
                <a:extLst>
                  <a:ext uri="{FF2B5EF4-FFF2-40B4-BE49-F238E27FC236}">
                    <a16:creationId xmlns:a16="http://schemas.microsoft.com/office/drawing/2014/main" id="{4229AE75-188D-1A50-A5B0-DC87A3508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74" name="AutoShape 162">
                <a:extLst>
                  <a:ext uri="{FF2B5EF4-FFF2-40B4-BE49-F238E27FC236}">
                    <a16:creationId xmlns:a16="http://schemas.microsoft.com/office/drawing/2014/main" id="{754C3C90-91DA-7AC4-F58E-8BF30F522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75" name="AutoShape 163">
                <a:extLst>
                  <a:ext uri="{FF2B5EF4-FFF2-40B4-BE49-F238E27FC236}">
                    <a16:creationId xmlns:a16="http://schemas.microsoft.com/office/drawing/2014/main" id="{71E38477-8202-6B77-0319-F11FA90A2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76" name="AutoShape 164">
                <a:extLst>
                  <a:ext uri="{FF2B5EF4-FFF2-40B4-BE49-F238E27FC236}">
                    <a16:creationId xmlns:a16="http://schemas.microsoft.com/office/drawing/2014/main" id="{98371228-3A30-C224-E9F4-BC967AB32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77" name="AutoShape 165">
                <a:extLst>
                  <a:ext uri="{FF2B5EF4-FFF2-40B4-BE49-F238E27FC236}">
                    <a16:creationId xmlns:a16="http://schemas.microsoft.com/office/drawing/2014/main" id="{C285F142-6BE2-6394-F284-39643D9DC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78" name="AutoShape 166">
                <a:extLst>
                  <a:ext uri="{FF2B5EF4-FFF2-40B4-BE49-F238E27FC236}">
                    <a16:creationId xmlns:a16="http://schemas.microsoft.com/office/drawing/2014/main" id="{AFCAA095-F7ED-CE8C-528D-3D3C1B929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9079" name="Group 167">
              <a:extLst>
                <a:ext uri="{FF2B5EF4-FFF2-40B4-BE49-F238E27FC236}">
                  <a16:creationId xmlns:a16="http://schemas.microsoft.com/office/drawing/2014/main" id="{33756824-C1BF-50A6-9947-33DA759E40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9080" name="AutoShape 168">
                <a:extLst>
                  <a:ext uri="{FF2B5EF4-FFF2-40B4-BE49-F238E27FC236}">
                    <a16:creationId xmlns:a16="http://schemas.microsoft.com/office/drawing/2014/main" id="{148A1532-A9B8-422C-3ACE-BB32D4190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1" name="AutoShape 169">
                <a:extLst>
                  <a:ext uri="{FF2B5EF4-FFF2-40B4-BE49-F238E27FC236}">
                    <a16:creationId xmlns:a16="http://schemas.microsoft.com/office/drawing/2014/main" id="{ED66988C-A234-24F4-9E46-BE1A07406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2" name="AutoShape 170">
                <a:extLst>
                  <a:ext uri="{FF2B5EF4-FFF2-40B4-BE49-F238E27FC236}">
                    <a16:creationId xmlns:a16="http://schemas.microsoft.com/office/drawing/2014/main" id="{F879FF56-E414-0C6C-885E-A4BDE36F5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3" name="AutoShape 171">
                <a:extLst>
                  <a:ext uri="{FF2B5EF4-FFF2-40B4-BE49-F238E27FC236}">
                    <a16:creationId xmlns:a16="http://schemas.microsoft.com/office/drawing/2014/main" id="{5A0B7454-101E-AA74-FC09-226F7D6FD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4" name="AutoShape 172">
                <a:extLst>
                  <a:ext uri="{FF2B5EF4-FFF2-40B4-BE49-F238E27FC236}">
                    <a16:creationId xmlns:a16="http://schemas.microsoft.com/office/drawing/2014/main" id="{5CFC806E-CDAE-3D04-B9C8-0547012CA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5" name="AutoShape 173">
                <a:extLst>
                  <a:ext uri="{FF2B5EF4-FFF2-40B4-BE49-F238E27FC236}">
                    <a16:creationId xmlns:a16="http://schemas.microsoft.com/office/drawing/2014/main" id="{4F569E5B-0EBE-3188-701F-FE40A58FC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6" name="AutoShape 174">
                <a:extLst>
                  <a:ext uri="{FF2B5EF4-FFF2-40B4-BE49-F238E27FC236}">
                    <a16:creationId xmlns:a16="http://schemas.microsoft.com/office/drawing/2014/main" id="{EA049882-534B-260D-8781-C1062254C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7" name="AutoShape 175">
                <a:extLst>
                  <a:ext uri="{FF2B5EF4-FFF2-40B4-BE49-F238E27FC236}">
                    <a16:creationId xmlns:a16="http://schemas.microsoft.com/office/drawing/2014/main" id="{D2A54A85-F158-9165-1743-ED67EDB99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8" name="AutoShape 176">
                <a:extLst>
                  <a:ext uri="{FF2B5EF4-FFF2-40B4-BE49-F238E27FC236}">
                    <a16:creationId xmlns:a16="http://schemas.microsoft.com/office/drawing/2014/main" id="{EFAA3D67-1D5B-0C07-A48C-07E8464A1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89" name="AutoShape 177">
                <a:extLst>
                  <a:ext uri="{FF2B5EF4-FFF2-40B4-BE49-F238E27FC236}">
                    <a16:creationId xmlns:a16="http://schemas.microsoft.com/office/drawing/2014/main" id="{8CD32615-5FAA-5D21-9286-DBE11BF9F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90" name="AutoShape 178">
                <a:extLst>
                  <a:ext uri="{FF2B5EF4-FFF2-40B4-BE49-F238E27FC236}">
                    <a16:creationId xmlns:a16="http://schemas.microsoft.com/office/drawing/2014/main" id="{7E8DC2E1-A13B-3896-EB5E-CDB62D964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91" name="AutoShape 179">
                <a:extLst>
                  <a:ext uri="{FF2B5EF4-FFF2-40B4-BE49-F238E27FC236}">
                    <a16:creationId xmlns:a16="http://schemas.microsoft.com/office/drawing/2014/main" id="{1A784A16-AA24-F7D6-B383-7A6E7AE22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92" name="AutoShape 180">
                <a:extLst>
                  <a:ext uri="{FF2B5EF4-FFF2-40B4-BE49-F238E27FC236}">
                    <a16:creationId xmlns:a16="http://schemas.microsoft.com/office/drawing/2014/main" id="{157EA7FC-21B1-4717-0AA6-86056CF71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93" name="AutoShape 181">
                <a:extLst>
                  <a:ext uri="{FF2B5EF4-FFF2-40B4-BE49-F238E27FC236}">
                    <a16:creationId xmlns:a16="http://schemas.microsoft.com/office/drawing/2014/main" id="{BF72F6A8-01FE-352D-A113-2979ED2A9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9094" name="AutoShape 182">
                <a:extLst>
                  <a:ext uri="{FF2B5EF4-FFF2-40B4-BE49-F238E27FC236}">
                    <a16:creationId xmlns:a16="http://schemas.microsoft.com/office/drawing/2014/main" id="{08AAED10-DD00-C69D-6B04-145DC267D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79056" name="Group 144">
            <a:extLst>
              <a:ext uri="{FF2B5EF4-FFF2-40B4-BE49-F238E27FC236}">
                <a16:creationId xmlns:a16="http://schemas.microsoft.com/office/drawing/2014/main" id="{D8DF5FBA-5C61-0FB3-6D46-BB5B83AD0E39}"/>
              </a:ext>
            </a:extLst>
          </p:cNvPr>
          <p:cNvGrpSpPr>
            <a:grpSpLocks/>
          </p:cNvGrpSpPr>
          <p:nvPr/>
        </p:nvGrpSpPr>
        <p:grpSpPr bwMode="auto">
          <a:xfrm>
            <a:off x="4587875" y="5821363"/>
            <a:ext cx="3417888" cy="768350"/>
            <a:chOff x="2878" y="3646"/>
            <a:chExt cx="2153" cy="484"/>
          </a:xfrm>
        </p:grpSpPr>
        <p:sp>
          <p:nvSpPr>
            <p:cNvPr id="679057" name="AutoShape 145">
              <a:extLst>
                <a:ext uri="{FF2B5EF4-FFF2-40B4-BE49-F238E27FC236}">
                  <a16:creationId xmlns:a16="http://schemas.microsoft.com/office/drawing/2014/main" id="{8BCB6445-3A22-693B-E7C7-7700DAE9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 sz="1800">
                <a:solidFill>
                  <a:srgbClr val="FFFF00"/>
                </a:solidFill>
              </a:endParaRPr>
            </a:p>
          </p:txBody>
        </p:sp>
        <p:sp>
          <p:nvSpPr>
            <p:cNvPr id="679058" name="Text Box 146">
              <a:extLst>
                <a:ext uri="{FF2B5EF4-FFF2-40B4-BE49-F238E27FC236}">
                  <a16:creationId xmlns:a16="http://schemas.microsoft.com/office/drawing/2014/main" id="{31DC4B8A-389B-6328-6F14-BB67644E9D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ru-RU" altLang="en-US" sz="3200">
                  <a:solidFill>
                    <a:srgbClr val="FFFF00"/>
                  </a:solidFill>
                </a:rPr>
                <a:t>ИЕРЕМИЯ</a:t>
              </a:r>
              <a:r>
                <a:rPr lang="en-US" altLang="en-US" sz="3200">
                  <a:solidFill>
                    <a:srgbClr val="FFFF00"/>
                  </a:solidFill>
                </a:rPr>
                <a:t> 31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78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79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9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79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79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7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9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9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7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9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9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9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79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79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79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7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9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9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9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9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9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9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79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7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7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7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040" grpId="0" autoUpdateAnimBg="0"/>
      <p:bldP spid="679045" grpId="0" autoUpdateAnimBg="0"/>
      <p:bldP spid="679050" grpId="0" autoUpdateAnimBg="0"/>
      <p:bldP spid="67905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>
            <a:extLst>
              <a:ext uri="{FF2B5EF4-FFF2-40B4-BE49-F238E27FC236}">
                <a16:creationId xmlns:a16="http://schemas.microsoft.com/office/drawing/2014/main" id="{DFC4F95E-1291-62BE-218C-98BDCE241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28638"/>
            <a:ext cx="862965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ОСНОВА БИБЛЕЙСКОГО ОТКРОВЕНИЯ</a:t>
            </a:r>
            <a:endParaRPr lang="en-US" altLang="en-US" sz="2800" i="1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1" name="WordArt 11">
            <a:extLst>
              <a:ext uri="{FF2B5EF4-FFF2-40B4-BE49-F238E27FC236}">
                <a16:creationId xmlns:a16="http://schemas.microsoft.com/office/drawing/2014/main" id="{DD5A2846-9E88-8B14-8234-3447860488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050" y="1312863"/>
            <a:ext cx="8637588" cy="5114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az-Cyrl-AZ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Helvetica" pitchFamily="2" charset="0"/>
              </a:rPr>
              <a:t>Божья безусловная</a:t>
            </a:r>
          </a:p>
          <a:p>
            <a:pPr algn="ctr"/>
            <a:r>
              <a:rPr lang="az-Cyrl-AZ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Helvetica" pitchFamily="2" charset="0"/>
              </a:rPr>
              <a:t>программа заветов</a:t>
            </a:r>
            <a:endParaRPr lang="en-US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/>
                </a:outerShdw>
              </a:effectLst>
              <a:latin typeface="Helvetica" pitchFamily="2" charset="0"/>
            </a:endParaRP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14C148AE-AA4B-6CDE-883E-D08029398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59" name="Rectangle 19">
            <a:extLst>
              <a:ext uri="{FF2B5EF4-FFF2-40B4-BE49-F238E27FC236}">
                <a16:creationId xmlns:a16="http://schemas.microsoft.com/office/drawing/2014/main" id="{10F27444-5C20-0C43-22E2-39C4B0C6C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>
            <a:extLst>
              <a:ext uri="{FF2B5EF4-FFF2-40B4-BE49-F238E27FC236}">
                <a16:creationId xmlns:a16="http://schemas.microsoft.com/office/drawing/2014/main" id="{DE9097FF-3651-C174-994D-16B1CE381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Основа библейского откровения</a:t>
            </a:r>
            <a:r>
              <a:rPr lang="en-US" altLang="en-US" sz="2400">
                <a:solidFill>
                  <a:srgbClr val="DDEE5E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Божья безусловная программа заветов</a:t>
            </a:r>
            <a:endParaRPr lang="en-US" altLang="en-US" sz="2400">
              <a:solidFill>
                <a:srgbClr val="DDEE5E"/>
              </a:solidFill>
              <a:latin typeface="Helvetica" pitchFamily="2" charset="0"/>
            </a:endParaRP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AAEB9473-E57E-52A3-EA86-5D13CFD79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000" i="1">
                <a:solidFill>
                  <a:srgbClr val="DDEE5E"/>
                </a:solidFill>
                <a:latin typeface="Helvetica" pitchFamily="2" charset="0"/>
              </a:rPr>
              <a:t>Дон Ричардсон</a:t>
            </a:r>
            <a:r>
              <a:rPr lang="en-US" altLang="en-US" sz="2000" i="1">
                <a:solidFill>
                  <a:srgbClr val="DDEE5E"/>
                </a:solidFill>
                <a:latin typeface="Helvetica" pitchFamily="2" charset="0"/>
              </a:rPr>
              <a:t>, </a:t>
            </a:r>
            <a:r>
              <a:rPr lang="ru-RU" altLang="en-US" sz="2000" i="1">
                <a:solidFill>
                  <a:srgbClr val="DDEE5E"/>
                </a:solidFill>
                <a:latin typeface="Helvetica" pitchFamily="2" charset="0"/>
              </a:rPr>
              <a:t>«Вечность в их сердцах»</a:t>
            </a:r>
            <a:endParaRPr lang="en-US" altLang="en-US" sz="2000" i="1">
              <a:solidFill>
                <a:srgbClr val="DDEE5E"/>
              </a:solidFill>
              <a:latin typeface="Helvetica" pitchFamily="2" charset="0"/>
            </a:endParaRPr>
          </a:p>
        </p:txBody>
      </p:sp>
      <p:pic>
        <p:nvPicPr>
          <p:cNvPr id="71687" name="Picture 7">
            <a:extLst>
              <a:ext uri="{FF2B5EF4-FFF2-40B4-BE49-F238E27FC236}">
                <a16:creationId xmlns:a16="http://schemas.microsoft.com/office/drawing/2014/main" id="{6DD31EA2-9771-3D22-9452-405ECCAB4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500188"/>
            <a:ext cx="5588000" cy="4191000"/>
          </a:xfrm>
          <a:prstGeom prst="rect">
            <a:avLst/>
          </a:prstGeom>
          <a:noFill/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8" name="Text Box 8">
            <a:extLst>
              <a:ext uri="{FF2B5EF4-FFF2-40B4-BE49-F238E27FC236}">
                <a16:creationId xmlns:a16="http://schemas.microsoft.com/office/drawing/2014/main" id="{5C815E79-2D2C-D4F2-10E7-0D15DF3B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693" name="Rectangle 13">
            <a:extLst>
              <a:ext uri="{FF2B5EF4-FFF2-40B4-BE49-F238E27FC236}">
                <a16:creationId xmlns:a16="http://schemas.microsoft.com/office/drawing/2014/main" id="{DEA8AA08-AB2B-839C-9A11-8619C0DA0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71694" name="AutoShape 14">
            <a:extLst>
              <a:ext uri="{FF2B5EF4-FFF2-40B4-BE49-F238E27FC236}">
                <a16:creationId xmlns:a16="http://schemas.microsoft.com/office/drawing/2014/main" id="{D0D5F961-38C5-19FE-906E-505E05DFF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1666875"/>
            <a:ext cx="2417763" cy="3768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5" name="AutoShape 15">
            <a:extLst>
              <a:ext uri="{FF2B5EF4-FFF2-40B4-BE49-F238E27FC236}">
                <a16:creationId xmlns:a16="http://schemas.microsoft.com/office/drawing/2014/main" id="{3948199D-0DAE-6363-8043-380B2C6E2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675" y="1430338"/>
            <a:ext cx="2824163" cy="42338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>
            <a:extLst>
              <a:ext uri="{FF2B5EF4-FFF2-40B4-BE49-F238E27FC236}">
                <a16:creationId xmlns:a16="http://schemas.microsoft.com/office/drawing/2014/main" id="{9D5C6064-241F-49AB-05A0-791F18EA1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1885950"/>
            <a:ext cx="7162800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i="1" u="sng">
                <a:solidFill>
                  <a:srgbClr val="FF3300"/>
                </a:solidFill>
                <a:latin typeface="Helvetica" pitchFamily="2" charset="0"/>
              </a:rPr>
              <a:t>Авраамов завет</a:t>
            </a:r>
            <a:r>
              <a:rPr lang="en-US" altLang="en-US" sz="2400" i="1">
                <a:solidFill>
                  <a:srgbClr val="DDEE5E"/>
                </a:solidFill>
                <a:latin typeface="Helvetica" pitchFamily="2" charset="0"/>
              </a:rPr>
              <a:t>...</a:t>
            </a:r>
            <a:r>
              <a:rPr lang="ru-RU" altLang="en-US" sz="2400" i="1">
                <a:solidFill>
                  <a:srgbClr val="DDEE5E"/>
                </a:solidFill>
                <a:latin typeface="Helvetica" pitchFamily="2" charset="0"/>
              </a:rPr>
              <a:t>это сама основа Библии:</a:t>
            </a:r>
            <a:r>
              <a:rPr lang="en-US" altLang="en-US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ru-RU" altLang="en-US" sz="2400" i="1">
                <a:solidFill>
                  <a:srgbClr val="DDEE5E"/>
                </a:solidFill>
                <a:latin typeface="Helvetica" pitchFamily="2" charset="0"/>
              </a:rPr>
              <a:t>«спинной хребет» особого откровения</a:t>
            </a:r>
            <a:r>
              <a:rPr lang="en-US" altLang="en-US" sz="2400" i="1">
                <a:solidFill>
                  <a:srgbClr val="DDEE5E"/>
                </a:solidFill>
                <a:latin typeface="Helvetica" pitchFamily="2" charset="0"/>
              </a:rPr>
              <a:t>. </a:t>
            </a:r>
            <a:r>
              <a:rPr lang="ru-RU" altLang="en-US" sz="2400" i="1">
                <a:solidFill>
                  <a:srgbClr val="DDEE5E"/>
                </a:solidFill>
                <a:latin typeface="Helvetica" pitchFamily="2" charset="0"/>
              </a:rPr>
              <a:t>Учение, не признающее тот «спинной хребет», безусловно будет лишено в себе центрального стержня.</a:t>
            </a:r>
            <a:r>
              <a:rPr lang="en-US" altLang="en-US" sz="2000" i="1">
                <a:solidFill>
                  <a:srgbClr val="DDEE5E"/>
                </a:solidFill>
                <a:latin typeface="Helvetica" pitchFamily="2" charset="0"/>
              </a:rPr>
              <a:t>	   </a:t>
            </a:r>
          </a:p>
        </p:txBody>
      </p:sp>
      <p:sp>
        <p:nvSpPr>
          <p:cNvPr id="73738" name="Text Box 10">
            <a:extLst>
              <a:ext uri="{FF2B5EF4-FFF2-40B4-BE49-F238E27FC236}">
                <a16:creationId xmlns:a16="http://schemas.microsoft.com/office/drawing/2014/main" id="{9F9FC718-AD6D-0FF1-DB24-E759D7FA7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3744" name="Rectangle 16">
            <a:extLst>
              <a:ext uri="{FF2B5EF4-FFF2-40B4-BE49-F238E27FC236}">
                <a16:creationId xmlns:a16="http://schemas.microsoft.com/office/drawing/2014/main" id="{270BA29E-A974-F88C-9EEB-A02B8DB03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73745" name="Text Box 17">
            <a:extLst>
              <a:ext uri="{FF2B5EF4-FFF2-40B4-BE49-F238E27FC236}">
                <a16:creationId xmlns:a16="http://schemas.microsoft.com/office/drawing/2014/main" id="{408F3BDB-DB3B-7A04-0C60-8F7706804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73746" name="Rectangle 18">
            <a:extLst>
              <a:ext uri="{FF2B5EF4-FFF2-40B4-BE49-F238E27FC236}">
                <a16:creationId xmlns:a16="http://schemas.microsoft.com/office/drawing/2014/main" id="{4A00AD52-2824-2C73-B52A-C2581BFAE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0" y="1685925"/>
            <a:ext cx="7162800" cy="4289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i="1" u="sng">
              <a:solidFill>
                <a:srgbClr val="FF0F07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400" i="1" u="sng">
              <a:solidFill>
                <a:srgbClr val="FF0F07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400" i="1" u="sng">
              <a:solidFill>
                <a:srgbClr val="FF0F07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F07"/>
                </a:solidFill>
                <a:latin typeface="Helvetica" pitchFamily="2" charset="0"/>
              </a:rPr>
              <a:t>				</a:t>
            </a:r>
            <a:r>
              <a:rPr lang="ru-RU" altLang="en-US" sz="2400" i="1">
                <a:solidFill>
                  <a:srgbClr val="FF0F07"/>
                </a:solidFill>
                <a:latin typeface="Helvetica" pitchFamily="2" charset="0"/>
              </a:rPr>
              <a:t>    </a:t>
            </a:r>
            <a:r>
              <a:rPr lang="ru-RU" altLang="en-US" sz="2400" i="1" u="sng">
                <a:solidFill>
                  <a:srgbClr val="FF0F07"/>
                </a:solidFill>
                <a:latin typeface="Helvetica" pitchFamily="2" charset="0"/>
              </a:rPr>
              <a:t>Оно буквально лишено основы</a:t>
            </a:r>
            <a:r>
              <a:rPr lang="en-US" altLang="en-US" sz="2400" i="1">
                <a:solidFill>
                  <a:srgbClr val="FF0F07"/>
                </a:solidFill>
                <a:latin typeface="Helvetica" pitchFamily="2" charset="0"/>
              </a:rPr>
              <a:t>. </a:t>
            </a:r>
            <a:r>
              <a:rPr lang="ru-RU" altLang="en-US" sz="2400" i="1">
                <a:solidFill>
                  <a:srgbClr val="DDEE5E"/>
                </a:solidFill>
                <a:latin typeface="Helvetica" pitchFamily="2" charset="0"/>
              </a:rPr>
              <a:t>И оно будет менее побуждать христиан передавать принятые </a:t>
            </a:r>
            <a:r>
              <a:rPr lang="ru-RU" altLang="en-US" sz="2400" i="1" u="sng">
                <a:solidFill>
                  <a:schemeClr val="tx2"/>
                </a:solidFill>
              </a:rPr>
              <a:t>благословения</a:t>
            </a:r>
            <a:r>
              <a:rPr lang="ru-RU" altLang="en-US" sz="1600"/>
              <a:t> </a:t>
            </a:r>
            <a:r>
              <a:rPr lang="ru-RU" altLang="en-US" sz="2400" i="1">
                <a:solidFill>
                  <a:srgbClr val="DDEE5E"/>
                </a:solidFill>
                <a:latin typeface="Helvetica" pitchFamily="2" charset="0"/>
              </a:rPr>
              <a:t>не только такому же роду людей, но и всем людям на земле    </a:t>
            </a:r>
            <a:r>
              <a:rPr lang="en-US" altLang="en-US" sz="1800" i="1">
                <a:solidFill>
                  <a:srgbClr val="DDEE5E"/>
                </a:solidFill>
                <a:latin typeface="Helvetica" pitchFamily="2" charset="0"/>
              </a:rPr>
              <a:t>(</a:t>
            </a:r>
            <a:r>
              <a:rPr lang="ru-RU" altLang="en-US" sz="1800" i="1">
                <a:solidFill>
                  <a:srgbClr val="DDEE5E"/>
                </a:solidFill>
                <a:latin typeface="Helvetica" pitchFamily="2" charset="0"/>
              </a:rPr>
              <a:t>с.</a:t>
            </a:r>
            <a:r>
              <a:rPr lang="en-US" altLang="en-US" sz="1800" i="1">
                <a:solidFill>
                  <a:srgbClr val="DDEE5E"/>
                </a:solidFill>
                <a:latin typeface="Helvetica" pitchFamily="2" charset="0"/>
              </a:rPr>
              <a:t> 163)</a:t>
            </a:r>
            <a:r>
              <a:rPr lang="ru-RU" altLang="en-US" sz="1800" i="1">
                <a:solidFill>
                  <a:srgbClr val="DDEE5E"/>
                </a:solidFill>
                <a:latin typeface="Helvetica" pitchFamily="2" charset="0"/>
              </a:rPr>
              <a:t>.</a:t>
            </a:r>
            <a:endParaRPr lang="en-US" altLang="en-US" sz="2400" i="1">
              <a:solidFill>
                <a:srgbClr val="DDEE5E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i="1">
                <a:solidFill>
                  <a:srgbClr val="DDEE5E"/>
                </a:solidFill>
                <a:latin typeface="Helvetica" pitchFamily="2" charset="0"/>
              </a:rPr>
              <a:t>	   </a:t>
            </a:r>
          </a:p>
        </p:txBody>
      </p:sp>
      <p:sp>
        <p:nvSpPr>
          <p:cNvPr id="73747" name="Oval 19">
            <a:extLst>
              <a:ext uri="{FF2B5EF4-FFF2-40B4-BE49-F238E27FC236}">
                <a16:creationId xmlns:a16="http://schemas.microsoft.com/office/drawing/2014/main" id="{6B8C5009-0177-EFB3-65A5-146E12003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088" y="4321175"/>
            <a:ext cx="2608262" cy="6318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9" name="Text Box 21">
            <a:extLst>
              <a:ext uri="{FF2B5EF4-FFF2-40B4-BE49-F238E27FC236}">
                <a16:creationId xmlns:a16="http://schemas.microsoft.com/office/drawing/2014/main" id="{AC5742CB-AC56-EF8F-7F35-87ACF03C2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3750" name="Text Box 22">
            <a:extLst>
              <a:ext uri="{FF2B5EF4-FFF2-40B4-BE49-F238E27FC236}">
                <a16:creationId xmlns:a16="http://schemas.microsoft.com/office/drawing/2014/main" id="{12E85292-FC23-870A-FFD9-91AD0D445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000" i="1">
                <a:solidFill>
                  <a:srgbClr val="DDEE5E"/>
                </a:solidFill>
                <a:latin typeface="Helvetica" pitchFamily="2" charset="0"/>
              </a:rPr>
              <a:t>Дон Ричардсон</a:t>
            </a:r>
            <a:r>
              <a:rPr lang="en-US" altLang="en-US" sz="2000" i="1">
                <a:solidFill>
                  <a:srgbClr val="DDEE5E"/>
                </a:solidFill>
                <a:latin typeface="Helvetica" pitchFamily="2" charset="0"/>
              </a:rPr>
              <a:t>, </a:t>
            </a:r>
            <a:r>
              <a:rPr lang="ru-RU" altLang="en-US" sz="2000" i="1">
                <a:solidFill>
                  <a:srgbClr val="DDEE5E"/>
                </a:solidFill>
                <a:latin typeface="Helvetica" pitchFamily="2" charset="0"/>
              </a:rPr>
              <a:t>«Вечность в их сердцах»</a:t>
            </a:r>
            <a:endParaRPr lang="en-US" altLang="en-US" sz="2000" i="1">
              <a:solidFill>
                <a:srgbClr val="DDEE5E"/>
              </a:solidFill>
              <a:latin typeface="Helvetica" pitchFamily="2" charset="0"/>
            </a:endParaRPr>
          </a:p>
        </p:txBody>
      </p:sp>
      <p:sp>
        <p:nvSpPr>
          <p:cNvPr id="73751" name="Rectangle 23">
            <a:extLst>
              <a:ext uri="{FF2B5EF4-FFF2-40B4-BE49-F238E27FC236}">
                <a16:creationId xmlns:a16="http://schemas.microsoft.com/office/drawing/2014/main" id="{3C1B26F2-3345-835D-6E35-C21C81DED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Основа библейского откровения</a:t>
            </a:r>
            <a:r>
              <a:rPr lang="en-US" altLang="en-US" sz="2400">
                <a:solidFill>
                  <a:srgbClr val="DDEE5E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Божья безусловная программа заветов</a:t>
            </a:r>
            <a:endParaRPr lang="en-US" altLang="en-US" sz="2400">
              <a:solidFill>
                <a:srgbClr val="DDEE5E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6856D91-C518-8042-B3D2-AD72F5F4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5080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 i="1">
                <a:solidFill>
                  <a:schemeClr val="folHlink"/>
                </a:solidFill>
                <a:latin typeface="Helvetica" pitchFamily="2" charset="0"/>
              </a:rPr>
              <a:t>О Слове </a:t>
            </a:r>
            <a:r>
              <a:rPr lang="en-US" altLang="en-US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en-US" altLang="en-US" sz="4000" i="1" u="sng">
                <a:latin typeface="Helvetica" pitchFamily="2" charset="0"/>
              </a:rPr>
              <a:t>“</a:t>
            </a:r>
            <a:r>
              <a:rPr lang="ru-RU" altLang="en-US" sz="4000" i="1" u="sng">
                <a:latin typeface="Helvetica" pitchFamily="2" charset="0"/>
              </a:rPr>
              <a:t>ГРЕХ</a:t>
            </a:r>
            <a:r>
              <a:rPr lang="en-US" altLang="en-US" sz="4000" i="1" u="sng">
                <a:latin typeface="Helvetica" pitchFamily="2" charset="0"/>
              </a:rPr>
              <a:t>”...</a:t>
            </a:r>
            <a:endParaRPr lang="en-US" altLang="en-US" sz="40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endParaRPr lang="en-US" altLang="en-US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На еврейском и греческом</a:t>
            </a:r>
            <a:r>
              <a:rPr lang="en-US" altLang="en-US" sz="2400" i="1">
                <a:solidFill>
                  <a:schemeClr val="folHlink"/>
                </a:solidFill>
                <a:latin typeface="Helvetica" pitchFamily="2" charset="0"/>
              </a:rPr>
              <a:t>: </a:t>
            </a:r>
            <a:endParaRPr lang="en-US" altLang="en-US" sz="2400" i="1"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Проступок</a:t>
            </a:r>
            <a:endParaRPr lang="en-US" altLang="en-US" sz="2400" i="1"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Беззаконие</a:t>
            </a:r>
            <a:endParaRPr lang="en-US" altLang="en-US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Преступление</a:t>
            </a:r>
            <a:endParaRPr lang="en-US" altLang="en-US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Злоба</a:t>
            </a:r>
            <a:endParaRPr lang="en-US" altLang="en-US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   Нарушение</a:t>
            </a:r>
            <a:endParaRPr lang="en-US" altLang="en-US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Зло</a:t>
            </a:r>
            <a:r>
              <a:rPr lang="en-US" altLang="en-US" sz="2400" i="1">
                <a:solidFill>
                  <a:schemeClr val="folHlink"/>
                </a:solidFill>
                <a:latin typeface="Helvetica" pitchFamily="2" charset="0"/>
              </a:rPr>
              <a:t>...</a:t>
            </a: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FC939302-922F-3C61-B0A9-0B5E54931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71" name="Text Box 11">
            <a:extLst>
              <a:ext uri="{FF2B5EF4-FFF2-40B4-BE49-F238E27FC236}">
                <a16:creationId xmlns:a16="http://schemas.microsoft.com/office/drawing/2014/main" id="{A1AF1C49-5AC6-38FE-4A11-E51781B94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846763"/>
            <a:ext cx="2925763" cy="454025"/>
          </a:xfrm>
          <a:prstGeom prst="rect">
            <a:avLst/>
          </a:prstGeom>
          <a:gradFill rotWithShape="1">
            <a:gsLst>
              <a:gs pos="0">
                <a:srgbClr val="291EFF">
                  <a:gamma/>
                  <a:shade val="0"/>
                  <a:invGamma/>
                </a:srgbClr>
              </a:gs>
              <a:gs pos="50000">
                <a:srgbClr val="291EFF"/>
              </a:gs>
              <a:gs pos="100000">
                <a:srgbClr val="291EFF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rgbClr val="FFFF00"/>
                </a:solidFill>
              </a:rPr>
              <a:t>ПРИЛОЖЕНИЕ №</a:t>
            </a:r>
            <a:r>
              <a:rPr lang="en-US" altLang="en-US" sz="200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C48D5B9C-B815-68D9-C598-D2BA74FB2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9564EC38-A214-20B7-ECF1-1F2268079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66576" name="Rectangle 16">
            <a:extLst>
              <a:ext uri="{FF2B5EF4-FFF2-40B4-BE49-F238E27FC236}">
                <a16:creationId xmlns:a16="http://schemas.microsoft.com/office/drawing/2014/main" id="{2FF0976E-3601-05AD-CEE8-4749D32AA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Основа библейского откровения</a:t>
            </a:r>
            <a:r>
              <a:rPr lang="en-US" altLang="en-US" sz="2400">
                <a:solidFill>
                  <a:srgbClr val="DDEE5E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Божья безусловная программа заветов</a:t>
            </a:r>
            <a:endParaRPr lang="en-US" altLang="en-US" sz="2400">
              <a:solidFill>
                <a:srgbClr val="DDEE5E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uiExpand="1" build="p" autoUpdateAnimBg="0"/>
      <p:bldP spid="6657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F924B614-B300-FC88-EE00-BCF1B6D8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1793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 i="1">
                <a:solidFill>
                  <a:schemeClr val="folHlink"/>
                </a:solidFill>
                <a:latin typeface="Helvetica" pitchFamily="2" charset="0"/>
              </a:rPr>
              <a:t>О слове</a:t>
            </a:r>
            <a:r>
              <a:rPr lang="en-US" altLang="en-US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en-US" altLang="en-US" sz="4000" i="1">
                <a:latin typeface="Helvetica" pitchFamily="2" charset="0"/>
              </a:rPr>
              <a:t>“</a:t>
            </a:r>
            <a:r>
              <a:rPr lang="ru-RU" altLang="en-US" sz="4000" i="1">
                <a:latin typeface="Helvetica" pitchFamily="2" charset="0"/>
              </a:rPr>
              <a:t>ГРЕХ</a:t>
            </a:r>
            <a:r>
              <a:rPr lang="en-US" altLang="en-US" sz="4000" i="1">
                <a:latin typeface="Helvetica" pitchFamily="2" charset="0"/>
              </a:rPr>
              <a:t>”...</a:t>
            </a:r>
            <a:endParaRPr lang="en-US" altLang="en-US" sz="40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endParaRPr lang="en-US" altLang="en-US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На еврейском и греческом</a:t>
            </a:r>
            <a:r>
              <a:rPr lang="en-US" altLang="en-US" sz="2400" i="1">
                <a:solidFill>
                  <a:schemeClr val="fol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347143" name="Text Box 7">
            <a:extLst>
              <a:ext uri="{FF2B5EF4-FFF2-40B4-BE49-F238E27FC236}">
                <a16:creationId xmlns:a16="http://schemas.microsoft.com/office/drawing/2014/main" id="{F704C6BB-05AC-806A-2699-BB90197CB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0663"/>
            <a:ext cx="7550150" cy="914400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i="1" u="sng">
                <a:solidFill>
                  <a:srgbClr val="E80000"/>
                </a:solidFill>
                <a:latin typeface="Helvetica" pitchFamily="2" charset="0"/>
              </a:rPr>
              <a:t>“</a:t>
            </a:r>
            <a:r>
              <a:rPr lang="ru-RU" altLang="en-US" sz="5400" i="1" u="sng">
                <a:solidFill>
                  <a:srgbClr val="E80000"/>
                </a:solidFill>
                <a:latin typeface="Helvetica" pitchFamily="2" charset="0"/>
              </a:rPr>
              <a:t>промах мимо цели</a:t>
            </a:r>
            <a:r>
              <a:rPr lang="en-US" altLang="en-US" sz="5400" i="1" u="sng">
                <a:solidFill>
                  <a:srgbClr val="E80000"/>
                </a:solidFill>
                <a:latin typeface="Helvetica" pitchFamily="2" charset="0"/>
              </a:rPr>
              <a:t>.”</a:t>
            </a:r>
            <a:endParaRPr lang="en-US" altLang="en-US" sz="5400" i="1">
              <a:solidFill>
                <a:srgbClr val="E80000"/>
              </a:solidFill>
              <a:latin typeface="Helvetica" pitchFamily="2" charset="0"/>
            </a:endParaRPr>
          </a:p>
        </p:txBody>
      </p:sp>
      <p:sp>
        <p:nvSpPr>
          <p:cNvPr id="347145" name="Text Box 9">
            <a:extLst>
              <a:ext uri="{FF2B5EF4-FFF2-40B4-BE49-F238E27FC236}">
                <a16:creationId xmlns:a16="http://schemas.microsoft.com/office/drawing/2014/main" id="{D84679DF-7479-97A6-B363-BC4E2673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7151" name="Oval 15">
            <a:extLst>
              <a:ext uri="{FF2B5EF4-FFF2-40B4-BE49-F238E27FC236}">
                <a16:creationId xmlns:a16="http://schemas.microsoft.com/office/drawing/2014/main" id="{0D517B51-ADD3-8CBE-BA26-656B28648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1504950"/>
            <a:ext cx="2581275" cy="10207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7152" name="Text Box 16">
            <a:extLst>
              <a:ext uri="{FF2B5EF4-FFF2-40B4-BE49-F238E27FC236}">
                <a16:creationId xmlns:a16="http://schemas.microsoft.com/office/drawing/2014/main" id="{00F252A8-E6C5-92B8-9F28-0CA1B0AE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7154" name="Rectangle 18">
            <a:extLst>
              <a:ext uri="{FF2B5EF4-FFF2-40B4-BE49-F238E27FC236}">
                <a16:creationId xmlns:a16="http://schemas.microsoft.com/office/drawing/2014/main" id="{63103F95-5B8D-6266-2D2E-9D609353A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47155" name="Text Box 19">
            <a:extLst>
              <a:ext uri="{FF2B5EF4-FFF2-40B4-BE49-F238E27FC236}">
                <a16:creationId xmlns:a16="http://schemas.microsoft.com/office/drawing/2014/main" id="{496AFA70-7CFE-ED87-B8A3-DE762D085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47156" name="Rectangle 20">
            <a:extLst>
              <a:ext uri="{FF2B5EF4-FFF2-40B4-BE49-F238E27FC236}">
                <a16:creationId xmlns:a16="http://schemas.microsoft.com/office/drawing/2014/main" id="{3F592C83-A764-4A8F-4235-FC8937F39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Основа библейского откровения</a:t>
            </a:r>
            <a:r>
              <a:rPr lang="en-US" altLang="en-US" sz="2400">
                <a:solidFill>
                  <a:srgbClr val="DDEE5E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Божья безусловная программа заветов</a:t>
            </a:r>
            <a:endParaRPr lang="en-US" altLang="en-US" sz="2400">
              <a:solidFill>
                <a:srgbClr val="DDEE5E"/>
              </a:solidFill>
              <a:latin typeface="Helvetica" pitchFamily="2" charset="0"/>
            </a:endParaRPr>
          </a:p>
        </p:txBody>
      </p:sp>
      <p:grpSp>
        <p:nvGrpSpPr>
          <p:cNvPr id="347157" name="Group 21">
            <a:extLst>
              <a:ext uri="{FF2B5EF4-FFF2-40B4-BE49-F238E27FC236}">
                <a16:creationId xmlns:a16="http://schemas.microsoft.com/office/drawing/2014/main" id="{3AFB131F-2368-9452-A82B-D6311D7E675E}"/>
              </a:ext>
            </a:extLst>
          </p:cNvPr>
          <p:cNvGrpSpPr>
            <a:grpSpLocks/>
          </p:cNvGrpSpPr>
          <p:nvPr/>
        </p:nvGrpSpPr>
        <p:grpSpPr bwMode="auto">
          <a:xfrm>
            <a:off x="887413" y="228600"/>
            <a:ext cx="7764462" cy="5224463"/>
            <a:chOff x="559" y="144"/>
            <a:chExt cx="4891" cy="3291"/>
          </a:xfrm>
        </p:grpSpPr>
        <p:sp>
          <p:nvSpPr>
            <p:cNvPr id="347147" name="AutoShape 11">
              <a:extLst>
                <a:ext uri="{FF2B5EF4-FFF2-40B4-BE49-F238E27FC236}">
                  <a16:creationId xmlns:a16="http://schemas.microsoft.com/office/drawing/2014/main" id="{1BFD0D25-5CEE-BE91-CD0D-C2BDE403D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144"/>
              <a:ext cx="4747" cy="3291"/>
            </a:xfrm>
            <a:prstGeom prst="cloudCallout">
              <a:avLst>
                <a:gd name="adj1" fmla="val -40417"/>
                <a:gd name="adj2" fmla="val 66894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 sz="1600" b="0"/>
            </a:p>
          </p:txBody>
        </p:sp>
        <p:sp>
          <p:nvSpPr>
            <p:cNvPr id="347148" name="Text Box 12">
              <a:extLst>
                <a:ext uri="{FF2B5EF4-FFF2-40B4-BE49-F238E27FC236}">
                  <a16:creationId xmlns:a16="http://schemas.microsoft.com/office/drawing/2014/main" id="{95B395F3-75A6-7A80-D27D-2E8F4CD8AF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5" y="917"/>
              <a:ext cx="4365" cy="902"/>
            </a:xfrm>
            <a:prstGeom prst="rect">
              <a:avLst/>
            </a:prstGeom>
            <a:noFill/>
            <a:ln>
              <a:noFill/>
            </a:ln>
            <a:effectLst>
              <a:outerShdw dist="125080" dir="396225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4400"/>
                <a:t>НО</a:t>
              </a:r>
              <a:r>
                <a:rPr lang="en-US" altLang="en-US" sz="4400"/>
                <a:t>!…</a:t>
              </a:r>
              <a:r>
                <a:rPr lang="ru-RU" altLang="en-US" sz="4400"/>
                <a:t> ВЫ, НАВЕРНОЕ, ДУМАЕТЕ</a:t>
              </a:r>
              <a:r>
                <a:rPr lang="en-US" altLang="en-US" sz="4400"/>
                <a:t>…</a:t>
              </a:r>
            </a:p>
          </p:txBody>
        </p:sp>
        <p:sp>
          <p:nvSpPr>
            <p:cNvPr id="347149" name="Text Box 13">
              <a:extLst>
                <a:ext uri="{FF2B5EF4-FFF2-40B4-BE49-F238E27FC236}">
                  <a16:creationId xmlns:a16="http://schemas.microsoft.com/office/drawing/2014/main" id="{A9581D4F-BD35-B0E9-78C1-8622B17F2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" y="1955"/>
              <a:ext cx="4545" cy="902"/>
            </a:xfrm>
            <a:prstGeom prst="rect">
              <a:avLst/>
            </a:prstGeom>
            <a:noFill/>
            <a:ln>
              <a:noFill/>
            </a:ln>
            <a:effectLst>
              <a:outerShdw dist="130755" dir="365672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400"/>
                <a:t>…</a:t>
              </a:r>
              <a:r>
                <a:rPr lang="ru-RU" altLang="en-US" sz="4400"/>
                <a:t>ГДЕ ЖЕ НАХОДИТСЯ </a:t>
              </a:r>
              <a:r>
                <a:rPr lang="ru-RU" altLang="en-US" sz="4400" u="sng"/>
                <a:t>ТА</a:t>
              </a:r>
              <a:r>
                <a:rPr lang="ru-RU" altLang="en-US" sz="4400"/>
                <a:t> ЦЕЛЬ</a:t>
              </a:r>
              <a:r>
                <a:rPr lang="en-US" altLang="en-US" sz="4400"/>
                <a:t>?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8" name="Text Box 4">
            <a:extLst>
              <a:ext uri="{FF2B5EF4-FFF2-40B4-BE49-F238E27FC236}">
                <a16:creationId xmlns:a16="http://schemas.microsoft.com/office/drawing/2014/main" id="{685DAF30-AAF7-4C3C-F345-32193A0B6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564229" name="Text Box 5">
            <a:extLst>
              <a:ext uri="{FF2B5EF4-FFF2-40B4-BE49-F238E27FC236}">
                <a16:creationId xmlns:a16="http://schemas.microsoft.com/office/drawing/2014/main" id="{937FACDF-BE0D-FEB2-5974-D5B349A92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4231" name="Rectangle 7">
            <a:extLst>
              <a:ext uri="{FF2B5EF4-FFF2-40B4-BE49-F238E27FC236}">
                <a16:creationId xmlns:a16="http://schemas.microsoft.com/office/drawing/2014/main" id="{F97D31E2-2E5E-108B-7831-5E58BA0CD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grpSp>
        <p:nvGrpSpPr>
          <p:cNvPr id="564242" name="Group 18">
            <a:extLst>
              <a:ext uri="{FF2B5EF4-FFF2-40B4-BE49-F238E27FC236}">
                <a16:creationId xmlns:a16="http://schemas.microsoft.com/office/drawing/2014/main" id="{9B4A3515-A5C8-EA29-5627-B6C15DD4E9D3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0"/>
            <a:ext cx="952500" cy="6581775"/>
            <a:chOff x="1344" y="146"/>
            <a:chExt cx="600" cy="3883"/>
          </a:xfrm>
        </p:grpSpPr>
        <p:sp>
          <p:nvSpPr>
            <p:cNvPr id="564243" name="AutoShape 19">
              <a:extLst>
                <a:ext uri="{FF2B5EF4-FFF2-40B4-BE49-F238E27FC236}">
                  <a16:creationId xmlns:a16="http://schemas.microsoft.com/office/drawing/2014/main" id="{425E8761-5A5D-30A0-C7CA-484C2475FA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47" y="3016"/>
              <a:ext cx="597" cy="101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2353"/>
                    <a:invGamma/>
                  </a:srgbClr>
                </a:gs>
                <a:gs pos="100000">
                  <a:srgbClr val="777777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4" name="Oval 20">
              <a:extLst>
                <a:ext uri="{FF2B5EF4-FFF2-40B4-BE49-F238E27FC236}">
                  <a16:creationId xmlns:a16="http://schemas.microsoft.com/office/drawing/2014/main" id="{CEECC730-E013-ED4C-9746-48B35D30F5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44" y="2943"/>
              <a:ext cx="598" cy="128"/>
            </a:xfrm>
            <a:prstGeom prst="ellipse">
              <a:avLst/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4314"/>
                    <a:invGamma/>
                  </a:srgbClr>
                </a:gs>
                <a:gs pos="100000">
                  <a:srgbClr val="77777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5" name="Rectangle 21">
              <a:extLst>
                <a:ext uri="{FF2B5EF4-FFF2-40B4-BE49-F238E27FC236}">
                  <a16:creationId xmlns:a16="http://schemas.microsoft.com/office/drawing/2014/main" id="{CC7C2852-6EA9-0AA3-911B-E718064AD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" y="146"/>
              <a:ext cx="27" cy="285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230" name="Text Box 6">
            <a:extLst>
              <a:ext uri="{FF2B5EF4-FFF2-40B4-BE49-F238E27FC236}">
                <a16:creationId xmlns:a16="http://schemas.microsoft.com/office/drawing/2014/main" id="{8F044953-80B1-6C91-D4A0-195D2340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3748088"/>
            <a:ext cx="8613775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 i="1">
                <a:solidFill>
                  <a:srgbClr val="66FF78"/>
                </a:solidFill>
                <a:latin typeface="Helvetica" pitchFamily="2" charset="0"/>
              </a:rPr>
              <a:t>ЭТА ОТВЕСТНАЯ ЛИНИЯ СОВЕРШЕНСТВА</a:t>
            </a:r>
            <a:r>
              <a:rPr lang="en-US" altLang="en-US" sz="2800" i="1">
                <a:solidFill>
                  <a:srgbClr val="66FF78"/>
                </a:solidFill>
                <a:latin typeface="Helvetica" pitchFamily="2" charset="0"/>
              </a:rPr>
              <a:t>…         </a:t>
            </a:r>
            <a:r>
              <a:rPr lang="ru-RU" altLang="en-US" sz="2800" i="1">
                <a:solidFill>
                  <a:srgbClr val="66FF78"/>
                </a:solidFill>
                <a:latin typeface="Helvetica" pitchFamily="2" charset="0"/>
              </a:rPr>
              <a:t>ИДЕТ ПРЯМО К ПИСАНИЮ</a:t>
            </a:r>
            <a:r>
              <a:rPr lang="en-US" altLang="en-US" sz="2800" i="1">
                <a:solidFill>
                  <a:srgbClr val="66FF78"/>
                </a:solidFill>
                <a:latin typeface="Helvetica" pitchFamily="2" charset="0"/>
              </a:rPr>
              <a:t>!</a:t>
            </a:r>
            <a:endParaRPr lang="en-US" altLang="en-US" sz="1800" b="0"/>
          </a:p>
        </p:txBody>
      </p:sp>
      <p:sp>
        <p:nvSpPr>
          <p:cNvPr id="564226" name="Rectangle 2">
            <a:extLst>
              <a:ext uri="{FF2B5EF4-FFF2-40B4-BE49-F238E27FC236}">
                <a16:creationId xmlns:a16="http://schemas.microsoft.com/office/drawing/2014/main" id="{D5383DD4-69A4-10F8-41ED-98308F285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627188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 i="1">
                <a:solidFill>
                  <a:schemeClr val="folHlink"/>
                </a:solidFill>
                <a:latin typeface="Helvetica" pitchFamily="2" charset="0"/>
              </a:rPr>
              <a:t>О слове</a:t>
            </a:r>
            <a:r>
              <a:rPr lang="en-US" altLang="en-US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en-US" altLang="en-US" sz="4000" i="1">
                <a:latin typeface="Helvetica" pitchFamily="2" charset="0"/>
              </a:rPr>
              <a:t>“</a:t>
            </a:r>
            <a:r>
              <a:rPr lang="ru-RU" altLang="en-US" sz="4000" i="1">
                <a:latin typeface="Helvetica" pitchFamily="2" charset="0"/>
              </a:rPr>
              <a:t>ГРЕХ</a:t>
            </a:r>
            <a:r>
              <a:rPr lang="en-US" altLang="en-US" sz="4000" i="1">
                <a:latin typeface="Helvetica" pitchFamily="2" charset="0"/>
              </a:rPr>
              <a:t>”...</a:t>
            </a:r>
            <a:endParaRPr lang="en-US" altLang="en-US" sz="24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64246" name="Text Box 22">
            <a:extLst>
              <a:ext uri="{FF2B5EF4-FFF2-40B4-BE49-F238E27FC236}">
                <a16:creationId xmlns:a16="http://schemas.microsoft.com/office/drawing/2014/main" id="{CCCAF6B2-A70D-855E-190A-649525C42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3200"/>
            <a:ext cx="821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chemeClr val="folHlink"/>
                </a:solidFill>
                <a:latin typeface="Helvetica" pitchFamily="2" charset="0"/>
              </a:rPr>
              <a:t>На еврейском и греческом</a:t>
            </a:r>
            <a:r>
              <a:rPr lang="en-US" altLang="en-US" sz="2400" i="1">
                <a:solidFill>
                  <a:schemeClr val="folHlink"/>
                </a:solidFill>
                <a:latin typeface="Helvetica" pitchFamily="2" charset="0"/>
              </a:rPr>
              <a:t>: </a:t>
            </a:r>
            <a:r>
              <a:rPr lang="en-US" altLang="en-US" sz="2400" i="1">
                <a:latin typeface="Helvetica" pitchFamily="2" charset="0"/>
              </a:rPr>
              <a:t>“</a:t>
            </a:r>
            <a:r>
              <a:rPr lang="ru-RU" altLang="en-US" sz="2400" i="1">
                <a:latin typeface="Helvetica" pitchFamily="2" charset="0"/>
              </a:rPr>
              <a:t>промах мимо цели</a:t>
            </a:r>
            <a:r>
              <a:rPr lang="en-US" altLang="en-US" sz="2400" i="1">
                <a:latin typeface="Helvetica" pitchFamily="2" charset="0"/>
              </a:rPr>
              <a:t>.”</a:t>
            </a:r>
          </a:p>
        </p:txBody>
      </p:sp>
      <p:sp>
        <p:nvSpPr>
          <p:cNvPr id="564247" name="Text Box 23">
            <a:extLst>
              <a:ext uri="{FF2B5EF4-FFF2-40B4-BE49-F238E27FC236}">
                <a16:creationId xmlns:a16="http://schemas.microsoft.com/office/drawing/2014/main" id="{AA0FFC77-7715-C74F-82D8-DAF399762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1191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64249" name="Text Box 25">
            <a:extLst>
              <a:ext uri="{FF2B5EF4-FFF2-40B4-BE49-F238E27FC236}">
                <a16:creationId xmlns:a16="http://schemas.microsoft.com/office/drawing/2014/main" id="{F6B9D0A7-4576-2AC8-021B-8D5ABC7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5130800"/>
            <a:ext cx="5427662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>
                <a:latin typeface="Helvetica" pitchFamily="2" charset="0"/>
              </a:rPr>
              <a:t>“</a:t>
            </a:r>
            <a:r>
              <a:rPr lang="ru-RU" altLang="en-US" sz="2400" i="1">
                <a:latin typeface="Helvetica" pitchFamily="2" charset="0"/>
              </a:rPr>
              <a:t>Итак, будьте совершенны, как Отец ваш Небесный</a:t>
            </a:r>
            <a:r>
              <a:rPr lang="en-US" altLang="en-US" sz="2400" i="1">
                <a:latin typeface="Helvetica" pitchFamily="2" charset="0"/>
              </a:rPr>
              <a:t>.”  M</a:t>
            </a:r>
            <a:r>
              <a:rPr lang="ru-RU" altLang="en-US" sz="2400" i="1">
                <a:latin typeface="Helvetica" pitchFamily="2" charset="0"/>
              </a:rPr>
              <a:t>т</a:t>
            </a:r>
            <a:r>
              <a:rPr lang="en-US" altLang="en-US" sz="2400" i="1">
                <a:latin typeface="Helvetica" pitchFamily="2" charset="0"/>
              </a:rPr>
              <a:t>. 5:48</a:t>
            </a:r>
          </a:p>
        </p:txBody>
      </p:sp>
      <p:sp>
        <p:nvSpPr>
          <p:cNvPr id="564250" name="Rectangle 26">
            <a:extLst>
              <a:ext uri="{FF2B5EF4-FFF2-40B4-BE49-F238E27FC236}">
                <a16:creationId xmlns:a16="http://schemas.microsoft.com/office/drawing/2014/main" id="{64BC5762-F669-6624-EA1F-6AA0AFFCA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Основа библейского откровения</a:t>
            </a:r>
            <a:r>
              <a:rPr lang="en-US" altLang="en-US" sz="2400">
                <a:solidFill>
                  <a:srgbClr val="DDEE5E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Божья безусловная программа заветов</a:t>
            </a:r>
            <a:endParaRPr lang="en-US" altLang="en-US" sz="2400">
              <a:solidFill>
                <a:srgbClr val="DDEE5E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30" grpId="0" autoUpdateAnimBg="0"/>
      <p:bldP spid="56424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949" name="Group 37">
            <a:extLst>
              <a:ext uri="{FF2B5EF4-FFF2-40B4-BE49-F238E27FC236}">
                <a16:creationId xmlns:a16="http://schemas.microsoft.com/office/drawing/2014/main" id="{8CA2BF52-6EF0-91BA-4484-272F9615B5D8}"/>
              </a:ext>
            </a:extLst>
          </p:cNvPr>
          <p:cNvGrpSpPr>
            <a:grpSpLocks/>
          </p:cNvGrpSpPr>
          <p:nvPr/>
        </p:nvGrpSpPr>
        <p:grpSpPr bwMode="auto">
          <a:xfrm>
            <a:off x="139700" y="949325"/>
            <a:ext cx="8813800" cy="5368925"/>
            <a:chOff x="88" y="598"/>
            <a:chExt cx="5552" cy="3382"/>
          </a:xfrm>
        </p:grpSpPr>
        <p:sp>
          <p:nvSpPr>
            <p:cNvPr id="550918" name="Text Box 6">
              <a:extLst>
                <a:ext uri="{FF2B5EF4-FFF2-40B4-BE49-F238E27FC236}">
                  <a16:creationId xmlns:a16="http://schemas.microsoft.com/office/drawing/2014/main" id="{4BFF974E-D4C8-087B-D451-79D4B92AB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" y="598"/>
              <a:ext cx="5552" cy="31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en-US" altLang="en-US" sz="1200">
                <a:latin typeface="Skia" panose="020D0502020204020204" pitchFamily="34" charset="0"/>
              </a:endParaRPr>
            </a:p>
            <a:p>
              <a:pPr algn="ctr"/>
              <a:r>
                <a:rPr lang="ru-RU" altLang="en-US" sz="1200">
                  <a:latin typeface="Skia" panose="020D0502020204020204" pitchFamily="34" charset="0"/>
                </a:rPr>
                <a:t>АВВА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ЗАЩИТНИК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ВСЕМОГУЩИЙ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АЛЬФА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АМИНЬ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ДРЕВНИЙ ДНЯМИ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ru-RU" altLang="en-US" sz="1200">
                  <a:latin typeface="Skia" panose="020D0502020204020204" pitchFamily="34" charset="0"/>
                </a:rPr>
                <a:t>ПОМАЗАННИК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АПОСТОЛ И ПЕРВОСВЯЩЕННИК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ДЕСНИЦА ГОСПОДНЯ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ru-RU" altLang="en-US" sz="1200">
                  <a:latin typeface="Skia" panose="020D0502020204020204" pitchFamily="34" charset="0"/>
                </a:rPr>
                <a:t>ИСТОЧНИК ЖИЗНИ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ТВОРЕЦ НАШЕЙ ВЕРЫ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НАЧАЛО И КОНЕЦ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ru-RU" altLang="en-US" sz="1200">
                  <a:latin typeface="Skia" panose="020D0502020204020204" pitchFamily="34" charset="0"/>
                </a:rPr>
                <a:t>БЛАЖЕННЫЙ И ЕДИНЫЙ СИЛЬНЫЙ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ЛОЗА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ХЛЕБ ЖИЗНИ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ХЛЕБ БОЖИЙ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ЖЕНИХ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ЗВЕЗДА СВЕТЛАЯ И УТРЕННЯЯ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ПАСТЫРЕНАЧАЛЬНИК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ИЗБРАННЫЙ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 i="1" u="sng">
                  <a:latin typeface="Skia" panose="020D0502020204020204" pitchFamily="34" charset="0"/>
                </a:rPr>
                <a:t>ХРИСТОС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ХРИСТОС БОЖИЙ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 i="1" u="sng">
                  <a:latin typeface="Skia" panose="020D0502020204020204" pitchFamily="34" charset="0"/>
                </a:rPr>
                <a:t>ХРИСТОС ГОСПОДЬ  </a:t>
              </a:r>
              <a:r>
                <a:rPr lang="ru-RU" altLang="en-US" sz="1200">
                  <a:latin typeface="Skia" panose="020D0502020204020204" pitchFamily="34" charset="0"/>
                </a:rPr>
                <a:t>ХРИСТОС СЫН БОГА ЖИВОГО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УТЕШИТЕЛЬ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ПРАВИТЕЛЬ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УТЕШЕНИЕ ИЗРАИЛЕВО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ОГОНЬ ПОЯДАЮЩИЙ КРАЕУГОЛЬНЫЙ КАМЕНЬ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СОВЕТНИК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ТВОРЕЦ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ИЗБАВИТЕЛЬ</a:t>
              </a:r>
              <a:r>
                <a:rPr lang="en-US" altLang="en-US" sz="1200">
                  <a:latin typeface="Skia" panose="020D0502020204020204" pitchFamily="34" charset="0"/>
                </a:rPr>
                <a:t>…. </a:t>
              </a:r>
              <a:r>
                <a:rPr lang="ru-RU" altLang="en-US" sz="1200">
                  <a:latin typeface="Skia" panose="020D0502020204020204" pitchFamily="34" charset="0"/>
                </a:rPr>
                <a:t>ЖЕЛАННЫЙ НАРОДАМИ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ДВЕРЬ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           ЭЛЬ ШАДДАЙ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ВЕЧНЫЙ БОГ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ВЕЧНЫЙ ОТЕЦ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ОБРАЗ ИПОСТАСИ ЕГО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ВЕРНЫЙ И ИСТИННЫЙ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ВЕРНЫЙ СВИДЕТЕЛЬ…ОТЧЕ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ПЕРВЕНЕЦ</a:t>
              </a:r>
              <a:r>
                <a:rPr lang="en-US" altLang="en-US" sz="1200">
                  <a:latin typeface="Skia" panose="020D0502020204020204" pitchFamily="34" charset="0"/>
                </a:rPr>
                <a:t>….</a:t>
              </a:r>
              <a:r>
                <a:rPr lang="ru-RU" altLang="en-US" sz="1200">
                  <a:latin typeface="Skia" panose="020D0502020204020204" pitchFamily="34" charset="0"/>
                </a:rPr>
                <a:t>ПЕРВЫЕ ПЛОДЫ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ОСНОВАНИЕ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ДРУГ МЫТАРЕЙ И ГРЕШНИКОВ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КРОТКИЙ ШОПОТ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ДАР БОЖИЙ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СЛАВА ГОСПОДНЯ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 i="1" u="sng">
                  <a:latin typeface="Skia" panose="020D0502020204020204" pitchFamily="34" charset="0"/>
                </a:rPr>
                <a:t>БОГ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 i="1" u="sng">
                  <a:latin typeface="Skia" panose="020D0502020204020204" pitchFamily="34" charset="0"/>
                </a:rPr>
                <a:t>БОГ ВСЕМОГУЩИЙ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БОГ НАД ВСЕМ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БОГ МЕНЯ ВИДЯЩИЙ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ДОБРЫЙ ПАСТЫРЬ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ВЕЛИКИЙ ПЕРВОСВЯЩЕНИИК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ВЕЛИКИЙ ПАСТЫРЬ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НАСТАВНИК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ГЛАВА ТЕЛА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ГЛАВА ЦЕРКВИ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НАСЛЕДНИК ВСЕГО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ПЕРВОСВЯЩЕННИК ВЕЧНЫЙ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СВЯТОЙ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СВЯТОЙ ИЗРАИЛЬЯ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СВЯТОЙ ДУХ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НАДЕЖДА</a:t>
              </a:r>
              <a:r>
                <a:rPr lang="en-US" altLang="en-US" sz="1200">
                  <a:latin typeface="Skia" panose="020D0502020204020204" pitchFamily="34" charset="0"/>
                </a:rPr>
                <a:t> …</a:t>
              </a:r>
              <a:r>
                <a:rPr lang="ru-RU" altLang="en-US" sz="1200">
                  <a:latin typeface="Skia" panose="020D0502020204020204" pitchFamily="34" charset="0"/>
                </a:rPr>
                <a:t>РОГ СПАСЕНИЯ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Я ЕСМЬ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ОБРАЗ БОЖИЙ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ОБРАЗ ЕГО ЕСТЕСТВА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ИММАНУИЛ</a:t>
              </a:r>
              <a:r>
                <a:rPr lang="en-US" altLang="en-US" sz="1200">
                  <a:latin typeface="Skia" panose="020D0502020204020204" pitchFamily="34" charset="0"/>
                </a:rPr>
                <a:t>L…</a:t>
              </a:r>
              <a:r>
                <a:rPr lang="ru-RU" altLang="en-US" sz="1200">
                  <a:latin typeface="Skia" panose="020D0502020204020204" pitchFamily="34" charset="0"/>
                </a:rPr>
                <a:t>ИЕГОВА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 i="1" u="sng">
                  <a:latin typeface="Skia" panose="020D0502020204020204" pitchFamily="34" charset="0"/>
                </a:rPr>
                <a:t>ИИСУС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ИИСУС ХРИСТОС НАШ ГОСПОДЬ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СУДЬЯ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ЦАРЬ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ЦАРЬ ВЕЧНЫЙ</a:t>
              </a:r>
              <a:r>
                <a:rPr lang="en-US" altLang="en-US" sz="1200">
                  <a:latin typeface="Skia" panose="020D0502020204020204" pitchFamily="34" charset="0"/>
                </a:rPr>
                <a:t>L…</a:t>
              </a:r>
              <a:r>
                <a:rPr lang="ru-RU" altLang="en-US" sz="1200">
                  <a:latin typeface="Skia" panose="020D0502020204020204" pitchFamily="34" charset="0"/>
                </a:rPr>
                <a:t>ЦАРЬ ЦАРЕЙ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АГНЕЦ БОЖИЙ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ПОСЛЕДНИЙ АДАМ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ЗАКОНОДАВЕЦ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НАСТАВНИК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ЖИЗНЬ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СВЕТ МИРА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ПОДОБЕН ОРЛУ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ЛИЛИЯ ДОЛИН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ЛЕВ КОЛЕНА ИУДИНА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ЖИВОЙ КАМЕНЬ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ЖИВАЯ ВОДА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ГОСПОДЬ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ГОСПОДЬ БОГ ВСЕМОГУЩИЙ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 i="1" u="sng">
                  <a:latin typeface="Skia" panose="020D0502020204020204" pitchFamily="34" charset="0"/>
                </a:rPr>
                <a:t>ГОСПОДЬ ИИСУС ХРИСТОС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ГОСПОДЬ ВСЕГО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ГОСПОДЬ СЛАВЫ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ГОСПОДЬ ГОСПОДСТВУЮЩИХ 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ГОСПОДЬ НАША ПРАВЕДНОСТЬ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ЛЮБОВЬ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МУЖ СКОРБЕЙ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ГОСПОДИН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ПОСРЕДНИК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МИЛОСТИВЫЙ</a:t>
              </a:r>
              <a:r>
                <a:rPr lang="en-US" altLang="en-US" sz="1200">
                  <a:latin typeface="Skia" panose="020D0502020204020204" pitchFamily="34" charset="0"/>
                </a:rPr>
                <a:t> </a:t>
              </a:r>
              <a:r>
                <a:rPr lang="ru-RU" altLang="en-US" sz="1200">
                  <a:latin typeface="Skia" panose="020D0502020204020204" pitchFamily="34" charset="0"/>
                </a:rPr>
                <a:t>НАЗАРЯНИН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СЕМЯ ДАВИДОВО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ОМЕГА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ЕДИНОРОДНЫЙ СЫН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НАШ ПАСХАЛЬНЫЙ АГНЕЦ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НАШ МИР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ГОРШЕЧНИК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СИЛА БОЖЬЯ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КНЯЗЬ МИРА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ПРОРОК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УЧИТЕЛЬ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СИЯНИЕ СЛАВЫ БОЖЬЕЙ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ИСКУПИТЕЛЬ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ОГОНЬ ОЧИЩАЮЩИЙ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ВОСКРЕСЕНИЕ И ЖИЗНЬ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ПРАВЕДНЫЙ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СКАЛА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КОРЕНЬ ДАВИДОВ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НАРЦИСС САРОНСКИЙ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ВЛАДЫКА ТВОРЕНИЯ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ВЛАДЫКА ЦАРЕЙ ЗЕМНЫХ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ЦАРЬ ИЗРАИЛЯ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СПАСИТЕЛЬ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ЖЕЗЛ ИЗРАИЛЯ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СЕМЯ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РАБ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ПАСТЫРЬ И НАЧАЛЬНИК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ЩИТ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СЫН ДАВИДОВ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СЫН БОЖИЙ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ЗВЕЗДА ИАКОВА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СКАЛА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СЫН ПРАВЕДНОСТИ</a:t>
              </a:r>
              <a:r>
                <a:rPr lang="en-US" altLang="en-US" sz="1200">
                  <a:latin typeface="Skia" panose="020D0502020204020204" pitchFamily="34" charset="0"/>
                </a:rPr>
                <a:t>… </a:t>
              </a:r>
              <a:r>
                <a:rPr lang="ru-RU" altLang="en-US" sz="1200">
                  <a:latin typeface="Skia" panose="020D0502020204020204" pitchFamily="34" charset="0"/>
                </a:rPr>
                <a:t>УЧИТЕЛЬ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СВЕТ ИСТИННЫЙ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ИСТИНА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ЛОЗА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МУДРОСТЬ БОЖЬЯ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ЧУДНЫЙ СОВЕТНИК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СЛОВО</a:t>
              </a:r>
              <a:r>
                <a:rPr lang="en-US" altLang="en-US" sz="1200">
                  <a:latin typeface="Skia" panose="020D0502020204020204" pitchFamily="34" charset="0"/>
                </a:rPr>
                <a:t>…</a:t>
              </a:r>
              <a:r>
                <a:rPr lang="ru-RU" altLang="en-US" sz="1200">
                  <a:latin typeface="Skia" panose="020D0502020204020204" pitchFamily="34" charset="0"/>
                </a:rPr>
                <a:t>СЛОВО БОЖЬЕ</a:t>
              </a:r>
              <a:r>
                <a:rPr lang="en-US" altLang="en-US" sz="1200">
                  <a:latin typeface="Skia" panose="020D0502020204020204" pitchFamily="34" charset="0"/>
                </a:rPr>
                <a:t>.</a:t>
              </a:r>
            </a:p>
          </p:txBody>
        </p:sp>
        <p:sp>
          <p:nvSpPr>
            <p:cNvPr id="550948" name="Text Box 36">
              <a:extLst>
                <a:ext uri="{FF2B5EF4-FFF2-40B4-BE49-F238E27FC236}">
                  <a16:creationId xmlns:a16="http://schemas.microsoft.com/office/drawing/2014/main" id="{7B0DB35A-D4B6-4781-AF9F-A6FE95F5F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3" y="3577"/>
              <a:ext cx="1365" cy="40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ru-RU" altLang="en-US" sz="1200">
                <a:latin typeface="Skia" panose="020D0502020204020204" pitchFamily="34" charset="0"/>
              </a:endParaRPr>
            </a:p>
            <a:p>
              <a:r>
                <a:rPr lang="ru-RU" altLang="en-US" sz="1200">
                  <a:latin typeface="Skia" panose="020D0502020204020204" pitchFamily="34" charset="0"/>
                </a:rPr>
                <a:t>Мария</a:t>
              </a:r>
              <a:r>
                <a:rPr lang="en-US" altLang="en-US" sz="1200">
                  <a:latin typeface="Skia" panose="020D0502020204020204" pitchFamily="34" charset="0"/>
                </a:rPr>
                <a:t> </a:t>
              </a:r>
              <a:r>
                <a:rPr lang="ru-RU" altLang="en-US" sz="1200">
                  <a:latin typeface="Skia" panose="020D0502020204020204" pitchFamily="34" charset="0"/>
                </a:rPr>
                <a:t>Фоксвел</a:t>
              </a:r>
              <a:r>
                <a:rPr lang="en-US" altLang="en-US" sz="1200">
                  <a:latin typeface="Skia" panose="020D0502020204020204" pitchFamily="34" charset="0"/>
                </a:rPr>
                <a:t> </a:t>
              </a:r>
              <a:r>
                <a:rPr lang="ru-RU" altLang="en-US" sz="1200">
                  <a:latin typeface="Skia" panose="020D0502020204020204" pitchFamily="34" charset="0"/>
                </a:rPr>
                <a:t>Лоекс</a:t>
              </a:r>
              <a:r>
                <a:rPr lang="en-US" altLang="en-US" sz="1200">
                  <a:latin typeface="Skia" panose="020D0502020204020204" pitchFamily="34" charset="0"/>
                </a:rPr>
                <a:t>,        </a:t>
              </a:r>
              <a:r>
                <a:rPr lang="en-US" altLang="en-US" sz="1200" i="1">
                  <a:latin typeface="Skia" panose="020D0502020204020204" pitchFamily="34" charset="0"/>
                </a:rPr>
                <a:t>                                       </a:t>
              </a:r>
              <a:r>
                <a:rPr lang="ru-RU" altLang="en-US" sz="1200" i="1">
                  <a:latin typeface="Skia" panose="020D0502020204020204" pitchFamily="34" charset="0"/>
                </a:rPr>
                <a:t>Славные имена Бога</a:t>
              </a:r>
              <a:r>
                <a:rPr lang="en-US" altLang="en-US" sz="1200">
                  <a:latin typeface="Skia" panose="020D0502020204020204" pitchFamily="34" charset="0"/>
                </a:rPr>
                <a:t> </a:t>
              </a:r>
            </a:p>
          </p:txBody>
        </p:sp>
      </p:grpSp>
      <p:sp>
        <p:nvSpPr>
          <p:cNvPr id="550914" name="Text Box 2">
            <a:extLst>
              <a:ext uri="{FF2B5EF4-FFF2-40B4-BE49-F238E27FC236}">
                <a16:creationId xmlns:a16="http://schemas.microsoft.com/office/drawing/2014/main" id="{BDAF33ED-D557-B271-EDFF-EFF5F399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550915" name="Text Box 3">
            <a:extLst>
              <a:ext uri="{FF2B5EF4-FFF2-40B4-BE49-F238E27FC236}">
                <a16:creationId xmlns:a16="http://schemas.microsoft.com/office/drawing/2014/main" id="{650506B6-5169-8112-62D2-A5795C18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50916" name="Text Box 4">
            <a:extLst>
              <a:ext uri="{FF2B5EF4-FFF2-40B4-BE49-F238E27FC236}">
                <a16:creationId xmlns:a16="http://schemas.microsoft.com/office/drawing/2014/main" id="{CD5925E3-77C5-E592-C482-3A1D97409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3350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 b="0"/>
          </a:p>
        </p:txBody>
      </p:sp>
      <p:sp>
        <p:nvSpPr>
          <p:cNvPr id="550917" name="Text Box 5">
            <a:extLst>
              <a:ext uri="{FF2B5EF4-FFF2-40B4-BE49-F238E27FC236}">
                <a16:creationId xmlns:a16="http://schemas.microsoft.com/office/drawing/2014/main" id="{5D9F43A5-A418-223A-A9A0-E88B877F1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604963"/>
            <a:ext cx="76200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 b="0"/>
          </a:p>
        </p:txBody>
      </p:sp>
      <p:sp>
        <p:nvSpPr>
          <p:cNvPr id="550919" name="Text Box 7">
            <a:extLst>
              <a:ext uri="{FF2B5EF4-FFF2-40B4-BE49-F238E27FC236}">
                <a16:creationId xmlns:a16="http://schemas.microsoft.com/office/drawing/2014/main" id="{A8FB6D1F-2B41-42FC-58BC-A0B2F5B4C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150" y="6111875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BF43D"/>
                </a:solidFill>
                <a:latin typeface="Skia" panose="020D0502020204020204" pitchFamily="34" charset="0"/>
              </a:rPr>
              <a:t>ПРОМАХНУЛИСЬ МЫ МИМО ЦЕЛИ ИЛИ НЕТ</a:t>
            </a:r>
            <a:r>
              <a:rPr lang="en-US" altLang="en-US" sz="3200">
                <a:solidFill>
                  <a:srgbClr val="FBF43D"/>
                </a:solidFill>
                <a:latin typeface="Skia" panose="020D0502020204020204" pitchFamily="34" charset="0"/>
              </a:rPr>
              <a:t>?</a:t>
            </a:r>
          </a:p>
        </p:txBody>
      </p:sp>
      <p:sp>
        <p:nvSpPr>
          <p:cNvPr id="550920" name="Text Box 8">
            <a:extLst>
              <a:ext uri="{FF2B5EF4-FFF2-40B4-BE49-F238E27FC236}">
                <a16:creationId xmlns:a16="http://schemas.microsoft.com/office/drawing/2014/main" id="{D8AFFCD2-5041-8684-41E1-891193DD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17500"/>
            <a:ext cx="6872287" cy="5794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 i="1" u="sng">
                <a:solidFill>
                  <a:srgbClr val="FBF43D"/>
                </a:solidFill>
                <a:latin typeface="Skia" panose="020D0502020204020204" pitchFamily="34" charset="0"/>
              </a:rPr>
              <a:t>СЛАВНЫЕ</a:t>
            </a:r>
            <a:r>
              <a:rPr lang="en-US" altLang="en-US" sz="3200" i="1">
                <a:solidFill>
                  <a:srgbClr val="FBF43D"/>
                </a:solidFill>
                <a:latin typeface="Skia" panose="020D0502020204020204" pitchFamily="34" charset="0"/>
              </a:rPr>
              <a:t> </a:t>
            </a:r>
            <a:r>
              <a:rPr lang="ru-RU" altLang="en-US" sz="3200" i="1" u="sng">
                <a:solidFill>
                  <a:srgbClr val="FBF43D"/>
                </a:solidFill>
                <a:latin typeface="Skia" panose="020D0502020204020204" pitchFamily="34" charset="0"/>
              </a:rPr>
              <a:t>ИМЕНА</a:t>
            </a:r>
            <a:r>
              <a:rPr lang="en-US" altLang="en-US" sz="3200" i="1">
                <a:solidFill>
                  <a:srgbClr val="FBF43D"/>
                </a:solidFill>
                <a:latin typeface="Skia" panose="020D0502020204020204" pitchFamily="34" charset="0"/>
              </a:rPr>
              <a:t> </a:t>
            </a:r>
            <a:r>
              <a:rPr lang="ru-RU" altLang="en-US" sz="3200" i="1">
                <a:solidFill>
                  <a:srgbClr val="FBF43D"/>
                </a:solidFill>
                <a:latin typeface="Skia" panose="020D0502020204020204" pitchFamily="34" charset="0"/>
              </a:rPr>
              <a:t>БОГА</a:t>
            </a:r>
            <a:r>
              <a:rPr lang="en-US" altLang="en-US" sz="3200" i="1">
                <a:solidFill>
                  <a:srgbClr val="FBF43D"/>
                </a:solidFill>
                <a:latin typeface="Skia" panose="020D0502020204020204" pitchFamily="34" charset="0"/>
              </a:rPr>
              <a:t>!</a:t>
            </a:r>
          </a:p>
        </p:txBody>
      </p:sp>
      <p:sp>
        <p:nvSpPr>
          <p:cNvPr id="550934" name="AutoShape 22">
            <a:extLst>
              <a:ext uri="{FF2B5EF4-FFF2-40B4-BE49-F238E27FC236}">
                <a16:creationId xmlns:a16="http://schemas.microsoft.com/office/drawing/2014/main" id="{142C3EA5-CE17-4858-CB23-103FE043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1112838"/>
            <a:ext cx="1216025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5" name="AutoShape 23">
            <a:extLst>
              <a:ext uri="{FF2B5EF4-FFF2-40B4-BE49-F238E27FC236}">
                <a16:creationId xmlns:a16="http://schemas.microsoft.com/office/drawing/2014/main" id="{6154C32D-6BD1-61A7-90D3-94F9B9699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2049463"/>
            <a:ext cx="1128712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6" name="AutoShape 24">
            <a:extLst>
              <a:ext uri="{FF2B5EF4-FFF2-40B4-BE49-F238E27FC236}">
                <a16:creationId xmlns:a16="http://schemas.microsoft.com/office/drawing/2014/main" id="{E6A6FC8C-7397-FBE8-9EBF-5E30D2AA7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50" y="2401888"/>
            <a:ext cx="1887538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7" name="AutoShape 25">
            <a:extLst>
              <a:ext uri="{FF2B5EF4-FFF2-40B4-BE49-F238E27FC236}">
                <a16:creationId xmlns:a16="http://schemas.microsoft.com/office/drawing/2014/main" id="{273FBC03-8912-5221-1382-A4FA8F044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3695700"/>
            <a:ext cx="1214438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8" name="AutoShape 26">
            <a:extLst>
              <a:ext uri="{FF2B5EF4-FFF2-40B4-BE49-F238E27FC236}">
                <a16:creationId xmlns:a16="http://schemas.microsoft.com/office/drawing/2014/main" id="{5C1A34C9-D3F3-1734-C4D8-E1813535A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4789488"/>
            <a:ext cx="936625" cy="2413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9" name="AutoShape 27">
            <a:extLst>
              <a:ext uri="{FF2B5EF4-FFF2-40B4-BE49-F238E27FC236}">
                <a16:creationId xmlns:a16="http://schemas.microsoft.com/office/drawing/2014/main" id="{BA5CCAB1-BBF1-4328-2E5A-BFD30EBC1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5311775"/>
            <a:ext cx="1131888" cy="3143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40" name="Text Box 28">
            <a:extLst>
              <a:ext uri="{FF2B5EF4-FFF2-40B4-BE49-F238E27FC236}">
                <a16:creationId xmlns:a16="http://schemas.microsoft.com/office/drawing/2014/main" id="{3192C60B-4FA7-C1C3-F2E3-A6446FF54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550941" name="Text Box 29">
            <a:extLst>
              <a:ext uri="{FF2B5EF4-FFF2-40B4-BE49-F238E27FC236}">
                <a16:creationId xmlns:a16="http://schemas.microsoft.com/office/drawing/2014/main" id="{C1E75ECD-78D9-AC88-0F84-5D1AB191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3350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 b="0"/>
          </a:p>
        </p:txBody>
      </p:sp>
      <p:sp>
        <p:nvSpPr>
          <p:cNvPr id="550942" name="Text Box 30">
            <a:extLst>
              <a:ext uri="{FF2B5EF4-FFF2-40B4-BE49-F238E27FC236}">
                <a16:creationId xmlns:a16="http://schemas.microsoft.com/office/drawing/2014/main" id="{5114FBEA-FD08-FD97-95DB-340D68522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2389188"/>
            <a:ext cx="2768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8392" dir="4091915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 i="1">
                <a:solidFill>
                  <a:schemeClr val="folHlink"/>
                </a:solidFill>
              </a:rPr>
              <a:t>ХРИСТОС ЕСТЬ ГОСПОДЬ</a:t>
            </a:r>
            <a:endParaRPr lang="en-US" altLang="en-US" sz="4000" i="1">
              <a:solidFill>
                <a:schemeClr val="folHlink"/>
              </a:solidFill>
            </a:endParaRPr>
          </a:p>
        </p:txBody>
      </p:sp>
      <p:sp>
        <p:nvSpPr>
          <p:cNvPr id="550943" name="Text Box 31">
            <a:extLst>
              <a:ext uri="{FF2B5EF4-FFF2-40B4-BE49-F238E27FC236}">
                <a16:creationId xmlns:a16="http://schemas.microsoft.com/office/drawing/2014/main" id="{1166F6E7-3360-293A-127F-0224081EB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2114550"/>
            <a:ext cx="4351338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8392" dir="4091915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 i="1">
                <a:solidFill>
                  <a:schemeClr val="folHlink"/>
                </a:solidFill>
              </a:rPr>
              <a:t>ХРИСТОС ЕСТЬ ГОСПОДЬ</a:t>
            </a:r>
            <a:endParaRPr lang="en-US" altLang="en-US" sz="5400" i="1">
              <a:solidFill>
                <a:schemeClr val="folHlink"/>
              </a:solidFill>
            </a:endParaRPr>
          </a:p>
        </p:txBody>
      </p:sp>
      <p:sp>
        <p:nvSpPr>
          <p:cNvPr id="550944" name="Text Box 32">
            <a:extLst>
              <a:ext uri="{FF2B5EF4-FFF2-40B4-BE49-F238E27FC236}">
                <a16:creationId xmlns:a16="http://schemas.microsoft.com/office/drawing/2014/main" id="{C078A67F-5142-ED66-08C5-D494139CC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788" y="1811338"/>
            <a:ext cx="4598987" cy="3111500"/>
          </a:xfrm>
          <a:prstGeom prst="rect">
            <a:avLst/>
          </a:prstGeom>
          <a:noFill/>
          <a:ln>
            <a:noFill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600" i="1">
                <a:solidFill>
                  <a:srgbClr val="FF0000"/>
                </a:solidFill>
              </a:rPr>
              <a:t>ХРИСТОС ЕСТЬ ГОСПОДЬ</a:t>
            </a:r>
            <a:endParaRPr lang="en-US" altLang="en-US" sz="6600" i="1">
              <a:solidFill>
                <a:srgbClr val="FF0000"/>
              </a:solidFill>
            </a:endParaRPr>
          </a:p>
        </p:txBody>
      </p:sp>
      <p:sp>
        <p:nvSpPr>
          <p:cNvPr id="550945" name="Text Box 33">
            <a:extLst>
              <a:ext uri="{FF2B5EF4-FFF2-40B4-BE49-F238E27FC236}">
                <a16:creationId xmlns:a16="http://schemas.microsoft.com/office/drawing/2014/main" id="{3ED618A5-9AA6-808C-988A-2C1FD25D8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2036763"/>
            <a:ext cx="8151812" cy="2713037"/>
          </a:xfrm>
          <a:prstGeom prst="rect">
            <a:avLst/>
          </a:prstGeom>
          <a:noFill/>
          <a:ln>
            <a:noFill/>
          </a:ln>
          <a:effectLst>
            <a:outerShdw dist="176434" dir="358461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7200" b="0">
                <a:solidFill>
                  <a:srgbClr val="99CCFF"/>
                </a:solidFill>
                <a:latin typeface="Kosher-Normal" charset="0"/>
              </a:rPr>
              <a:t>ИИСУС</a:t>
            </a:r>
            <a:endParaRPr lang="en-US" altLang="en-US" sz="17200" b="0">
              <a:solidFill>
                <a:srgbClr val="99CCFF"/>
              </a:solidFill>
              <a:latin typeface="Kosher-Normal" charset="0"/>
            </a:endParaRPr>
          </a:p>
        </p:txBody>
      </p:sp>
      <p:sp>
        <p:nvSpPr>
          <p:cNvPr id="550946" name="Text Box 34">
            <a:extLst>
              <a:ext uri="{FF2B5EF4-FFF2-40B4-BE49-F238E27FC236}">
                <a16:creationId xmlns:a16="http://schemas.microsoft.com/office/drawing/2014/main" id="{7791699E-E417-F5C5-9595-47C14478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5416550"/>
            <a:ext cx="4643437" cy="636588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 №</a:t>
            </a:r>
            <a:r>
              <a:rPr lang="en-US" altLang="en-US" sz="320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550950" name="Rectangle 38">
            <a:extLst>
              <a:ext uri="{FF2B5EF4-FFF2-40B4-BE49-F238E27FC236}">
                <a16:creationId xmlns:a16="http://schemas.microsoft.com/office/drawing/2014/main" id="{79D69D86-74B3-43DD-0A7F-36262D6A8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50951" name="Text Box 39">
            <a:extLst>
              <a:ext uri="{FF2B5EF4-FFF2-40B4-BE49-F238E27FC236}">
                <a16:creationId xmlns:a16="http://schemas.microsoft.com/office/drawing/2014/main" id="{ADCA4080-F455-4060-3A8C-03D2561DF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50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5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550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0"/>
                                        <p:tgtEl>
                                          <p:spTgt spid="550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0"/>
                                        <p:tgtEl>
                                          <p:spTgt spid="550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9" grpId="0" autoUpdateAnimBg="0"/>
      <p:bldP spid="550942" grpId="0" autoUpdateAnimBg="0"/>
      <p:bldP spid="550942" grpId="1"/>
      <p:bldP spid="550943" grpId="0" autoUpdateAnimBg="0"/>
      <p:bldP spid="550943" grpId="1"/>
      <p:bldP spid="550944" grpId="0" autoUpdateAnimBg="0"/>
      <p:bldP spid="550944" grpId="1"/>
      <p:bldP spid="550945" grpId="0" autoUpdateAnimBg="0"/>
      <p:bldP spid="550946" grpId="0" animBg="1" autoUpdateAnimBg="0"/>
      <p:bldP spid="55094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>
            <a:extLst>
              <a:ext uri="{FF2B5EF4-FFF2-40B4-BE49-F238E27FC236}">
                <a16:creationId xmlns:a16="http://schemas.microsoft.com/office/drawing/2014/main" id="{1B98AC04-4556-D772-EAC8-6D0092E23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 i="1">
                <a:solidFill>
                  <a:schemeClr val="folHlink"/>
                </a:solidFill>
                <a:latin typeface="Helvetica" pitchFamily="2" charset="0"/>
              </a:rPr>
              <a:t>О слове </a:t>
            </a:r>
            <a:r>
              <a:rPr lang="en-US" altLang="en-US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en-US" altLang="en-US" sz="4000" i="1">
                <a:latin typeface="Helvetica" pitchFamily="2" charset="0"/>
              </a:rPr>
              <a:t>“</a:t>
            </a:r>
            <a:r>
              <a:rPr lang="ru-RU" altLang="en-US" sz="4000" i="1">
                <a:latin typeface="Helvetica" pitchFamily="2" charset="0"/>
              </a:rPr>
              <a:t>ГРЕХ</a:t>
            </a:r>
            <a:r>
              <a:rPr lang="en-US" altLang="en-US" sz="4000" i="1">
                <a:latin typeface="Helvetica" pitchFamily="2" charset="0"/>
              </a:rPr>
              <a:t>”...</a:t>
            </a:r>
            <a:endParaRPr lang="en-US" altLang="en-US" sz="24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25319" name="Text Box 7">
            <a:extLst>
              <a:ext uri="{FF2B5EF4-FFF2-40B4-BE49-F238E27FC236}">
                <a16:creationId xmlns:a16="http://schemas.microsoft.com/office/drawing/2014/main" id="{9B794622-F3AC-4618-DB93-5D673CF12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5324" name="Rectangle 12">
            <a:extLst>
              <a:ext uri="{FF2B5EF4-FFF2-40B4-BE49-F238E27FC236}">
                <a16:creationId xmlns:a16="http://schemas.microsoft.com/office/drawing/2014/main" id="{94410785-1F86-EA99-C540-CC35B7D0F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25325" name="Rectangle 13">
            <a:extLst>
              <a:ext uri="{FF2B5EF4-FFF2-40B4-BE49-F238E27FC236}">
                <a16:creationId xmlns:a16="http://schemas.microsoft.com/office/drawing/2014/main" id="{A40F4194-EC38-669A-4AA0-3AA61D4F5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608263"/>
            <a:ext cx="8458200" cy="1063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 i="1">
                <a:solidFill>
                  <a:schemeClr val="folHlink"/>
                </a:solidFill>
                <a:latin typeface="Helvetica" pitchFamily="2" charset="0"/>
              </a:rPr>
              <a:t>Можем ли мы удовлетворить такому критерию</a:t>
            </a:r>
            <a:r>
              <a:rPr lang="en-US" altLang="en-US" sz="3200" i="1">
                <a:solidFill>
                  <a:schemeClr val="folHlink"/>
                </a:solidFill>
                <a:latin typeface="Helvetica" pitchFamily="2" charset="0"/>
              </a:rPr>
              <a:t>?</a:t>
            </a:r>
            <a:endParaRPr lang="en-US" altLang="en-US" sz="1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25328" name="Text Box 16">
            <a:extLst>
              <a:ext uri="{FF2B5EF4-FFF2-40B4-BE49-F238E27FC236}">
                <a16:creationId xmlns:a16="http://schemas.microsoft.com/office/drawing/2014/main" id="{1EC619D1-DEB2-D074-7DCB-F921EC42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150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5329" name="Rectangle 17">
            <a:extLst>
              <a:ext uri="{FF2B5EF4-FFF2-40B4-BE49-F238E27FC236}">
                <a16:creationId xmlns:a16="http://schemas.microsoft.com/office/drawing/2014/main" id="{2180DE5C-38E4-FC6B-A4A6-718973C0C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Основа библейского откровения</a:t>
            </a:r>
            <a:r>
              <a:rPr lang="en-US" altLang="en-US" sz="2400">
                <a:solidFill>
                  <a:srgbClr val="DDEE5E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Божья безусловная программа заветов</a:t>
            </a:r>
            <a:endParaRPr lang="en-US" altLang="en-US" sz="2400">
              <a:solidFill>
                <a:srgbClr val="DDEE5E"/>
              </a:solidFill>
              <a:latin typeface="Helvetica" pitchFamily="2" charset="0"/>
            </a:endParaRPr>
          </a:p>
        </p:txBody>
      </p:sp>
      <p:grpSp>
        <p:nvGrpSpPr>
          <p:cNvPr id="525330" name="Group 18">
            <a:extLst>
              <a:ext uri="{FF2B5EF4-FFF2-40B4-BE49-F238E27FC236}">
                <a16:creationId xmlns:a16="http://schemas.microsoft.com/office/drawing/2014/main" id="{095A03C5-12D0-7C6A-9986-5B466CCEA32D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3876675"/>
            <a:ext cx="8559800" cy="2540000"/>
            <a:chOff x="200" y="2442"/>
            <a:chExt cx="5392" cy="1600"/>
          </a:xfrm>
        </p:grpSpPr>
        <p:sp>
          <p:nvSpPr>
            <p:cNvPr id="525321" name="AutoShape 9">
              <a:extLst>
                <a:ext uri="{FF2B5EF4-FFF2-40B4-BE49-F238E27FC236}">
                  <a16:creationId xmlns:a16="http://schemas.microsoft.com/office/drawing/2014/main" id="{B7A7308F-8E1E-6200-7635-3D8F99976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" y="2442"/>
              <a:ext cx="3903" cy="1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CC">
                    <a:gamma/>
                    <a:shade val="0"/>
                    <a:invGamma/>
                  </a:srgbClr>
                </a:gs>
                <a:gs pos="50000">
                  <a:srgbClr val="0000CC"/>
                </a:gs>
                <a:gs pos="100000">
                  <a:srgbClr val="0000CC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17" name="Text Box 5">
              <a:extLst>
                <a:ext uri="{FF2B5EF4-FFF2-40B4-BE49-F238E27FC236}">
                  <a16:creationId xmlns:a16="http://schemas.microsoft.com/office/drawing/2014/main" id="{4B55A19D-F024-00AF-8390-37FAB626F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" y="2503"/>
              <a:ext cx="5392" cy="1441"/>
            </a:xfrm>
            <a:prstGeom prst="rect">
              <a:avLst/>
            </a:prstGeom>
            <a:noFill/>
            <a:ln>
              <a:noFill/>
            </a:ln>
            <a:effectLst>
              <a:outerShdw dist="63500" dir="221219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4800" i="1">
                  <a:solidFill>
                    <a:srgbClr val="66FF78"/>
                  </a:solidFill>
                  <a:latin typeface="Helvetica" pitchFamily="2" charset="0"/>
                </a:rPr>
                <a:t>Ап.Павел лучше          всего сказал в </a:t>
              </a:r>
              <a:r>
                <a:rPr lang="en-US" altLang="en-US" sz="4800" i="1">
                  <a:solidFill>
                    <a:srgbClr val="66FF78"/>
                  </a:solidFill>
                  <a:latin typeface="Helvetica" pitchFamily="2" charset="0"/>
                </a:rPr>
                <a:t>                             </a:t>
              </a:r>
              <a:r>
                <a:rPr lang="ru-RU" altLang="en-US" sz="4800" i="1">
                  <a:solidFill>
                    <a:srgbClr val="66FF78"/>
                  </a:solidFill>
                  <a:latin typeface="Helvetica" pitchFamily="2" charset="0"/>
                </a:rPr>
                <a:t>Римлянам</a:t>
              </a:r>
              <a:r>
                <a:rPr lang="en-US" altLang="en-US" sz="4800" i="1">
                  <a:solidFill>
                    <a:srgbClr val="66FF78"/>
                  </a:solidFill>
                  <a:latin typeface="Helvetica" pitchFamily="2" charset="0"/>
                </a:rPr>
                <a:t> 3:23...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25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25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25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25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2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7" name="Picture 3">
            <a:extLst>
              <a:ext uri="{FF2B5EF4-FFF2-40B4-BE49-F238E27FC236}">
                <a16:creationId xmlns:a16="http://schemas.microsoft.com/office/drawing/2014/main" id="{CD66FF44-F044-20C1-48D0-7C5F8D76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0074" name="Rectangle 10">
            <a:extLst>
              <a:ext uri="{FF2B5EF4-FFF2-40B4-BE49-F238E27FC236}">
                <a16:creationId xmlns:a16="http://schemas.microsoft.com/office/drawing/2014/main" id="{FD9CE02D-6566-0427-527B-3FE8957F6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887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8.0.05a.01</a:t>
            </a:r>
          </a:p>
        </p:txBody>
      </p:sp>
      <p:sp>
        <p:nvSpPr>
          <p:cNvPr id="600081" name="Text Box 17">
            <a:extLst>
              <a:ext uri="{FF2B5EF4-FFF2-40B4-BE49-F238E27FC236}">
                <a16:creationId xmlns:a16="http://schemas.microsoft.com/office/drawing/2014/main" id="{85B097ED-C54C-7521-6216-711850C44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600083" name="Text Box 19">
            <a:extLst>
              <a:ext uri="{FF2B5EF4-FFF2-40B4-BE49-F238E27FC236}">
                <a16:creationId xmlns:a16="http://schemas.microsoft.com/office/drawing/2014/main" id="{2A0EBE7D-C0C5-2A5C-88C1-9380CE768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727700"/>
            <a:ext cx="80232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Презентация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Международной миссии «О Библии… просто»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              Форт-Уорт, Техас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5" name="Text Box 5">
            <a:extLst>
              <a:ext uri="{FF2B5EF4-FFF2-40B4-BE49-F238E27FC236}">
                <a16:creationId xmlns:a16="http://schemas.microsoft.com/office/drawing/2014/main" id="{0F00C27F-38C2-EC19-D78C-8D822D377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 b="0">
              <a:latin typeface="Times New Roman" panose="02020603050405020304" pitchFamily="18" charset="0"/>
            </a:endParaRPr>
          </a:p>
        </p:txBody>
      </p:sp>
      <p:sp>
        <p:nvSpPr>
          <p:cNvPr id="394252" name="WordArt 12">
            <a:extLst>
              <a:ext uri="{FF2B5EF4-FFF2-40B4-BE49-F238E27FC236}">
                <a16:creationId xmlns:a16="http://schemas.microsoft.com/office/drawing/2014/main" id="{72F59049-153E-E726-DF5D-B9F332A8D6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1633538"/>
            <a:ext cx="9899650" cy="4849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"...ибо все согрешили</a:t>
            </a:r>
          </a:p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 лишены славы </a:t>
            </a:r>
          </a:p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Божьей."</a:t>
            </a:r>
            <a:endParaRPr lang="en-US" sz="36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255" name="Text Box 15">
            <a:extLst>
              <a:ext uri="{FF2B5EF4-FFF2-40B4-BE49-F238E27FC236}">
                <a16:creationId xmlns:a16="http://schemas.microsoft.com/office/drawing/2014/main" id="{7D3C7557-D41A-135C-08BF-341249BD0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94259" name="Rectangle 19">
            <a:extLst>
              <a:ext uri="{FF2B5EF4-FFF2-40B4-BE49-F238E27FC236}">
                <a16:creationId xmlns:a16="http://schemas.microsoft.com/office/drawing/2014/main" id="{2B5872B8-7659-19EE-9683-7584FC675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98" name="Text Box 22">
            <a:extLst>
              <a:ext uri="{FF2B5EF4-FFF2-40B4-BE49-F238E27FC236}">
                <a16:creationId xmlns:a16="http://schemas.microsoft.com/office/drawing/2014/main" id="{D1A73399-48E0-7A6B-F4CC-28773AE4D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663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8201" name="Text Box 25">
            <a:extLst>
              <a:ext uri="{FF2B5EF4-FFF2-40B4-BE49-F238E27FC236}">
                <a16:creationId xmlns:a16="http://schemas.microsoft.com/office/drawing/2014/main" id="{D66D8BBC-1787-295F-7ED9-445CCEEFA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5" y="6288088"/>
            <a:ext cx="3733800" cy="514350"/>
          </a:xfrm>
          <a:prstGeom prst="rect">
            <a:avLst/>
          </a:prstGeom>
          <a:gradFill rotWithShape="1">
            <a:gsLst>
              <a:gs pos="0">
                <a:srgbClr val="291EFF">
                  <a:gamma/>
                  <a:shade val="0"/>
                  <a:invGamma/>
                </a:srgbClr>
              </a:gs>
              <a:gs pos="50000">
                <a:srgbClr val="291EFF"/>
              </a:gs>
              <a:gs pos="100000">
                <a:srgbClr val="291EFF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ПРИЛОЖЕНИЕ №</a:t>
            </a:r>
            <a:r>
              <a:rPr lang="en-US" altLang="en-US" sz="240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178204" name="Rectangle 28">
            <a:extLst>
              <a:ext uri="{FF2B5EF4-FFF2-40B4-BE49-F238E27FC236}">
                <a16:creationId xmlns:a16="http://schemas.microsoft.com/office/drawing/2014/main" id="{EC06B174-BF4E-C055-02A7-233A541C6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78205" name="Text Box 29">
            <a:extLst>
              <a:ext uri="{FF2B5EF4-FFF2-40B4-BE49-F238E27FC236}">
                <a16:creationId xmlns:a16="http://schemas.microsoft.com/office/drawing/2014/main" id="{82D63D04-CE62-F1A0-6DE1-8C6DCE2FC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15088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178218" name="Rectangle 42">
            <a:extLst>
              <a:ext uri="{FF2B5EF4-FFF2-40B4-BE49-F238E27FC236}">
                <a16:creationId xmlns:a16="http://schemas.microsoft.com/office/drawing/2014/main" id="{CFBC3EFE-5DDC-6346-6F19-EDD2B3A2E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Основа библейского откровения</a:t>
            </a:r>
            <a:r>
              <a:rPr lang="en-US" altLang="en-US" sz="2400">
                <a:solidFill>
                  <a:srgbClr val="DDEE5E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Божья безусловная программа заветов</a:t>
            </a:r>
            <a:endParaRPr lang="en-US" altLang="en-US" sz="2400">
              <a:solidFill>
                <a:srgbClr val="DDEE5E"/>
              </a:solidFill>
              <a:latin typeface="Helvetica" pitchFamily="2" charset="0"/>
            </a:endParaRPr>
          </a:p>
        </p:txBody>
      </p:sp>
      <p:sp>
        <p:nvSpPr>
          <p:cNvPr id="178219" name="Text Box 43">
            <a:extLst>
              <a:ext uri="{FF2B5EF4-FFF2-40B4-BE49-F238E27FC236}">
                <a16:creationId xmlns:a16="http://schemas.microsoft.com/office/drawing/2014/main" id="{A102CD67-0906-E4CD-D374-0BDF5B1A5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1293813"/>
            <a:ext cx="3689350" cy="17367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0635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en-US" sz="5400" b="0">
                <a:solidFill>
                  <a:srgbClr val="99CCFF"/>
                </a:solidFill>
                <a:latin typeface="Kosher-Normal" charset="0"/>
              </a:rPr>
              <a:t>ВЕТХИЙ</a:t>
            </a:r>
            <a:r>
              <a:rPr lang="en-US" altLang="en-US" sz="5400" b="0">
                <a:solidFill>
                  <a:srgbClr val="99CCFF"/>
                </a:solidFill>
                <a:latin typeface="Kosher-Normal" charset="0"/>
              </a:rPr>
              <a:t>        “     </a:t>
            </a:r>
            <a:r>
              <a:rPr lang="ru-RU" altLang="en-US" sz="5400" b="0">
                <a:solidFill>
                  <a:srgbClr val="99CCFF"/>
                </a:solidFill>
                <a:latin typeface="Kosher-Normal" charset="0"/>
              </a:rPr>
              <a:t>  </a:t>
            </a:r>
            <a:r>
              <a:rPr lang="en-US" altLang="en-US" sz="5400" b="0">
                <a:solidFill>
                  <a:srgbClr val="99CCFF"/>
                </a:solidFill>
                <a:latin typeface="Kosher-Normal" charset="0"/>
              </a:rPr>
              <a:t>      ”          </a:t>
            </a:r>
          </a:p>
        </p:txBody>
      </p:sp>
      <p:sp>
        <p:nvSpPr>
          <p:cNvPr id="178220" name="Text Box 44">
            <a:extLst>
              <a:ext uri="{FF2B5EF4-FFF2-40B4-BE49-F238E27FC236}">
                <a16:creationId xmlns:a16="http://schemas.microsoft.com/office/drawing/2014/main" id="{7489B8B4-6A77-9896-0074-0D23ACE0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1273175"/>
            <a:ext cx="3652838" cy="17367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 b="0">
                <a:solidFill>
                  <a:srgbClr val="99CCFF"/>
                </a:solidFill>
                <a:latin typeface="Kosher-Normal" charset="0"/>
              </a:rPr>
              <a:t>НОВЫЙ</a:t>
            </a:r>
            <a:r>
              <a:rPr lang="en-US" altLang="en-US" sz="5400" b="0">
                <a:solidFill>
                  <a:srgbClr val="99CCFF"/>
                </a:solidFill>
                <a:latin typeface="Kosher-Normal" charset="0"/>
              </a:rPr>
              <a:t>    “          </a:t>
            </a:r>
            <a:r>
              <a:rPr lang="ru-RU" altLang="en-US" sz="5400" b="0">
                <a:solidFill>
                  <a:srgbClr val="99CCFF"/>
                </a:solidFill>
                <a:latin typeface="Kosher-Normal" charset="0"/>
              </a:rPr>
              <a:t>  </a:t>
            </a:r>
            <a:r>
              <a:rPr lang="en-US" altLang="en-US" sz="5400" b="0">
                <a:solidFill>
                  <a:srgbClr val="99CCFF"/>
                </a:solidFill>
                <a:latin typeface="Kosher-Normal" charset="0"/>
              </a:rPr>
              <a:t> ”</a:t>
            </a:r>
          </a:p>
        </p:txBody>
      </p:sp>
      <p:sp>
        <p:nvSpPr>
          <p:cNvPr id="178221" name="Text Box 45">
            <a:extLst>
              <a:ext uri="{FF2B5EF4-FFF2-40B4-BE49-F238E27FC236}">
                <a16:creationId xmlns:a16="http://schemas.microsoft.com/office/drawing/2014/main" id="{FBD4729D-DA8C-DF20-2A91-3CD1141B1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090738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 b="0">
                <a:latin typeface="Kosher-Normal" charset="0"/>
              </a:rPr>
              <a:t>ВОЛЯ</a:t>
            </a:r>
            <a:endParaRPr lang="en-US" altLang="en-US" sz="5400" b="0">
              <a:latin typeface="Kosher-Normal" charset="0"/>
            </a:endParaRPr>
          </a:p>
        </p:txBody>
      </p:sp>
      <p:sp>
        <p:nvSpPr>
          <p:cNvPr id="178222" name="Text Box 46">
            <a:extLst>
              <a:ext uri="{FF2B5EF4-FFF2-40B4-BE49-F238E27FC236}">
                <a16:creationId xmlns:a16="http://schemas.microsoft.com/office/drawing/2014/main" id="{E7EBDE93-95AE-57F3-D3CA-75621F251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103438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 b="0">
                <a:solidFill>
                  <a:srgbClr val="99CCFF"/>
                </a:solidFill>
                <a:latin typeface="Kosher-Normal" charset="0"/>
              </a:rPr>
              <a:t>ЗАВЕТ</a:t>
            </a:r>
            <a:endParaRPr lang="en-US" altLang="en-US" sz="5400" b="0">
              <a:solidFill>
                <a:srgbClr val="99CCFF"/>
              </a:solidFill>
              <a:latin typeface="Kosher-Normal" charset="0"/>
            </a:endParaRPr>
          </a:p>
        </p:txBody>
      </p:sp>
      <p:sp>
        <p:nvSpPr>
          <p:cNvPr id="178223" name="Text Box 47">
            <a:extLst>
              <a:ext uri="{FF2B5EF4-FFF2-40B4-BE49-F238E27FC236}">
                <a16:creationId xmlns:a16="http://schemas.microsoft.com/office/drawing/2014/main" id="{34B8D233-DB5F-01DC-535F-C36BE353F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3" y="2322513"/>
            <a:ext cx="3286125" cy="641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 b="0">
                <a:latin typeface="Kosher-Normal" charset="0"/>
              </a:rPr>
              <a:t>КОНТРАКТ</a:t>
            </a:r>
            <a:endParaRPr lang="en-US" altLang="en-US" sz="3600" b="0">
              <a:latin typeface="Kosher-Normal" charset="0"/>
            </a:endParaRPr>
          </a:p>
        </p:txBody>
      </p:sp>
      <p:sp>
        <p:nvSpPr>
          <p:cNvPr id="178224" name="Text Box 48">
            <a:extLst>
              <a:ext uri="{FF2B5EF4-FFF2-40B4-BE49-F238E27FC236}">
                <a16:creationId xmlns:a16="http://schemas.microsoft.com/office/drawing/2014/main" id="{B5415715-6672-2AC6-F2EA-627C0D3EF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266950"/>
            <a:ext cx="3286125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 b="0">
                <a:latin typeface="Kosher-Normal" charset="0"/>
              </a:rPr>
              <a:t>ДОГОВОР</a:t>
            </a:r>
            <a:endParaRPr lang="en-US" altLang="en-US" sz="4000" b="0">
              <a:latin typeface="Kosher-Normal" charset="0"/>
            </a:endParaRPr>
          </a:p>
        </p:txBody>
      </p:sp>
      <p:sp>
        <p:nvSpPr>
          <p:cNvPr id="178225" name="Text Box 49">
            <a:extLst>
              <a:ext uri="{FF2B5EF4-FFF2-40B4-BE49-F238E27FC236}">
                <a16:creationId xmlns:a16="http://schemas.microsoft.com/office/drawing/2014/main" id="{728892A2-03E8-F069-A8A0-5BF3D8C9E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207010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 b="0">
                <a:latin typeface="Kosher-Normal" charset="0"/>
              </a:rPr>
              <a:t>ВОЛЯ</a:t>
            </a:r>
            <a:endParaRPr lang="en-US" altLang="en-US" sz="5400" b="0">
              <a:latin typeface="Kosher-Normal" charset="0"/>
            </a:endParaRPr>
          </a:p>
        </p:txBody>
      </p:sp>
      <p:sp>
        <p:nvSpPr>
          <p:cNvPr id="178226" name="Text Box 50">
            <a:extLst>
              <a:ext uri="{FF2B5EF4-FFF2-40B4-BE49-F238E27FC236}">
                <a16:creationId xmlns:a16="http://schemas.microsoft.com/office/drawing/2014/main" id="{EE62C9C5-AAB4-8E24-E1D7-77BD672A6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2098675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 b="0">
                <a:solidFill>
                  <a:srgbClr val="99CCFF"/>
                </a:solidFill>
                <a:latin typeface="Kosher-Normal" charset="0"/>
              </a:rPr>
              <a:t>ЗАВЕТ</a:t>
            </a:r>
            <a:endParaRPr lang="en-US" altLang="en-US" sz="5400" b="0">
              <a:solidFill>
                <a:srgbClr val="99CCFF"/>
              </a:solidFill>
              <a:latin typeface="Kosher-Normal" charset="0"/>
            </a:endParaRPr>
          </a:p>
        </p:txBody>
      </p:sp>
      <p:sp>
        <p:nvSpPr>
          <p:cNvPr id="178227" name="Text Box 51">
            <a:extLst>
              <a:ext uri="{FF2B5EF4-FFF2-40B4-BE49-F238E27FC236}">
                <a16:creationId xmlns:a16="http://schemas.microsoft.com/office/drawing/2014/main" id="{09A6F97D-E272-DA28-7760-2E89F3C5D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525" y="2320925"/>
            <a:ext cx="3286125" cy="641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 b="0">
                <a:latin typeface="Kosher-Normal" charset="0"/>
              </a:rPr>
              <a:t>КОНТРАКТ</a:t>
            </a:r>
            <a:endParaRPr lang="en-US" altLang="en-US" sz="3600" b="0">
              <a:latin typeface="Kosher-Normal" charset="0"/>
            </a:endParaRPr>
          </a:p>
        </p:txBody>
      </p:sp>
      <p:sp>
        <p:nvSpPr>
          <p:cNvPr id="178228" name="Text Box 52">
            <a:extLst>
              <a:ext uri="{FF2B5EF4-FFF2-40B4-BE49-F238E27FC236}">
                <a16:creationId xmlns:a16="http://schemas.microsoft.com/office/drawing/2014/main" id="{AD4DEF0B-B085-CDB9-FCC5-A881A998A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5" y="2270125"/>
            <a:ext cx="3286125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 b="0">
                <a:latin typeface="Kosher-Normal" charset="0"/>
              </a:rPr>
              <a:t>ДОГОВОР</a:t>
            </a:r>
            <a:endParaRPr lang="en-US" altLang="en-US" sz="4000" b="0">
              <a:latin typeface="Kosher-Normal" charset="0"/>
            </a:endParaRPr>
          </a:p>
        </p:txBody>
      </p:sp>
      <p:sp>
        <p:nvSpPr>
          <p:cNvPr id="178229" name="AutoShape 53">
            <a:extLst>
              <a:ext uri="{FF2B5EF4-FFF2-40B4-BE49-F238E27FC236}">
                <a16:creationId xmlns:a16="http://schemas.microsoft.com/office/drawing/2014/main" id="{0DC77EAC-8E37-B6E1-0125-BCB727FFF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0" y="1844675"/>
            <a:ext cx="5410200" cy="426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30" name="Rectangle 54">
            <a:extLst>
              <a:ext uri="{FF2B5EF4-FFF2-40B4-BE49-F238E27FC236}">
                <a16:creationId xmlns:a16="http://schemas.microsoft.com/office/drawing/2014/main" id="{3CF20F84-F9E8-6E7A-9847-202ED8EA2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5635625"/>
            <a:ext cx="2198687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A2C1FE"/>
                </a:solidFill>
                <a:latin typeface="Helvetica" pitchFamily="2" charset="0"/>
              </a:rPr>
              <a:t>ДОГОВОР</a:t>
            </a:r>
            <a:endParaRPr lang="en-US" altLang="en-US" sz="2400">
              <a:solidFill>
                <a:srgbClr val="A2C1FE"/>
              </a:solidFill>
              <a:latin typeface="Helvetica" pitchFamily="2" charset="0"/>
            </a:endParaRPr>
          </a:p>
        </p:txBody>
      </p:sp>
      <p:sp>
        <p:nvSpPr>
          <p:cNvPr id="178231" name="Rectangle 55">
            <a:extLst>
              <a:ext uri="{FF2B5EF4-FFF2-40B4-BE49-F238E27FC236}">
                <a16:creationId xmlns:a16="http://schemas.microsoft.com/office/drawing/2014/main" id="{C6F36AE6-6311-76D8-176D-5209AA852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3" y="4125913"/>
            <a:ext cx="2703512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chemeClr val="folHlink"/>
                </a:solidFill>
                <a:latin typeface="Helvetica" pitchFamily="2" charset="0"/>
              </a:rPr>
              <a:t>ЗАВЕТ</a:t>
            </a:r>
            <a:endParaRPr lang="en-US" altLang="en-US" sz="3200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178232" name="Rectangle 56">
            <a:extLst>
              <a:ext uri="{FF2B5EF4-FFF2-40B4-BE49-F238E27FC236}">
                <a16:creationId xmlns:a16="http://schemas.microsoft.com/office/drawing/2014/main" id="{F8673944-E183-EF83-A171-2A396AF10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200" y="2319338"/>
            <a:ext cx="2198688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A2C1FE"/>
                </a:solidFill>
                <a:latin typeface="Helvetica" pitchFamily="2" charset="0"/>
              </a:rPr>
              <a:t>ВОЛЯ</a:t>
            </a:r>
            <a:endParaRPr lang="en-US" altLang="en-US" sz="2400">
              <a:solidFill>
                <a:srgbClr val="A2C1FE"/>
              </a:solidFill>
              <a:latin typeface="Helvetica" pitchFamily="2" charset="0"/>
            </a:endParaRPr>
          </a:p>
        </p:txBody>
      </p:sp>
      <p:sp>
        <p:nvSpPr>
          <p:cNvPr id="178233" name="Rectangle 57">
            <a:extLst>
              <a:ext uri="{FF2B5EF4-FFF2-40B4-BE49-F238E27FC236}">
                <a16:creationId xmlns:a16="http://schemas.microsoft.com/office/drawing/2014/main" id="{53D8308C-6977-C52D-F45F-499CC7F35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5648325"/>
            <a:ext cx="2198687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A2C1FE"/>
                </a:solidFill>
                <a:latin typeface="Helvetica" pitchFamily="2" charset="0"/>
              </a:rPr>
              <a:t>КОНТРАКТ</a:t>
            </a:r>
            <a:endParaRPr lang="en-US" altLang="en-US" sz="2400">
              <a:solidFill>
                <a:srgbClr val="A2C1FE"/>
              </a:solidFill>
              <a:latin typeface="Helvetica" pitchFamily="2" charset="0"/>
            </a:endParaRPr>
          </a:p>
        </p:txBody>
      </p:sp>
      <p:sp>
        <p:nvSpPr>
          <p:cNvPr id="178234" name="Line 58">
            <a:extLst>
              <a:ext uri="{FF2B5EF4-FFF2-40B4-BE49-F238E27FC236}">
                <a16:creationId xmlns:a16="http://schemas.microsoft.com/office/drawing/2014/main" id="{3BD3E47C-9736-8202-FE30-2E9E5A9485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1725" y="4670425"/>
            <a:ext cx="1878013" cy="9937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35" name="Line 59">
            <a:extLst>
              <a:ext uri="{FF2B5EF4-FFF2-40B4-BE49-F238E27FC236}">
                <a16:creationId xmlns:a16="http://schemas.microsoft.com/office/drawing/2014/main" id="{DA13F4FE-8A98-18FA-C286-B653A16A6C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9350" y="4652963"/>
            <a:ext cx="1776413" cy="100806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36" name="Line 60">
            <a:extLst>
              <a:ext uri="{FF2B5EF4-FFF2-40B4-BE49-F238E27FC236}">
                <a16:creationId xmlns:a16="http://schemas.microsoft.com/office/drawing/2014/main" id="{109DBC5A-E669-407F-4C43-F4ECC5C2D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1525" y="2755900"/>
            <a:ext cx="0" cy="13239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37" name="Line 61">
            <a:extLst>
              <a:ext uri="{FF2B5EF4-FFF2-40B4-BE49-F238E27FC236}">
                <a16:creationId xmlns:a16="http://schemas.microsoft.com/office/drawing/2014/main" id="{A2B5AA17-1219-E95B-C1D0-88ACD85FC4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7788" y="2824163"/>
            <a:ext cx="1606550" cy="243681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38" name="Line 62">
            <a:extLst>
              <a:ext uri="{FF2B5EF4-FFF2-40B4-BE49-F238E27FC236}">
                <a16:creationId xmlns:a16="http://schemas.microsoft.com/office/drawing/2014/main" id="{6DEF06AF-502F-E01B-B948-69F6E2D8F9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56163" y="2781300"/>
            <a:ext cx="1619250" cy="248920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39" name="Line 63">
            <a:extLst>
              <a:ext uri="{FF2B5EF4-FFF2-40B4-BE49-F238E27FC236}">
                <a16:creationId xmlns:a16="http://schemas.microsoft.com/office/drawing/2014/main" id="{60DFC8EB-A625-6757-C483-0F9D54BD38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7675" y="5551488"/>
            <a:ext cx="3213100" cy="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40" name="Rectangle 64">
            <a:extLst>
              <a:ext uri="{FF2B5EF4-FFF2-40B4-BE49-F238E27FC236}">
                <a16:creationId xmlns:a16="http://schemas.microsoft.com/office/drawing/2014/main" id="{0EF03828-96F1-DA9F-D67C-17E9BED1B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4121150"/>
            <a:ext cx="2703513" cy="57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>
                <a:solidFill>
                  <a:srgbClr val="FF3300"/>
                </a:solidFill>
                <a:latin typeface="Helvetica" pitchFamily="2" charset="0"/>
              </a:rPr>
              <a:t>ЗАВЕТ</a:t>
            </a:r>
            <a:endParaRPr lang="en-US" altLang="en-US" sz="3200">
              <a:solidFill>
                <a:srgbClr val="FF3300"/>
              </a:solidFill>
              <a:latin typeface="Helvetica" pitchFamily="2" charset="0"/>
            </a:endParaRPr>
          </a:p>
        </p:txBody>
      </p:sp>
      <p:sp>
        <p:nvSpPr>
          <p:cNvPr id="178241" name="Line 65">
            <a:extLst>
              <a:ext uri="{FF2B5EF4-FFF2-40B4-BE49-F238E27FC236}">
                <a16:creationId xmlns:a16="http://schemas.microsoft.com/office/drawing/2014/main" id="{BBD75D25-B5A2-FF59-A444-3F730E9A1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2743200"/>
            <a:ext cx="68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42" name="Line 66">
            <a:extLst>
              <a:ext uri="{FF2B5EF4-FFF2-40B4-BE49-F238E27FC236}">
                <a16:creationId xmlns:a16="http://schemas.microsoft.com/office/drawing/2014/main" id="{C8771010-A2A4-36D1-5551-B595A99D7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2163" y="4614863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43" name="Line 67">
            <a:extLst>
              <a:ext uri="{FF2B5EF4-FFF2-40B4-BE49-F238E27FC236}">
                <a16:creationId xmlns:a16="http://schemas.microsoft.com/office/drawing/2014/main" id="{AF503C50-FAF1-49C1-FC54-86737E8CA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1525" y="6007100"/>
            <a:ext cx="1954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44" name="Line 68">
            <a:extLst>
              <a:ext uri="{FF2B5EF4-FFF2-40B4-BE49-F238E27FC236}">
                <a16:creationId xmlns:a16="http://schemas.microsoft.com/office/drawing/2014/main" id="{45A4DE20-5FF5-939F-7C5F-12C03AC58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4438" y="6024563"/>
            <a:ext cx="195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8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8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8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8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8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178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7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1" grpId="0" animBg="1" autoUpdateAnimBg="0"/>
      <p:bldP spid="178219" grpId="0" autoUpdateAnimBg="0"/>
      <p:bldP spid="178220" grpId="0" autoUpdateAnimBg="0"/>
      <p:bldP spid="178221" grpId="0" autoUpdateAnimBg="0"/>
      <p:bldP spid="178222" grpId="0" autoUpdateAnimBg="0"/>
      <p:bldP spid="178223" grpId="0" autoUpdateAnimBg="0"/>
      <p:bldP spid="178223" grpId="1"/>
      <p:bldP spid="178224" grpId="0" autoUpdateAnimBg="0"/>
      <p:bldP spid="178225" grpId="0" autoUpdateAnimBg="0"/>
      <p:bldP spid="178226" grpId="0" autoUpdateAnimBg="0"/>
      <p:bldP spid="178227" grpId="0" autoUpdateAnimBg="0"/>
      <p:bldP spid="178227" grpId="1"/>
      <p:bldP spid="178228" grpId="0" autoUpdateAnimBg="0"/>
      <p:bldP spid="178230" grpId="0" autoUpdateAnimBg="0"/>
      <p:bldP spid="178231" grpId="0" autoUpdateAnimBg="0"/>
      <p:bldP spid="178232" grpId="0" autoUpdateAnimBg="0"/>
      <p:bldP spid="178233" grpId="0" autoUpdateAnimBg="0"/>
      <p:bldP spid="17824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>
            <a:extLst>
              <a:ext uri="{FF2B5EF4-FFF2-40B4-BE49-F238E27FC236}">
                <a16:creationId xmlns:a16="http://schemas.microsoft.com/office/drawing/2014/main" id="{B11DC387-8C2C-EC62-60D4-8D03DEB0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392" name="Rectangle 8">
            <a:extLst>
              <a:ext uri="{FF2B5EF4-FFF2-40B4-BE49-F238E27FC236}">
                <a16:creationId xmlns:a16="http://schemas.microsoft.com/office/drawing/2014/main" id="{25D75279-EEEB-2EF9-E603-3B334F920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1781175"/>
            <a:ext cx="8205788" cy="4200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 i="1">
                <a:solidFill>
                  <a:srgbClr val="66FF78"/>
                </a:solidFill>
                <a:latin typeface="Helvetica" pitchFamily="2" charset="0"/>
              </a:rPr>
              <a:t>ЗАВЕТЫ </a:t>
            </a:r>
            <a:r>
              <a:rPr lang="en-US" altLang="en-US" sz="5400" i="1">
                <a:solidFill>
                  <a:srgbClr val="66FF78"/>
                </a:solidFill>
                <a:latin typeface="Helvetica" pitchFamily="2" charset="0"/>
              </a:rPr>
              <a:t>                   </a:t>
            </a:r>
            <a:r>
              <a:rPr lang="ru-RU" altLang="en-US" sz="5400" i="1">
                <a:solidFill>
                  <a:srgbClr val="66FF78"/>
                </a:solidFill>
                <a:latin typeface="Helvetica" pitchFamily="2" charset="0"/>
              </a:rPr>
              <a:t>    И</a:t>
            </a:r>
            <a:r>
              <a:rPr lang="en-US" altLang="en-US" sz="5400" i="1">
                <a:solidFill>
                  <a:srgbClr val="66FF78"/>
                </a:solidFill>
                <a:latin typeface="Helvetica" pitchFamily="2" charset="0"/>
              </a:rPr>
              <a:t>                     </a:t>
            </a:r>
            <a:r>
              <a:rPr lang="ru-RU" altLang="en-US" sz="5400" i="1">
                <a:solidFill>
                  <a:srgbClr val="66FF78"/>
                </a:solidFill>
                <a:latin typeface="Helvetica" pitchFamily="2" charset="0"/>
              </a:rPr>
              <a:t>КОНТРАКТЫ</a:t>
            </a:r>
            <a:r>
              <a:rPr lang="en-US" altLang="en-US" sz="5400" i="1">
                <a:solidFill>
                  <a:srgbClr val="66FF78"/>
                </a:solidFill>
                <a:latin typeface="Helvetica" pitchFamily="2" charset="0"/>
              </a:rPr>
              <a:t>                     </a:t>
            </a:r>
            <a:r>
              <a:rPr lang="ru-RU" altLang="en-US" sz="5400" i="1">
                <a:solidFill>
                  <a:srgbClr val="66FF78"/>
                </a:solidFill>
                <a:latin typeface="Helvetica" pitchFamily="2" charset="0"/>
              </a:rPr>
              <a:t>   В </a:t>
            </a:r>
            <a:r>
              <a:rPr lang="en-US" altLang="en-US" sz="5400" i="1">
                <a:solidFill>
                  <a:srgbClr val="66FF78"/>
                </a:solidFill>
                <a:latin typeface="Helvetica" pitchFamily="2" charset="0"/>
              </a:rPr>
              <a:t>                  </a:t>
            </a:r>
            <a:r>
              <a:rPr lang="ru-RU" altLang="en-US" sz="5400" i="1">
                <a:solidFill>
                  <a:srgbClr val="66FF78"/>
                </a:solidFill>
                <a:latin typeface="Helvetica" pitchFamily="2" charset="0"/>
              </a:rPr>
              <a:t>          ДРЕВНИЕ ВРЕМЕНА</a:t>
            </a:r>
            <a:endParaRPr lang="en-US" altLang="en-US" sz="6000" i="1">
              <a:latin typeface="Helvetica" pitchFamily="2" charset="0"/>
            </a:endParaRPr>
          </a:p>
        </p:txBody>
      </p:sp>
      <p:sp>
        <p:nvSpPr>
          <p:cNvPr id="16394" name="Rectangle 10">
            <a:extLst>
              <a:ext uri="{FF2B5EF4-FFF2-40B4-BE49-F238E27FC236}">
                <a16:creationId xmlns:a16="http://schemas.microsoft.com/office/drawing/2014/main" id="{497B92A6-93C8-0949-5398-B54083D7C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175" y="51466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 b="0"/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B49B65B3-5177-DE8D-5148-55BADAEB5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16399" name="Rectangle 15">
            <a:extLst>
              <a:ext uri="{FF2B5EF4-FFF2-40B4-BE49-F238E27FC236}">
                <a16:creationId xmlns:a16="http://schemas.microsoft.com/office/drawing/2014/main" id="{B3F93F36-E40B-A6DA-154C-699810746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Основа библейского откровения</a:t>
            </a:r>
            <a:r>
              <a:rPr lang="en-US" altLang="en-US" sz="2400">
                <a:solidFill>
                  <a:srgbClr val="DDEE5E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2400">
                <a:solidFill>
                  <a:srgbClr val="DDEE5E"/>
                </a:solidFill>
                <a:latin typeface="Helvetica" pitchFamily="2" charset="0"/>
              </a:rPr>
              <a:t>Божья безусловная программа заветов</a:t>
            </a:r>
            <a:endParaRPr lang="en-US" altLang="en-US" sz="2400">
              <a:solidFill>
                <a:srgbClr val="DDEE5E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467" name="Object 3">
            <a:extLst>
              <a:ext uri="{FF2B5EF4-FFF2-40B4-BE49-F238E27FC236}">
                <a16:creationId xmlns:a16="http://schemas.microsoft.com/office/drawing/2014/main" id="{FE50F786-902A-3D74-D0D9-0BEAE03D14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9748500" imgH="16230600" progId="Word.Document.8">
                  <p:embed/>
                </p:oleObj>
              </mc:Choice>
              <mc:Fallback>
                <p:oleObj name="Document" r:id="rId3" imgW="19748500" imgH="162306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4468" name="Text Box 4">
            <a:extLst>
              <a:ext uri="{FF2B5EF4-FFF2-40B4-BE49-F238E27FC236}">
                <a16:creationId xmlns:a16="http://schemas.microsoft.com/office/drawing/2014/main" id="{A490D1DA-8FA2-9318-1EF4-C8E621277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4470" name="Rectangle 6">
            <a:extLst>
              <a:ext uri="{FF2B5EF4-FFF2-40B4-BE49-F238E27FC236}">
                <a16:creationId xmlns:a16="http://schemas.microsoft.com/office/drawing/2014/main" id="{1DEFB8FD-1F10-D47C-6F0A-E73B65D0F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74471" name="Text Box 7">
            <a:extLst>
              <a:ext uri="{FF2B5EF4-FFF2-40B4-BE49-F238E27FC236}">
                <a16:creationId xmlns:a16="http://schemas.microsoft.com/office/drawing/2014/main" id="{0C3D7D16-CD80-EDD3-DEAA-3B2CA47D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grpSp>
        <p:nvGrpSpPr>
          <p:cNvPr id="574508" name="Group 44">
            <a:extLst>
              <a:ext uri="{FF2B5EF4-FFF2-40B4-BE49-F238E27FC236}">
                <a16:creationId xmlns:a16="http://schemas.microsoft.com/office/drawing/2014/main" id="{97199AE9-585D-2B04-96C6-F6D0E667E2E2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52450"/>
            <a:ext cx="7083425" cy="1671638"/>
            <a:chOff x="624" y="348"/>
            <a:chExt cx="4462" cy="1053"/>
          </a:xfrm>
        </p:grpSpPr>
        <p:sp>
          <p:nvSpPr>
            <p:cNvPr id="574469" name="Rectangle 5">
              <a:extLst>
                <a:ext uri="{FF2B5EF4-FFF2-40B4-BE49-F238E27FC236}">
                  <a16:creationId xmlns:a16="http://schemas.microsoft.com/office/drawing/2014/main" id="{1DF5E090-751D-5BB9-E224-C5E0E264B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884"/>
              <a:ext cx="4146" cy="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en-US" sz="4800" i="1">
                  <a:solidFill>
                    <a:srgbClr val="FFFF00"/>
                  </a:solidFill>
                  <a:latin typeface="Helvetica" pitchFamily="2" charset="0"/>
                </a:rPr>
                <a:t>ДРЕВНИЕ ЗАВЕТЫ</a:t>
              </a:r>
              <a:r>
                <a:rPr lang="en-US" altLang="en-US" sz="3600" i="1">
                  <a:solidFill>
                    <a:srgbClr val="FFFF00"/>
                  </a:solidFill>
                  <a:latin typeface="Helvetica" pitchFamily="2" charset="0"/>
                </a:rPr>
                <a:t> 	</a:t>
              </a:r>
              <a:endParaRPr lang="en-US" altLang="en-US" sz="5400" i="1">
                <a:latin typeface="Helvetica" pitchFamily="2" charset="0"/>
              </a:endParaRPr>
            </a:p>
          </p:txBody>
        </p:sp>
        <p:sp>
          <p:nvSpPr>
            <p:cNvPr id="574507" name="Rectangle 43">
              <a:extLst>
                <a:ext uri="{FF2B5EF4-FFF2-40B4-BE49-F238E27FC236}">
                  <a16:creationId xmlns:a16="http://schemas.microsoft.com/office/drawing/2014/main" id="{0CC46D2B-ABEC-B52C-CA47-C11F32190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48"/>
              <a:ext cx="4462" cy="51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Основа библейского откровения</a:t>
              </a:r>
              <a:r>
                <a:rPr lang="en-US" altLang="en-US" sz="2400">
                  <a:solidFill>
                    <a:srgbClr val="DDEE5E"/>
                  </a:solidFill>
                  <a:latin typeface="Helvetica" pitchFamily="2" charset="0"/>
                </a:rPr>
                <a:t>:</a:t>
              </a:r>
            </a:p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Божья безусловная программа заветов</a:t>
              </a:r>
              <a:endParaRPr lang="en-US" altLang="en-US" sz="2400">
                <a:solidFill>
                  <a:srgbClr val="DDEE5E"/>
                </a:solidFill>
                <a:latin typeface="Helvetica" pitchFamily="2" charset="0"/>
              </a:endParaRPr>
            </a:p>
          </p:txBody>
        </p:sp>
      </p:grpSp>
      <p:pic>
        <p:nvPicPr>
          <p:cNvPr id="574509" name="Picture 45">
            <a:extLst>
              <a:ext uri="{FF2B5EF4-FFF2-40B4-BE49-F238E27FC236}">
                <a16:creationId xmlns:a16="http://schemas.microsoft.com/office/drawing/2014/main" id="{C3CDB80A-61C8-9CF8-569C-CBF7F600737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2806700"/>
            <a:ext cx="4891087" cy="3670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74" name="Text Box 10">
            <a:extLst>
              <a:ext uri="{FF2B5EF4-FFF2-40B4-BE49-F238E27FC236}">
                <a16:creationId xmlns:a16="http://schemas.microsoft.com/office/drawing/2014/main" id="{26DA0FB5-A7DE-2CE0-D2AB-42FE0082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81663"/>
            <a:ext cx="4441825" cy="636587"/>
          </a:xfrm>
          <a:prstGeom prst="rect">
            <a:avLst/>
          </a:prstGeom>
          <a:gradFill rotWithShape="1">
            <a:gsLst>
              <a:gs pos="0">
                <a:srgbClr val="291EFF">
                  <a:gamma/>
                  <a:shade val="0"/>
                  <a:invGamma/>
                </a:srgbClr>
              </a:gs>
              <a:gs pos="50000">
                <a:srgbClr val="291EFF"/>
              </a:gs>
              <a:gs pos="100000">
                <a:srgbClr val="291EFF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 №</a:t>
            </a:r>
            <a:r>
              <a:rPr lang="en-US" altLang="en-US" sz="3200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574472" name="Text Box 8">
            <a:extLst>
              <a:ext uri="{FF2B5EF4-FFF2-40B4-BE49-F238E27FC236}">
                <a16:creationId xmlns:a16="http://schemas.microsoft.com/office/drawing/2014/main" id="{7098435C-54D5-9CEB-C1AD-3107EE2BE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50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7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7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3" name="Text Box 3">
            <a:extLst>
              <a:ext uri="{FF2B5EF4-FFF2-40B4-BE49-F238E27FC236}">
                <a16:creationId xmlns:a16="http://schemas.microsoft.com/office/drawing/2014/main" id="{A6E40E63-90ED-8C9B-D660-D586C9198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3543300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/>
              <a:t>Ездра</a:t>
            </a:r>
            <a:r>
              <a:rPr lang="en-US" altLang="en-US" sz="1400"/>
              <a:t> 10:19; </a:t>
            </a:r>
            <a:r>
              <a:rPr lang="ru-RU" altLang="en-US" sz="1400"/>
              <a:t>Иезек</a:t>
            </a:r>
            <a:r>
              <a:rPr lang="en-US" altLang="en-US" sz="1400"/>
              <a:t>. 17:18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93924" name="Text Box 4">
            <a:extLst>
              <a:ext uri="{FF2B5EF4-FFF2-40B4-BE49-F238E27FC236}">
                <a16:creationId xmlns:a16="http://schemas.microsoft.com/office/drawing/2014/main" id="{696898FA-A136-C55C-FE3F-CF5AF1BD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3925" name="Rectangle 5">
            <a:extLst>
              <a:ext uri="{FF2B5EF4-FFF2-40B4-BE49-F238E27FC236}">
                <a16:creationId xmlns:a16="http://schemas.microsoft.com/office/drawing/2014/main" id="{75C6301B-F199-E844-8EDC-F1BEE3D2B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3209925" cy="19192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 i="1">
                <a:solidFill>
                  <a:srgbClr val="FFFF00"/>
                </a:solidFill>
                <a:latin typeface="Helvetica" pitchFamily="2" charset="0"/>
              </a:rPr>
              <a:t> </a:t>
            </a:r>
            <a:endParaRPr lang="en-US" altLang="en-US" sz="4000" i="1">
              <a:solidFill>
                <a:srgbClr val="FFFF00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FFFF00"/>
                </a:solidFill>
                <a:latin typeface="Helvetica" pitchFamily="2" charset="0"/>
              </a:rPr>
              <a:t>	 </a:t>
            </a:r>
            <a:r>
              <a:rPr lang="en-US" altLang="en-US" sz="4800" i="1">
                <a:solidFill>
                  <a:srgbClr val="FF0000"/>
                </a:solidFill>
                <a:latin typeface="Helvetica" pitchFamily="2" charset="0"/>
              </a:rPr>
              <a:t>•</a:t>
            </a:r>
            <a:r>
              <a:rPr lang="en-US" altLang="en-US" sz="3600" i="1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ru-RU" altLang="en-US" sz="4800" i="1">
                <a:solidFill>
                  <a:srgbClr val="FF0000"/>
                </a:solidFill>
                <a:latin typeface="Helvetica" pitchFamily="2" charset="0"/>
              </a:rPr>
              <a:t>РУКА</a:t>
            </a:r>
            <a:endParaRPr lang="en-US" altLang="en-US" sz="5400" i="1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593926" name="Rectangle 6">
            <a:extLst>
              <a:ext uri="{FF2B5EF4-FFF2-40B4-BE49-F238E27FC236}">
                <a16:creationId xmlns:a16="http://schemas.microsoft.com/office/drawing/2014/main" id="{3D780FBF-4FBE-0EB9-0A4E-B881D40FC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93927" name="Text Box 7">
            <a:extLst>
              <a:ext uri="{FF2B5EF4-FFF2-40B4-BE49-F238E27FC236}">
                <a16:creationId xmlns:a16="http://schemas.microsoft.com/office/drawing/2014/main" id="{94D90A8E-C2B7-A08D-1B37-3AE12C1FF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07150"/>
            <a:ext cx="2825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593928" name="Group 8">
            <a:extLst>
              <a:ext uri="{FF2B5EF4-FFF2-40B4-BE49-F238E27FC236}">
                <a16:creationId xmlns:a16="http://schemas.microsoft.com/office/drawing/2014/main" id="{013D5E76-9E18-1B6D-8653-DE4D08CBB68E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52450"/>
            <a:ext cx="7083425" cy="1671638"/>
            <a:chOff x="624" y="348"/>
            <a:chExt cx="4462" cy="1053"/>
          </a:xfrm>
        </p:grpSpPr>
        <p:sp>
          <p:nvSpPr>
            <p:cNvPr id="593929" name="Rectangle 9">
              <a:extLst>
                <a:ext uri="{FF2B5EF4-FFF2-40B4-BE49-F238E27FC236}">
                  <a16:creationId xmlns:a16="http://schemas.microsoft.com/office/drawing/2014/main" id="{654173AD-5467-8BEA-C473-DA711FC69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884"/>
              <a:ext cx="4146" cy="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en-US" sz="4800" i="1">
                  <a:solidFill>
                    <a:srgbClr val="FFFF00"/>
                  </a:solidFill>
                  <a:latin typeface="Helvetica" pitchFamily="2" charset="0"/>
                </a:rPr>
                <a:t>ДРЕВНИЕ ЗАВЕТЫ</a:t>
              </a:r>
              <a:r>
                <a:rPr lang="en-US" altLang="en-US" sz="3600" i="1">
                  <a:solidFill>
                    <a:srgbClr val="FFFF00"/>
                  </a:solidFill>
                  <a:latin typeface="Helvetica" pitchFamily="2" charset="0"/>
                </a:rPr>
                <a:t> 	</a:t>
              </a:r>
              <a:endParaRPr lang="en-US" altLang="en-US" sz="5400" i="1">
                <a:latin typeface="Helvetica" pitchFamily="2" charset="0"/>
              </a:endParaRPr>
            </a:p>
          </p:txBody>
        </p:sp>
        <p:sp>
          <p:nvSpPr>
            <p:cNvPr id="593930" name="Rectangle 10">
              <a:extLst>
                <a:ext uri="{FF2B5EF4-FFF2-40B4-BE49-F238E27FC236}">
                  <a16:creationId xmlns:a16="http://schemas.microsoft.com/office/drawing/2014/main" id="{82352F1D-9D07-0299-43C1-7562E3865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48"/>
              <a:ext cx="4462" cy="51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Основа библейского откровения</a:t>
              </a:r>
              <a:r>
                <a:rPr lang="en-US" altLang="en-US" sz="2400">
                  <a:solidFill>
                    <a:srgbClr val="DDEE5E"/>
                  </a:solidFill>
                  <a:latin typeface="Helvetica" pitchFamily="2" charset="0"/>
                </a:rPr>
                <a:t>:</a:t>
              </a:r>
            </a:p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Божья безусловная программа заветов</a:t>
              </a:r>
              <a:endParaRPr lang="en-US" altLang="en-US" sz="2400">
                <a:solidFill>
                  <a:srgbClr val="DDEE5E"/>
                </a:solidFill>
                <a:latin typeface="Helvetica" pitchFamily="2" charset="0"/>
              </a:endParaRPr>
            </a:p>
          </p:txBody>
        </p:sp>
      </p:grpSp>
      <p:graphicFrame>
        <p:nvGraphicFramePr>
          <p:cNvPr id="593931" name="Object 11">
            <a:extLst>
              <a:ext uri="{FF2B5EF4-FFF2-40B4-BE49-F238E27FC236}">
                <a16:creationId xmlns:a16="http://schemas.microsoft.com/office/drawing/2014/main" id="{92133215-994F-865D-837A-EA8BACB9B1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9748500" imgH="16230600" progId="Word.Document.8">
                  <p:embed/>
                </p:oleObj>
              </mc:Choice>
              <mc:Fallback>
                <p:oleObj name="Document" r:id="rId3" imgW="19748500" imgH="1623060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33" name="Picture 13">
            <a:extLst>
              <a:ext uri="{FF2B5EF4-FFF2-40B4-BE49-F238E27FC236}">
                <a16:creationId xmlns:a16="http://schemas.microsoft.com/office/drawing/2014/main" id="{9F086444-2EC8-C595-78EB-4708BB453E7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2806700"/>
            <a:ext cx="4891087" cy="3670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Text Box 4">
            <a:extLst>
              <a:ext uri="{FF2B5EF4-FFF2-40B4-BE49-F238E27FC236}">
                <a16:creationId xmlns:a16="http://schemas.microsoft.com/office/drawing/2014/main" id="{442D6A33-6B6D-6BEF-B84E-4AC8F74D4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3543300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/>
              <a:t>Руфь</a:t>
            </a:r>
            <a:r>
              <a:rPr lang="en-US" altLang="en-US" sz="1400"/>
              <a:t> 4:8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87781" name="Text Box 5">
            <a:extLst>
              <a:ext uri="{FF2B5EF4-FFF2-40B4-BE49-F238E27FC236}">
                <a16:creationId xmlns:a16="http://schemas.microsoft.com/office/drawing/2014/main" id="{F5BF0B13-B24A-1DF0-095F-2629A11B1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7783" name="Rectangle 7">
            <a:extLst>
              <a:ext uri="{FF2B5EF4-FFF2-40B4-BE49-F238E27FC236}">
                <a16:creationId xmlns:a16="http://schemas.microsoft.com/office/drawing/2014/main" id="{6C3E3896-44F1-08EF-7D06-808DF53CD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87784" name="Text Box 8">
            <a:extLst>
              <a:ext uri="{FF2B5EF4-FFF2-40B4-BE49-F238E27FC236}">
                <a16:creationId xmlns:a16="http://schemas.microsoft.com/office/drawing/2014/main" id="{542E87E1-E1DF-278E-FECB-D0DF37855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07150"/>
            <a:ext cx="2825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587785" name="Group 9">
            <a:extLst>
              <a:ext uri="{FF2B5EF4-FFF2-40B4-BE49-F238E27FC236}">
                <a16:creationId xmlns:a16="http://schemas.microsoft.com/office/drawing/2014/main" id="{D8EACF72-9E45-F779-9976-06CBF77F1FD4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52450"/>
            <a:ext cx="7083425" cy="1671638"/>
            <a:chOff x="624" y="348"/>
            <a:chExt cx="4462" cy="1053"/>
          </a:xfrm>
        </p:grpSpPr>
        <p:sp>
          <p:nvSpPr>
            <p:cNvPr id="587786" name="Rectangle 10">
              <a:extLst>
                <a:ext uri="{FF2B5EF4-FFF2-40B4-BE49-F238E27FC236}">
                  <a16:creationId xmlns:a16="http://schemas.microsoft.com/office/drawing/2014/main" id="{EADD753A-8467-9FA7-A7E9-EF81D2A74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884"/>
              <a:ext cx="4146" cy="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en-US" sz="4800" i="1">
                  <a:solidFill>
                    <a:srgbClr val="FFFF00"/>
                  </a:solidFill>
                  <a:latin typeface="Helvetica" pitchFamily="2" charset="0"/>
                </a:rPr>
                <a:t>ДРЕВНИЕ ЗАВЕТЫ</a:t>
              </a:r>
              <a:r>
                <a:rPr lang="en-US" altLang="en-US" sz="3600" i="1">
                  <a:solidFill>
                    <a:srgbClr val="FFFF00"/>
                  </a:solidFill>
                  <a:latin typeface="Helvetica" pitchFamily="2" charset="0"/>
                </a:rPr>
                <a:t> 	</a:t>
              </a:r>
              <a:endParaRPr lang="en-US" altLang="en-US" sz="5400" i="1">
                <a:latin typeface="Helvetica" pitchFamily="2" charset="0"/>
              </a:endParaRPr>
            </a:p>
          </p:txBody>
        </p:sp>
        <p:sp>
          <p:nvSpPr>
            <p:cNvPr id="587787" name="Rectangle 11">
              <a:extLst>
                <a:ext uri="{FF2B5EF4-FFF2-40B4-BE49-F238E27FC236}">
                  <a16:creationId xmlns:a16="http://schemas.microsoft.com/office/drawing/2014/main" id="{996B0A26-3590-989C-5B30-073F05300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48"/>
              <a:ext cx="4462" cy="51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Основа библейского откровения</a:t>
              </a:r>
              <a:r>
                <a:rPr lang="en-US" altLang="en-US" sz="2400">
                  <a:solidFill>
                    <a:srgbClr val="DDEE5E"/>
                  </a:solidFill>
                  <a:latin typeface="Helvetica" pitchFamily="2" charset="0"/>
                </a:rPr>
                <a:t>:</a:t>
              </a:r>
            </a:p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Божья безусловная программа заветов</a:t>
              </a:r>
              <a:endParaRPr lang="en-US" altLang="en-US" sz="2400">
                <a:solidFill>
                  <a:srgbClr val="DDEE5E"/>
                </a:solidFill>
                <a:latin typeface="Helvetica" pitchFamily="2" charset="0"/>
              </a:endParaRPr>
            </a:p>
          </p:txBody>
        </p:sp>
      </p:grpSp>
      <p:graphicFrame>
        <p:nvGraphicFramePr>
          <p:cNvPr id="587789" name="Object 13">
            <a:extLst>
              <a:ext uri="{FF2B5EF4-FFF2-40B4-BE49-F238E27FC236}">
                <a16:creationId xmlns:a16="http://schemas.microsoft.com/office/drawing/2014/main" id="{4E66FDA2-5A7B-E3AC-5F38-AB7D7E0D3E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9748500" imgH="16230600" progId="Word.Document.8">
                  <p:embed/>
                </p:oleObj>
              </mc:Choice>
              <mc:Fallback>
                <p:oleObj name="Document" r:id="rId3" imgW="19748500" imgH="16230600" progId="Word.Documen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7792" name="Picture 16">
            <a:extLst>
              <a:ext uri="{FF2B5EF4-FFF2-40B4-BE49-F238E27FC236}">
                <a16:creationId xmlns:a16="http://schemas.microsoft.com/office/drawing/2014/main" id="{D79DB401-1E24-9856-5751-EB83272B12C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2806700"/>
            <a:ext cx="4891087" cy="3670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2" name="Rectangle 6">
            <a:extLst>
              <a:ext uri="{FF2B5EF4-FFF2-40B4-BE49-F238E27FC236}">
                <a16:creationId xmlns:a16="http://schemas.microsoft.com/office/drawing/2014/main" id="{411CAD77-2897-C88B-86D3-9358A526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4540250" cy="30178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 i="1">
                <a:solidFill>
                  <a:srgbClr val="FFFF00"/>
                </a:solidFill>
                <a:latin typeface="Helvetica" pitchFamily="2" charset="0"/>
              </a:rPr>
              <a:t> </a:t>
            </a:r>
            <a:endParaRPr lang="en-US" altLang="en-US" sz="4000" i="1">
              <a:solidFill>
                <a:srgbClr val="FFFF00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FFFF00"/>
                </a:solidFill>
                <a:latin typeface="Helvetica" pitchFamily="2" charset="0"/>
              </a:rPr>
              <a:t>	 </a:t>
            </a:r>
            <a:r>
              <a:rPr lang="en-US" altLang="en-US" sz="4800" i="1">
                <a:solidFill>
                  <a:srgbClr val="8C8073"/>
                </a:solidFill>
                <a:latin typeface="Helvetic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Helvetica" pitchFamily="2" charset="0"/>
              </a:rPr>
              <a:t> </a:t>
            </a:r>
            <a:r>
              <a:rPr lang="ru-RU" altLang="en-US" sz="4800" i="1">
                <a:solidFill>
                  <a:srgbClr val="8C8073"/>
                </a:solidFill>
                <a:latin typeface="Helvetica" pitchFamily="2" charset="0"/>
              </a:rPr>
              <a:t>РУКА</a:t>
            </a:r>
            <a:r>
              <a:rPr lang="en-US" altLang="en-US" sz="3600" i="1">
                <a:solidFill>
                  <a:srgbClr val="8C8073"/>
                </a:solidFill>
                <a:latin typeface="Helvetic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8C8073"/>
                </a:solidFill>
                <a:latin typeface="Helvetica" pitchFamily="2" charset="0"/>
              </a:rPr>
              <a:t>           	</a:t>
            </a:r>
            <a:r>
              <a:rPr lang="en-US" altLang="en-US" sz="4800" i="1">
                <a:solidFill>
                  <a:srgbClr val="FF0000"/>
                </a:solidFill>
                <a:latin typeface="Helvetica" pitchFamily="2" charset="0"/>
              </a:rPr>
              <a:t>•</a:t>
            </a:r>
            <a:r>
              <a:rPr lang="en-US" altLang="en-US" sz="3600" i="1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ru-RU" altLang="en-US" sz="4800" i="1">
                <a:solidFill>
                  <a:srgbClr val="FF0000"/>
                </a:solidFill>
                <a:latin typeface="Helvetica" pitchFamily="2" charset="0"/>
              </a:rPr>
              <a:t>ОБУВЬ</a:t>
            </a:r>
            <a:endParaRPr lang="en-US" altLang="en-US" sz="5400" i="1">
              <a:solidFill>
                <a:srgbClr val="FF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4" name="Text Box 4">
            <a:extLst>
              <a:ext uri="{FF2B5EF4-FFF2-40B4-BE49-F238E27FC236}">
                <a16:creationId xmlns:a16="http://schemas.microsoft.com/office/drawing/2014/main" id="{01123771-888F-36F4-6CE6-32DF205FF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4119563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/>
              <a:t>Левит</a:t>
            </a:r>
            <a:r>
              <a:rPr lang="en-US" altLang="en-US" sz="1400"/>
              <a:t> 2:13; </a:t>
            </a:r>
            <a:r>
              <a:rPr lang="ru-RU" altLang="en-US" sz="1400"/>
              <a:t>Числа</a:t>
            </a:r>
            <a:r>
              <a:rPr lang="en-US" altLang="en-US" sz="1400"/>
              <a:t> 18:19; 2 </a:t>
            </a:r>
            <a:r>
              <a:rPr lang="ru-RU" altLang="en-US" sz="1400"/>
              <a:t>Пар</a:t>
            </a:r>
            <a:r>
              <a:rPr lang="en-US" altLang="en-US" sz="1400"/>
              <a:t>. 13:5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88805" name="Text Box 5">
            <a:extLst>
              <a:ext uri="{FF2B5EF4-FFF2-40B4-BE49-F238E27FC236}">
                <a16:creationId xmlns:a16="http://schemas.microsoft.com/office/drawing/2014/main" id="{EDB3703C-63BD-6B6A-756E-B19454DED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8807" name="Rectangle 7">
            <a:extLst>
              <a:ext uri="{FF2B5EF4-FFF2-40B4-BE49-F238E27FC236}">
                <a16:creationId xmlns:a16="http://schemas.microsoft.com/office/drawing/2014/main" id="{B4233CB4-DE69-E4C5-3D99-620CA940E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grpSp>
        <p:nvGrpSpPr>
          <p:cNvPr id="588809" name="Group 9">
            <a:extLst>
              <a:ext uri="{FF2B5EF4-FFF2-40B4-BE49-F238E27FC236}">
                <a16:creationId xmlns:a16="http://schemas.microsoft.com/office/drawing/2014/main" id="{C14298AA-0222-B830-970D-B9FE80E0E37B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52450"/>
            <a:ext cx="7083425" cy="1671638"/>
            <a:chOff x="624" y="348"/>
            <a:chExt cx="4462" cy="1053"/>
          </a:xfrm>
        </p:grpSpPr>
        <p:sp>
          <p:nvSpPr>
            <p:cNvPr id="588810" name="Rectangle 10">
              <a:extLst>
                <a:ext uri="{FF2B5EF4-FFF2-40B4-BE49-F238E27FC236}">
                  <a16:creationId xmlns:a16="http://schemas.microsoft.com/office/drawing/2014/main" id="{9F104C24-115D-E53E-AB6C-04303CDC8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884"/>
              <a:ext cx="4146" cy="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en-US" sz="4800" i="1">
                  <a:solidFill>
                    <a:srgbClr val="FFFF00"/>
                  </a:solidFill>
                  <a:latin typeface="Helvetica" pitchFamily="2" charset="0"/>
                </a:rPr>
                <a:t>ДРЕВНИЕ ЗАВЕТЫ</a:t>
              </a:r>
              <a:r>
                <a:rPr lang="en-US" altLang="en-US" sz="3600" i="1">
                  <a:solidFill>
                    <a:srgbClr val="FFFF00"/>
                  </a:solidFill>
                  <a:latin typeface="Helvetica" pitchFamily="2" charset="0"/>
                </a:rPr>
                <a:t> 	</a:t>
              </a:r>
              <a:endParaRPr lang="en-US" altLang="en-US" sz="5400" i="1">
                <a:latin typeface="Helvetica" pitchFamily="2" charset="0"/>
              </a:endParaRPr>
            </a:p>
          </p:txBody>
        </p:sp>
        <p:sp>
          <p:nvSpPr>
            <p:cNvPr id="588811" name="Rectangle 11">
              <a:extLst>
                <a:ext uri="{FF2B5EF4-FFF2-40B4-BE49-F238E27FC236}">
                  <a16:creationId xmlns:a16="http://schemas.microsoft.com/office/drawing/2014/main" id="{90594DCF-06EF-109F-5EAA-524B2B2E9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48"/>
              <a:ext cx="4462" cy="51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Основа библейского откровения</a:t>
              </a:r>
              <a:r>
                <a:rPr lang="en-US" altLang="en-US" sz="2400">
                  <a:solidFill>
                    <a:srgbClr val="DDEE5E"/>
                  </a:solidFill>
                  <a:latin typeface="Helvetica" pitchFamily="2" charset="0"/>
                </a:rPr>
                <a:t>:</a:t>
              </a:r>
            </a:p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Божья безусловная программа заветов</a:t>
              </a:r>
              <a:endParaRPr lang="en-US" altLang="en-US" sz="2400">
                <a:solidFill>
                  <a:srgbClr val="DDEE5E"/>
                </a:solidFill>
                <a:latin typeface="Helvetica" pitchFamily="2" charset="0"/>
              </a:endParaRPr>
            </a:p>
          </p:txBody>
        </p:sp>
      </p:grpSp>
      <p:graphicFrame>
        <p:nvGraphicFramePr>
          <p:cNvPr id="588812" name="Object 12">
            <a:extLst>
              <a:ext uri="{FF2B5EF4-FFF2-40B4-BE49-F238E27FC236}">
                <a16:creationId xmlns:a16="http://schemas.microsoft.com/office/drawing/2014/main" id="{E50F2526-E3F8-DA53-A907-FF2AAC824C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9748500" imgH="16230600" progId="Word.Document.8">
                  <p:embed/>
                </p:oleObj>
              </mc:Choice>
              <mc:Fallback>
                <p:oleObj name="Document" r:id="rId3" imgW="19748500" imgH="16230600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8816" name="Picture 16">
            <a:extLst>
              <a:ext uri="{FF2B5EF4-FFF2-40B4-BE49-F238E27FC236}">
                <a16:creationId xmlns:a16="http://schemas.microsoft.com/office/drawing/2014/main" id="{D873A93D-E0BB-A310-FC45-1C35D7AF5C0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2806700"/>
            <a:ext cx="4891087" cy="3670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Rectangle 6">
            <a:extLst>
              <a:ext uri="{FF2B5EF4-FFF2-40B4-BE49-F238E27FC236}">
                <a16:creationId xmlns:a16="http://schemas.microsoft.com/office/drawing/2014/main" id="{16B2E8B9-7092-FE04-9651-9A6C4288A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5003800" cy="41163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 i="1">
                <a:solidFill>
                  <a:srgbClr val="FFFF00"/>
                </a:solidFill>
                <a:latin typeface="Helvetica" pitchFamily="2" charset="0"/>
              </a:rPr>
              <a:t> </a:t>
            </a:r>
            <a:endParaRPr lang="en-US" altLang="en-US" sz="4000" i="1">
              <a:solidFill>
                <a:srgbClr val="FFFF00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FFFF00"/>
                </a:solidFill>
                <a:latin typeface="Helvetica" pitchFamily="2" charset="0"/>
              </a:rPr>
              <a:t>	 </a:t>
            </a:r>
            <a:r>
              <a:rPr lang="en-US" altLang="en-US" sz="4800" i="1">
                <a:solidFill>
                  <a:srgbClr val="8C8073"/>
                </a:solidFill>
                <a:latin typeface="Helvetic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Helvetica" pitchFamily="2" charset="0"/>
              </a:rPr>
              <a:t> </a:t>
            </a:r>
            <a:r>
              <a:rPr lang="ru-RU" altLang="en-US" sz="4800" i="1">
                <a:solidFill>
                  <a:srgbClr val="8C8073"/>
                </a:solidFill>
                <a:latin typeface="Helvetica" pitchFamily="2" charset="0"/>
              </a:rPr>
              <a:t>РУКА</a:t>
            </a:r>
            <a:r>
              <a:rPr lang="en-US" altLang="en-US" sz="3600" i="1">
                <a:solidFill>
                  <a:srgbClr val="8C8073"/>
                </a:solidFill>
                <a:latin typeface="Helvetic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8C8073"/>
                </a:solidFill>
                <a:latin typeface="Helvetica" pitchFamily="2" charset="0"/>
              </a:rPr>
              <a:t>           	</a:t>
            </a:r>
            <a:r>
              <a:rPr lang="en-US" altLang="en-US" sz="4800" i="1">
                <a:solidFill>
                  <a:srgbClr val="8C8073"/>
                </a:solidFill>
                <a:latin typeface="Helvetic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Helvetica" pitchFamily="2" charset="0"/>
              </a:rPr>
              <a:t> </a:t>
            </a:r>
            <a:r>
              <a:rPr lang="ru-RU" altLang="en-US" sz="4800" i="1">
                <a:solidFill>
                  <a:srgbClr val="8C8073"/>
                </a:solidFill>
                <a:latin typeface="Helvetica" pitchFamily="2" charset="0"/>
              </a:rPr>
              <a:t>ОБУВЬ</a:t>
            </a:r>
            <a:endParaRPr lang="en-US" altLang="en-US" sz="4800" i="1">
              <a:solidFill>
                <a:srgbClr val="8C8073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8C8073"/>
                </a:solidFill>
                <a:latin typeface="Helvetica" pitchFamily="2" charset="0"/>
              </a:rPr>
              <a:t>		       </a:t>
            </a:r>
            <a:r>
              <a:rPr lang="en-US" altLang="en-US" sz="4800" i="1">
                <a:solidFill>
                  <a:srgbClr val="FF0000"/>
                </a:solidFill>
                <a:latin typeface="Helvetica" pitchFamily="2" charset="0"/>
              </a:rPr>
              <a:t>•</a:t>
            </a:r>
            <a:r>
              <a:rPr lang="en-US" altLang="en-US" sz="3600" i="1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ru-RU" altLang="en-US" sz="4800" i="1">
                <a:solidFill>
                  <a:srgbClr val="FF0000"/>
                </a:solidFill>
                <a:latin typeface="Helvetica" pitchFamily="2" charset="0"/>
              </a:rPr>
              <a:t>СОЛЬ</a:t>
            </a:r>
            <a:endParaRPr lang="en-US" altLang="en-US" sz="5400" i="1">
              <a:solidFill>
                <a:srgbClr val="FF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120" name="Picture 112">
            <a:extLst>
              <a:ext uri="{FF2B5EF4-FFF2-40B4-BE49-F238E27FC236}">
                <a16:creationId xmlns:a16="http://schemas.microsoft.com/office/drawing/2014/main" id="{45856DB4-C5AE-E305-761E-5FBF1AC041E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2806700"/>
            <a:ext cx="4891087" cy="3670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3011" name="AutoShape 3">
            <a:extLst>
              <a:ext uri="{FF2B5EF4-FFF2-40B4-BE49-F238E27FC236}">
                <a16:creationId xmlns:a16="http://schemas.microsoft.com/office/drawing/2014/main" id="{81CBC776-5F8A-3D9C-68C5-4329BB1D3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388" y="4697413"/>
            <a:ext cx="965200" cy="94138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altLang="en-US" sz="1600">
              <a:solidFill>
                <a:srgbClr val="FF0000"/>
              </a:solidFill>
            </a:endParaRPr>
          </a:p>
        </p:txBody>
      </p:sp>
      <p:sp>
        <p:nvSpPr>
          <p:cNvPr id="683012" name="Text Box 4">
            <a:extLst>
              <a:ext uri="{FF2B5EF4-FFF2-40B4-BE49-F238E27FC236}">
                <a16:creationId xmlns:a16="http://schemas.microsoft.com/office/drawing/2014/main" id="{4A41E763-24C7-2580-FD6A-05DF38E96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4119563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/>
              <a:t>Левит</a:t>
            </a:r>
            <a:r>
              <a:rPr lang="en-US" altLang="en-US" sz="1400"/>
              <a:t> 2:13; </a:t>
            </a:r>
            <a:r>
              <a:rPr lang="ru-RU" altLang="en-US" sz="1400"/>
              <a:t>Числа</a:t>
            </a:r>
            <a:r>
              <a:rPr lang="en-US" altLang="en-US" sz="1400"/>
              <a:t> 18:19; 2 </a:t>
            </a:r>
            <a:r>
              <a:rPr lang="ru-RU" altLang="en-US" sz="1400"/>
              <a:t>Пар</a:t>
            </a:r>
            <a:r>
              <a:rPr lang="en-US" altLang="en-US" sz="1400"/>
              <a:t>. 13:5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83013" name="Text Box 5">
            <a:extLst>
              <a:ext uri="{FF2B5EF4-FFF2-40B4-BE49-F238E27FC236}">
                <a16:creationId xmlns:a16="http://schemas.microsoft.com/office/drawing/2014/main" id="{EDF6556A-26F2-D51F-BE0C-84BB2496A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83014" name="Rectangle 6">
            <a:extLst>
              <a:ext uri="{FF2B5EF4-FFF2-40B4-BE49-F238E27FC236}">
                <a16:creationId xmlns:a16="http://schemas.microsoft.com/office/drawing/2014/main" id="{78A6FF33-4190-065A-3EDE-E638E03FE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683015" name="Text Box 7">
            <a:extLst>
              <a:ext uri="{FF2B5EF4-FFF2-40B4-BE49-F238E27FC236}">
                <a16:creationId xmlns:a16="http://schemas.microsoft.com/office/drawing/2014/main" id="{F9C810D7-B0CF-50C8-4602-4E211C387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grpSp>
        <p:nvGrpSpPr>
          <p:cNvPr id="683016" name="Group 8">
            <a:extLst>
              <a:ext uri="{FF2B5EF4-FFF2-40B4-BE49-F238E27FC236}">
                <a16:creationId xmlns:a16="http://schemas.microsoft.com/office/drawing/2014/main" id="{B4972570-4B4E-8D70-BD20-42DDB1E41FB0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52450"/>
            <a:ext cx="7083425" cy="1671638"/>
            <a:chOff x="624" y="348"/>
            <a:chExt cx="4462" cy="1053"/>
          </a:xfrm>
        </p:grpSpPr>
        <p:sp>
          <p:nvSpPr>
            <p:cNvPr id="683017" name="Rectangle 9">
              <a:extLst>
                <a:ext uri="{FF2B5EF4-FFF2-40B4-BE49-F238E27FC236}">
                  <a16:creationId xmlns:a16="http://schemas.microsoft.com/office/drawing/2014/main" id="{960B7792-16AA-18C9-C18C-9E96C60DE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884"/>
              <a:ext cx="4146" cy="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en-US" sz="4800" i="1">
                  <a:solidFill>
                    <a:srgbClr val="FFFF00"/>
                  </a:solidFill>
                  <a:latin typeface="Helvetica" pitchFamily="2" charset="0"/>
                </a:rPr>
                <a:t>ДРЕВНИЕ ЗАВЕТЫ</a:t>
              </a:r>
              <a:r>
                <a:rPr lang="en-US" altLang="en-US" sz="3600" i="1">
                  <a:solidFill>
                    <a:srgbClr val="FFFF00"/>
                  </a:solidFill>
                  <a:latin typeface="Helvetica" pitchFamily="2" charset="0"/>
                </a:rPr>
                <a:t> 	</a:t>
              </a:r>
              <a:endParaRPr lang="en-US" altLang="en-US" sz="5400" i="1">
                <a:latin typeface="Helvetica" pitchFamily="2" charset="0"/>
              </a:endParaRPr>
            </a:p>
          </p:txBody>
        </p:sp>
        <p:sp>
          <p:nvSpPr>
            <p:cNvPr id="683018" name="Rectangle 10">
              <a:extLst>
                <a:ext uri="{FF2B5EF4-FFF2-40B4-BE49-F238E27FC236}">
                  <a16:creationId xmlns:a16="http://schemas.microsoft.com/office/drawing/2014/main" id="{CBC55924-5B80-BB6B-6C75-639A85FA8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48"/>
              <a:ext cx="4462" cy="51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Основа библейского откровения</a:t>
              </a:r>
              <a:r>
                <a:rPr lang="en-US" altLang="en-US" sz="2400">
                  <a:solidFill>
                    <a:srgbClr val="DDEE5E"/>
                  </a:solidFill>
                  <a:latin typeface="Helvetica" pitchFamily="2" charset="0"/>
                </a:rPr>
                <a:t>:</a:t>
              </a:r>
            </a:p>
            <a:p>
              <a:pPr algn="ctr"/>
              <a:r>
                <a:rPr lang="ru-RU" altLang="en-US" sz="2400">
                  <a:solidFill>
                    <a:srgbClr val="DDEE5E"/>
                  </a:solidFill>
                  <a:latin typeface="Helvetica" pitchFamily="2" charset="0"/>
                </a:rPr>
                <a:t>Божья безусловная программа заветов</a:t>
              </a:r>
              <a:endParaRPr lang="en-US" altLang="en-US" sz="2400">
                <a:solidFill>
                  <a:srgbClr val="DDEE5E"/>
                </a:solidFill>
                <a:latin typeface="Helvetica" pitchFamily="2" charset="0"/>
              </a:endParaRPr>
            </a:p>
          </p:txBody>
        </p:sp>
      </p:grpSp>
      <p:graphicFrame>
        <p:nvGraphicFramePr>
          <p:cNvPr id="683019" name="Object 11">
            <a:extLst>
              <a:ext uri="{FF2B5EF4-FFF2-40B4-BE49-F238E27FC236}">
                <a16:creationId xmlns:a16="http://schemas.microsoft.com/office/drawing/2014/main" id="{8E6D59FE-6FD8-93DD-BA72-B119EAF36F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9748500" imgH="16230600" progId="Word.Document.8">
                  <p:embed/>
                </p:oleObj>
              </mc:Choice>
              <mc:Fallback>
                <p:oleObj name="Document" r:id="rId4" imgW="19748500" imgH="1623060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3020" name="AutoShape 12">
            <a:extLst>
              <a:ext uri="{FF2B5EF4-FFF2-40B4-BE49-F238E27FC236}">
                <a16:creationId xmlns:a16="http://schemas.microsoft.com/office/drawing/2014/main" id="{29221997-F506-3400-83F2-0176C8526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4481513"/>
            <a:ext cx="965200" cy="94138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altLang="en-US" sz="1600">
              <a:solidFill>
                <a:srgbClr val="FF0000"/>
              </a:solidFill>
            </a:endParaRPr>
          </a:p>
        </p:txBody>
      </p:sp>
      <p:sp>
        <p:nvSpPr>
          <p:cNvPr id="683021" name="Text Box 13">
            <a:extLst>
              <a:ext uri="{FF2B5EF4-FFF2-40B4-BE49-F238E27FC236}">
                <a16:creationId xmlns:a16="http://schemas.microsoft.com/office/drawing/2014/main" id="{D1D7E855-9547-2186-C100-FE43557D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5775325"/>
            <a:ext cx="2987675" cy="823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i="1">
                <a:solidFill>
                  <a:srgbClr val="FF0000"/>
                </a:solidFill>
                <a:latin typeface="Helvetica" pitchFamily="2" charset="0"/>
              </a:rPr>
              <a:t>• </a:t>
            </a:r>
            <a:r>
              <a:rPr lang="ru-RU" altLang="en-US" sz="4800" i="1">
                <a:solidFill>
                  <a:srgbClr val="FF0000"/>
                </a:solidFill>
                <a:latin typeface="Helvetica" pitchFamily="2" charset="0"/>
              </a:rPr>
              <a:t>КРОВЬ</a:t>
            </a:r>
            <a:endParaRPr lang="en-US" altLang="en-US" sz="4800" i="1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683095" name="Picture 87">
            <a:extLst>
              <a:ext uri="{FF2B5EF4-FFF2-40B4-BE49-F238E27FC236}">
                <a16:creationId xmlns:a16="http://schemas.microsoft.com/office/drawing/2014/main" id="{B2069B19-340C-998A-A9C3-87129BC02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" b="16156"/>
          <a:stretch>
            <a:fillRect/>
          </a:stretch>
        </p:blipFill>
        <p:spPr bwMode="auto">
          <a:xfrm>
            <a:off x="1790700" y="2209800"/>
            <a:ext cx="5310188" cy="3727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3022" name="Text Box 14">
            <a:extLst>
              <a:ext uri="{FF2B5EF4-FFF2-40B4-BE49-F238E27FC236}">
                <a16:creationId xmlns:a16="http://schemas.microsoft.com/office/drawing/2014/main" id="{4C070FE1-CA1F-B6E7-E205-6C1E54A1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683023" name="Text Box 15">
            <a:extLst>
              <a:ext uri="{FF2B5EF4-FFF2-40B4-BE49-F238E27FC236}">
                <a16:creationId xmlns:a16="http://schemas.microsoft.com/office/drawing/2014/main" id="{96EC1804-CBF9-49B4-01E6-527EBD937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293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83024" name="Text Box 16">
            <a:extLst>
              <a:ext uri="{FF2B5EF4-FFF2-40B4-BE49-F238E27FC236}">
                <a16:creationId xmlns:a16="http://schemas.microsoft.com/office/drawing/2014/main" id="{CFB2AD36-82CF-1195-F254-AF2C82B2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730250"/>
            <a:ext cx="5318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4400"/>
          </a:p>
        </p:txBody>
      </p:sp>
      <p:grpSp>
        <p:nvGrpSpPr>
          <p:cNvPr id="683028" name="Group 20">
            <a:extLst>
              <a:ext uri="{FF2B5EF4-FFF2-40B4-BE49-F238E27FC236}">
                <a16:creationId xmlns:a16="http://schemas.microsoft.com/office/drawing/2014/main" id="{4177821A-F06B-B53E-5C8A-EC00650FCFD0}"/>
              </a:ext>
            </a:extLst>
          </p:cNvPr>
          <p:cNvGrpSpPr>
            <a:grpSpLocks/>
          </p:cNvGrpSpPr>
          <p:nvPr/>
        </p:nvGrpSpPr>
        <p:grpSpPr bwMode="auto">
          <a:xfrm>
            <a:off x="5276850" y="5057775"/>
            <a:ext cx="1479550" cy="717550"/>
            <a:chOff x="4656" y="3178"/>
            <a:chExt cx="932" cy="452"/>
          </a:xfrm>
        </p:grpSpPr>
        <p:grpSp>
          <p:nvGrpSpPr>
            <p:cNvPr id="683029" name="Group 21">
              <a:extLst>
                <a:ext uri="{FF2B5EF4-FFF2-40B4-BE49-F238E27FC236}">
                  <a16:creationId xmlns:a16="http://schemas.microsoft.com/office/drawing/2014/main" id="{6A77322D-3F5A-EE30-385B-F222CEEA63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6" y="3262"/>
              <a:ext cx="465" cy="199"/>
              <a:chOff x="812" y="917"/>
              <a:chExt cx="746" cy="286"/>
            </a:xfrm>
          </p:grpSpPr>
          <p:sp>
            <p:nvSpPr>
              <p:cNvPr id="683030" name="Freeform 22">
                <a:extLst>
                  <a:ext uri="{FF2B5EF4-FFF2-40B4-BE49-F238E27FC236}">
                    <a16:creationId xmlns:a16="http://schemas.microsoft.com/office/drawing/2014/main" id="{77392ACF-3902-6E10-18F8-A3ADB7DC4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031" name="Freeform 23">
                <a:extLst>
                  <a:ext uri="{FF2B5EF4-FFF2-40B4-BE49-F238E27FC236}">
                    <a16:creationId xmlns:a16="http://schemas.microsoft.com/office/drawing/2014/main" id="{BE46CBB7-C73E-3C6E-40E6-EA1BA830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32" name="Picture 24">
                <a:extLst>
                  <a:ext uri="{FF2B5EF4-FFF2-40B4-BE49-F238E27FC236}">
                    <a16:creationId xmlns:a16="http://schemas.microsoft.com/office/drawing/2014/main" id="{167A1236-951A-D938-05A0-1E43E7823B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3378596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83033" name="Group 25">
              <a:extLst>
                <a:ext uri="{FF2B5EF4-FFF2-40B4-BE49-F238E27FC236}">
                  <a16:creationId xmlns:a16="http://schemas.microsoft.com/office/drawing/2014/main" id="{4FB13A9D-84B9-63B7-8067-FE6C6B7B9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4" y="3178"/>
              <a:ext cx="315" cy="167"/>
              <a:chOff x="1867" y="699"/>
              <a:chExt cx="642" cy="365"/>
            </a:xfrm>
          </p:grpSpPr>
          <p:sp>
            <p:nvSpPr>
              <p:cNvPr id="683034" name="Freeform 26">
                <a:extLst>
                  <a:ext uri="{FF2B5EF4-FFF2-40B4-BE49-F238E27FC236}">
                    <a16:creationId xmlns:a16="http://schemas.microsoft.com/office/drawing/2014/main" id="{6D1D9AAE-9B40-19D0-85F1-15EAB33EF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35" name="Picture 27">
                <a:extLst>
                  <a:ext uri="{FF2B5EF4-FFF2-40B4-BE49-F238E27FC236}">
                    <a16:creationId xmlns:a16="http://schemas.microsoft.com/office/drawing/2014/main" id="{6B255A9D-CB52-BDD6-60CE-2431227BFA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036" name="Group 28">
              <a:extLst>
                <a:ext uri="{FF2B5EF4-FFF2-40B4-BE49-F238E27FC236}">
                  <a16:creationId xmlns:a16="http://schemas.microsoft.com/office/drawing/2014/main" id="{01684F24-DEE9-78C7-A6B8-FEE787F7B6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3272"/>
              <a:ext cx="346" cy="124"/>
              <a:chOff x="812" y="917"/>
              <a:chExt cx="746" cy="286"/>
            </a:xfrm>
          </p:grpSpPr>
          <p:sp>
            <p:nvSpPr>
              <p:cNvPr id="683037" name="Freeform 29">
                <a:extLst>
                  <a:ext uri="{FF2B5EF4-FFF2-40B4-BE49-F238E27FC236}">
                    <a16:creationId xmlns:a16="http://schemas.microsoft.com/office/drawing/2014/main" id="{E8A39560-CAAE-7C77-4EC1-19C9033D1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038" name="Freeform 30">
                <a:extLst>
                  <a:ext uri="{FF2B5EF4-FFF2-40B4-BE49-F238E27FC236}">
                    <a16:creationId xmlns:a16="http://schemas.microsoft.com/office/drawing/2014/main" id="{5052A717-0D34-24DA-08C2-D76CEE025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39" name="Picture 31">
                <a:extLst>
                  <a:ext uri="{FF2B5EF4-FFF2-40B4-BE49-F238E27FC236}">
                    <a16:creationId xmlns:a16="http://schemas.microsoft.com/office/drawing/2014/main" id="{389E6789-D9B7-B39B-0D67-E0162FC59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3378596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83040" name="Group 32">
              <a:extLst>
                <a:ext uri="{FF2B5EF4-FFF2-40B4-BE49-F238E27FC236}">
                  <a16:creationId xmlns:a16="http://schemas.microsoft.com/office/drawing/2014/main" id="{2A8AEB9B-D9D1-F95B-B5DE-841DE92797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3" y="3197"/>
              <a:ext cx="543" cy="198"/>
              <a:chOff x="995" y="675"/>
              <a:chExt cx="543" cy="196"/>
            </a:xfrm>
          </p:grpSpPr>
          <p:sp>
            <p:nvSpPr>
              <p:cNvPr id="683041" name="Freeform 33">
                <a:extLst>
                  <a:ext uri="{FF2B5EF4-FFF2-40B4-BE49-F238E27FC236}">
                    <a16:creationId xmlns:a16="http://schemas.microsoft.com/office/drawing/2014/main" id="{B51B7EFE-4BDF-9E30-9B56-FDEBF31D1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42" name="Picture 34">
                <a:extLst>
                  <a:ext uri="{FF2B5EF4-FFF2-40B4-BE49-F238E27FC236}">
                    <a16:creationId xmlns:a16="http://schemas.microsoft.com/office/drawing/2014/main" id="{FC8481E5-4CBE-1AA9-FA38-E1BF476B9E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043" name="Group 35">
              <a:extLst>
                <a:ext uri="{FF2B5EF4-FFF2-40B4-BE49-F238E27FC236}">
                  <a16:creationId xmlns:a16="http://schemas.microsoft.com/office/drawing/2014/main" id="{771E7BDD-1016-77FC-8F5E-B9ABF29F4A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6" y="3347"/>
              <a:ext cx="363" cy="116"/>
              <a:chOff x="1523" y="1162"/>
              <a:chExt cx="363" cy="115"/>
            </a:xfrm>
          </p:grpSpPr>
          <p:sp>
            <p:nvSpPr>
              <p:cNvPr id="683044" name="Freeform 36">
                <a:extLst>
                  <a:ext uri="{FF2B5EF4-FFF2-40B4-BE49-F238E27FC236}">
                    <a16:creationId xmlns:a16="http://schemas.microsoft.com/office/drawing/2014/main" id="{067FD643-536A-392F-C4F8-F4EBDBD13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45" name="Picture 37">
                <a:extLst>
                  <a:ext uri="{FF2B5EF4-FFF2-40B4-BE49-F238E27FC236}">
                    <a16:creationId xmlns:a16="http://schemas.microsoft.com/office/drawing/2014/main" id="{86F23EE2-C321-DD58-6804-D550ACE543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83046" name="Group 38">
              <a:extLst>
                <a:ext uri="{FF2B5EF4-FFF2-40B4-BE49-F238E27FC236}">
                  <a16:creationId xmlns:a16="http://schemas.microsoft.com/office/drawing/2014/main" id="{6E12D7AA-195B-AAED-BE7B-0B65FB1854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6" y="3305"/>
              <a:ext cx="642" cy="325"/>
              <a:chOff x="1867" y="699"/>
              <a:chExt cx="642" cy="365"/>
            </a:xfrm>
          </p:grpSpPr>
          <p:sp>
            <p:nvSpPr>
              <p:cNvPr id="683047" name="Freeform 39">
                <a:extLst>
                  <a:ext uri="{FF2B5EF4-FFF2-40B4-BE49-F238E27FC236}">
                    <a16:creationId xmlns:a16="http://schemas.microsoft.com/office/drawing/2014/main" id="{39AF8E4B-1A6F-F578-73BD-A87A00CCD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48" name="Picture 40">
                <a:extLst>
                  <a:ext uri="{FF2B5EF4-FFF2-40B4-BE49-F238E27FC236}">
                    <a16:creationId xmlns:a16="http://schemas.microsoft.com/office/drawing/2014/main" id="{7329FBFA-3521-5FD8-4224-8A1499FDB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049" name="Group 41">
              <a:extLst>
                <a:ext uri="{FF2B5EF4-FFF2-40B4-BE49-F238E27FC236}">
                  <a16:creationId xmlns:a16="http://schemas.microsoft.com/office/drawing/2014/main" id="{03D6DE81-5046-9A94-D65C-1463CEAF7B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4" y="3436"/>
              <a:ext cx="464" cy="176"/>
              <a:chOff x="812" y="917"/>
              <a:chExt cx="746" cy="286"/>
            </a:xfrm>
          </p:grpSpPr>
          <p:sp>
            <p:nvSpPr>
              <p:cNvPr id="683050" name="Freeform 42">
                <a:extLst>
                  <a:ext uri="{FF2B5EF4-FFF2-40B4-BE49-F238E27FC236}">
                    <a16:creationId xmlns:a16="http://schemas.microsoft.com/office/drawing/2014/main" id="{D95C0B77-DCC4-D063-1816-865D83D34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051" name="Freeform 43">
                <a:extLst>
                  <a:ext uri="{FF2B5EF4-FFF2-40B4-BE49-F238E27FC236}">
                    <a16:creationId xmlns:a16="http://schemas.microsoft.com/office/drawing/2014/main" id="{E45C87CF-034E-02C8-A5BF-71407912E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52" name="Picture 44">
                <a:extLst>
                  <a:ext uri="{FF2B5EF4-FFF2-40B4-BE49-F238E27FC236}">
                    <a16:creationId xmlns:a16="http://schemas.microsoft.com/office/drawing/2014/main" id="{3B355951-09F7-68E7-0DAE-E926345443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3378596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83053" name="Group 45">
            <a:extLst>
              <a:ext uri="{FF2B5EF4-FFF2-40B4-BE49-F238E27FC236}">
                <a16:creationId xmlns:a16="http://schemas.microsoft.com/office/drawing/2014/main" id="{D7042FF0-BC7E-A5F2-45C0-4BDE4E018E8A}"/>
              </a:ext>
            </a:extLst>
          </p:cNvPr>
          <p:cNvGrpSpPr>
            <a:grpSpLocks/>
          </p:cNvGrpSpPr>
          <p:nvPr/>
        </p:nvGrpSpPr>
        <p:grpSpPr bwMode="auto">
          <a:xfrm>
            <a:off x="2071688" y="5030788"/>
            <a:ext cx="1665287" cy="684212"/>
            <a:chOff x="673" y="2163"/>
            <a:chExt cx="1049" cy="431"/>
          </a:xfrm>
        </p:grpSpPr>
        <p:grpSp>
          <p:nvGrpSpPr>
            <p:cNvPr id="683054" name="Group 46">
              <a:extLst>
                <a:ext uri="{FF2B5EF4-FFF2-40B4-BE49-F238E27FC236}">
                  <a16:creationId xmlns:a16="http://schemas.microsoft.com/office/drawing/2014/main" id="{4CA87A2D-4FB0-0147-844E-44B4C86A5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7" y="2198"/>
              <a:ext cx="465" cy="199"/>
              <a:chOff x="812" y="917"/>
              <a:chExt cx="746" cy="286"/>
            </a:xfrm>
          </p:grpSpPr>
          <p:sp>
            <p:nvSpPr>
              <p:cNvPr id="683055" name="Freeform 47">
                <a:extLst>
                  <a:ext uri="{FF2B5EF4-FFF2-40B4-BE49-F238E27FC236}">
                    <a16:creationId xmlns:a16="http://schemas.microsoft.com/office/drawing/2014/main" id="{314292BC-90A4-9F97-95BD-C89A36934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056" name="Freeform 48">
                <a:extLst>
                  <a:ext uri="{FF2B5EF4-FFF2-40B4-BE49-F238E27FC236}">
                    <a16:creationId xmlns:a16="http://schemas.microsoft.com/office/drawing/2014/main" id="{4CB16E8D-C771-BB2D-65EC-EE209984C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57" name="Picture 49">
                <a:extLst>
                  <a:ext uri="{FF2B5EF4-FFF2-40B4-BE49-F238E27FC236}">
                    <a16:creationId xmlns:a16="http://schemas.microsoft.com/office/drawing/2014/main" id="{BB6FCDFF-22CA-255E-B3F5-1FB7AB10D4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3378596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83058" name="Group 50">
              <a:extLst>
                <a:ext uri="{FF2B5EF4-FFF2-40B4-BE49-F238E27FC236}">
                  <a16:creationId xmlns:a16="http://schemas.microsoft.com/office/drawing/2014/main" id="{80FEA503-7F62-3C7E-9739-57AF181EBD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7" y="2163"/>
              <a:ext cx="346" cy="125"/>
              <a:chOff x="812" y="917"/>
              <a:chExt cx="746" cy="286"/>
            </a:xfrm>
          </p:grpSpPr>
          <p:sp>
            <p:nvSpPr>
              <p:cNvPr id="683059" name="Freeform 51">
                <a:extLst>
                  <a:ext uri="{FF2B5EF4-FFF2-40B4-BE49-F238E27FC236}">
                    <a16:creationId xmlns:a16="http://schemas.microsoft.com/office/drawing/2014/main" id="{A69A2F26-5772-1F68-4479-51880BF53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060" name="Freeform 52">
                <a:extLst>
                  <a:ext uri="{FF2B5EF4-FFF2-40B4-BE49-F238E27FC236}">
                    <a16:creationId xmlns:a16="http://schemas.microsoft.com/office/drawing/2014/main" id="{E47A10C3-497C-6A39-2C09-9DECECDE2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61" name="Picture 53">
                <a:extLst>
                  <a:ext uri="{FF2B5EF4-FFF2-40B4-BE49-F238E27FC236}">
                    <a16:creationId xmlns:a16="http://schemas.microsoft.com/office/drawing/2014/main" id="{14C64CC5-BB85-1709-48F8-E320557E6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3378596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83062" name="Group 54">
              <a:extLst>
                <a:ext uri="{FF2B5EF4-FFF2-40B4-BE49-F238E27FC236}">
                  <a16:creationId xmlns:a16="http://schemas.microsoft.com/office/drawing/2014/main" id="{1ED62847-0EFD-7BB0-CD6F-78EF40A0E4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0" y="2216"/>
              <a:ext cx="543" cy="198"/>
              <a:chOff x="995" y="675"/>
              <a:chExt cx="543" cy="196"/>
            </a:xfrm>
          </p:grpSpPr>
          <p:sp>
            <p:nvSpPr>
              <p:cNvPr id="683063" name="Freeform 55">
                <a:extLst>
                  <a:ext uri="{FF2B5EF4-FFF2-40B4-BE49-F238E27FC236}">
                    <a16:creationId xmlns:a16="http://schemas.microsoft.com/office/drawing/2014/main" id="{88161F2E-6525-3803-5CCD-93D4DE6C9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64" name="Picture 56">
                <a:extLst>
                  <a:ext uri="{FF2B5EF4-FFF2-40B4-BE49-F238E27FC236}">
                    <a16:creationId xmlns:a16="http://schemas.microsoft.com/office/drawing/2014/main" id="{170B9D11-70EE-21BF-4F74-B2AC60695E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065" name="Group 57">
              <a:extLst>
                <a:ext uri="{FF2B5EF4-FFF2-40B4-BE49-F238E27FC236}">
                  <a16:creationId xmlns:a16="http://schemas.microsoft.com/office/drawing/2014/main" id="{BA9B2538-5DC7-7D61-53CC-ED80ECDE6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5" y="2448"/>
              <a:ext cx="363" cy="117"/>
              <a:chOff x="1523" y="1162"/>
              <a:chExt cx="363" cy="115"/>
            </a:xfrm>
          </p:grpSpPr>
          <p:sp>
            <p:nvSpPr>
              <p:cNvPr id="683066" name="Freeform 58">
                <a:extLst>
                  <a:ext uri="{FF2B5EF4-FFF2-40B4-BE49-F238E27FC236}">
                    <a16:creationId xmlns:a16="http://schemas.microsoft.com/office/drawing/2014/main" id="{E41FC0B5-5B2F-A191-60BD-6B1ED2A95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67" name="Picture 59">
                <a:extLst>
                  <a:ext uri="{FF2B5EF4-FFF2-40B4-BE49-F238E27FC236}">
                    <a16:creationId xmlns:a16="http://schemas.microsoft.com/office/drawing/2014/main" id="{43E620E9-7741-3D99-C6E2-887FF6C7B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83068" name="Group 60">
              <a:extLst>
                <a:ext uri="{FF2B5EF4-FFF2-40B4-BE49-F238E27FC236}">
                  <a16:creationId xmlns:a16="http://schemas.microsoft.com/office/drawing/2014/main" id="{C6D79F0E-3179-B52A-B439-6094562839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1" y="2205"/>
              <a:ext cx="642" cy="324"/>
              <a:chOff x="1867" y="699"/>
              <a:chExt cx="642" cy="365"/>
            </a:xfrm>
          </p:grpSpPr>
          <p:sp>
            <p:nvSpPr>
              <p:cNvPr id="683069" name="Freeform 61">
                <a:extLst>
                  <a:ext uri="{FF2B5EF4-FFF2-40B4-BE49-F238E27FC236}">
                    <a16:creationId xmlns:a16="http://schemas.microsoft.com/office/drawing/2014/main" id="{1424AA9A-A97F-F0B6-98B4-A5733D4EF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70" name="Picture 62">
                <a:extLst>
                  <a:ext uri="{FF2B5EF4-FFF2-40B4-BE49-F238E27FC236}">
                    <a16:creationId xmlns:a16="http://schemas.microsoft.com/office/drawing/2014/main" id="{F653CEBA-FB5F-F519-1410-036158CEE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071" name="Group 63">
              <a:extLst>
                <a:ext uri="{FF2B5EF4-FFF2-40B4-BE49-F238E27FC236}">
                  <a16:creationId xmlns:a16="http://schemas.microsoft.com/office/drawing/2014/main" id="{2D191CBF-5DEA-D832-D0A2-D55E3BC857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" y="2417"/>
              <a:ext cx="464" cy="177"/>
              <a:chOff x="812" y="917"/>
              <a:chExt cx="746" cy="286"/>
            </a:xfrm>
          </p:grpSpPr>
          <p:sp>
            <p:nvSpPr>
              <p:cNvPr id="683072" name="Freeform 64">
                <a:extLst>
                  <a:ext uri="{FF2B5EF4-FFF2-40B4-BE49-F238E27FC236}">
                    <a16:creationId xmlns:a16="http://schemas.microsoft.com/office/drawing/2014/main" id="{A2323211-1DFD-718F-E3FF-5E45F2AB5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073" name="Freeform 65">
                <a:extLst>
                  <a:ext uri="{FF2B5EF4-FFF2-40B4-BE49-F238E27FC236}">
                    <a16:creationId xmlns:a16="http://schemas.microsoft.com/office/drawing/2014/main" id="{FB74B457-2DDF-3F30-11C0-7CAA21F7F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74" name="Picture 66">
                <a:extLst>
                  <a:ext uri="{FF2B5EF4-FFF2-40B4-BE49-F238E27FC236}">
                    <a16:creationId xmlns:a16="http://schemas.microsoft.com/office/drawing/2014/main" id="{53C70750-9DEC-6FF9-0E89-C9499CEE91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3378596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83075" name="Group 67">
              <a:extLst>
                <a:ext uri="{FF2B5EF4-FFF2-40B4-BE49-F238E27FC236}">
                  <a16:creationId xmlns:a16="http://schemas.microsoft.com/office/drawing/2014/main" id="{3EEB6B17-0B18-EC83-4C5E-F4BF3396ED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2324"/>
              <a:ext cx="315" cy="167"/>
              <a:chOff x="1867" y="699"/>
              <a:chExt cx="642" cy="365"/>
            </a:xfrm>
          </p:grpSpPr>
          <p:sp>
            <p:nvSpPr>
              <p:cNvPr id="683076" name="Freeform 68">
                <a:extLst>
                  <a:ext uri="{FF2B5EF4-FFF2-40B4-BE49-F238E27FC236}">
                    <a16:creationId xmlns:a16="http://schemas.microsoft.com/office/drawing/2014/main" id="{CFE84833-B82F-E4E2-3517-C232E3EC0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83077" name="Picture 69">
                <a:extLst>
                  <a:ext uri="{FF2B5EF4-FFF2-40B4-BE49-F238E27FC236}">
                    <a16:creationId xmlns:a16="http://schemas.microsoft.com/office/drawing/2014/main" id="{3BA75FB4-4956-C887-C034-2D307A9350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83096" name="Picture 88">
            <a:extLst>
              <a:ext uri="{FF2B5EF4-FFF2-40B4-BE49-F238E27FC236}">
                <a16:creationId xmlns:a16="http://schemas.microsoft.com/office/drawing/2014/main" id="{11188208-34D2-13DF-BACF-AE52DAA7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4319588"/>
            <a:ext cx="474663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3097" name="Picture 89">
            <a:extLst>
              <a:ext uri="{FF2B5EF4-FFF2-40B4-BE49-F238E27FC236}">
                <a16:creationId xmlns:a16="http://schemas.microsoft.com/office/drawing/2014/main" id="{B213E403-66E6-106C-1DDC-90D5B0BA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4419600"/>
            <a:ext cx="500062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3098" name="Group 90">
            <a:extLst>
              <a:ext uri="{FF2B5EF4-FFF2-40B4-BE49-F238E27FC236}">
                <a16:creationId xmlns:a16="http://schemas.microsoft.com/office/drawing/2014/main" id="{D025589F-958A-7CF5-C1F3-A31037DA4D03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4257675"/>
            <a:ext cx="788988" cy="1103313"/>
            <a:chOff x="294" y="2034"/>
            <a:chExt cx="497" cy="695"/>
          </a:xfrm>
        </p:grpSpPr>
        <p:pic>
          <p:nvPicPr>
            <p:cNvPr id="683099" name="Picture 91">
              <a:extLst>
                <a:ext uri="{FF2B5EF4-FFF2-40B4-BE49-F238E27FC236}">
                  <a16:creationId xmlns:a16="http://schemas.microsoft.com/office/drawing/2014/main" id="{D7427AEF-E424-E6A8-63AE-3F8BF0D34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034"/>
              <a:ext cx="286" cy="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3100" name="Picture 92">
              <a:extLst>
                <a:ext uri="{FF2B5EF4-FFF2-40B4-BE49-F238E27FC236}">
                  <a16:creationId xmlns:a16="http://schemas.microsoft.com/office/drawing/2014/main" id="{2C388849-061F-E7C8-8F4B-F281FFC80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2116"/>
              <a:ext cx="301" cy="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3101" name="Group 93">
            <a:extLst>
              <a:ext uri="{FF2B5EF4-FFF2-40B4-BE49-F238E27FC236}">
                <a16:creationId xmlns:a16="http://schemas.microsoft.com/office/drawing/2014/main" id="{461D2244-18BB-9932-B6A3-C9A1A82A2F8A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4246563"/>
            <a:ext cx="995363" cy="1308100"/>
            <a:chOff x="294" y="2034"/>
            <a:chExt cx="497" cy="695"/>
          </a:xfrm>
        </p:grpSpPr>
        <p:pic>
          <p:nvPicPr>
            <p:cNvPr id="683102" name="Picture 94">
              <a:extLst>
                <a:ext uri="{FF2B5EF4-FFF2-40B4-BE49-F238E27FC236}">
                  <a16:creationId xmlns:a16="http://schemas.microsoft.com/office/drawing/2014/main" id="{A137D498-8AA1-0289-4724-0C97DAD2A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034"/>
              <a:ext cx="286" cy="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3103" name="Picture 95">
              <a:extLst>
                <a:ext uri="{FF2B5EF4-FFF2-40B4-BE49-F238E27FC236}">
                  <a16:creationId xmlns:a16="http://schemas.microsoft.com/office/drawing/2014/main" id="{2D29C9E5-C7F7-C068-63C4-1F81320F9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2116"/>
              <a:ext cx="301" cy="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3104" name="Group 96">
            <a:extLst>
              <a:ext uri="{FF2B5EF4-FFF2-40B4-BE49-F238E27FC236}">
                <a16:creationId xmlns:a16="http://schemas.microsoft.com/office/drawing/2014/main" id="{88ED84C2-2663-CC3C-394B-C905D0673058}"/>
              </a:ext>
            </a:extLst>
          </p:cNvPr>
          <p:cNvGrpSpPr>
            <a:grpSpLocks/>
          </p:cNvGrpSpPr>
          <p:nvPr/>
        </p:nvGrpSpPr>
        <p:grpSpPr bwMode="auto">
          <a:xfrm>
            <a:off x="3929063" y="4167188"/>
            <a:ext cx="1239837" cy="1514475"/>
            <a:chOff x="294" y="2034"/>
            <a:chExt cx="497" cy="695"/>
          </a:xfrm>
        </p:grpSpPr>
        <p:pic>
          <p:nvPicPr>
            <p:cNvPr id="683105" name="Picture 97">
              <a:extLst>
                <a:ext uri="{FF2B5EF4-FFF2-40B4-BE49-F238E27FC236}">
                  <a16:creationId xmlns:a16="http://schemas.microsoft.com/office/drawing/2014/main" id="{75C1B6C6-1BF1-2BDF-D047-D908F68AF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034"/>
              <a:ext cx="286" cy="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3106" name="Picture 98">
              <a:extLst>
                <a:ext uri="{FF2B5EF4-FFF2-40B4-BE49-F238E27FC236}">
                  <a16:creationId xmlns:a16="http://schemas.microsoft.com/office/drawing/2014/main" id="{758B782F-6D6A-B7E1-A623-CB0873762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2116"/>
              <a:ext cx="301" cy="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3107" name="Group 99">
            <a:extLst>
              <a:ext uri="{FF2B5EF4-FFF2-40B4-BE49-F238E27FC236}">
                <a16:creationId xmlns:a16="http://schemas.microsoft.com/office/drawing/2014/main" id="{68E2C7AA-869D-50E3-1083-19E0089CC5F2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4081463"/>
            <a:ext cx="1458913" cy="1758950"/>
            <a:chOff x="294" y="2034"/>
            <a:chExt cx="497" cy="695"/>
          </a:xfrm>
        </p:grpSpPr>
        <p:pic>
          <p:nvPicPr>
            <p:cNvPr id="683108" name="Picture 100">
              <a:extLst>
                <a:ext uri="{FF2B5EF4-FFF2-40B4-BE49-F238E27FC236}">
                  <a16:creationId xmlns:a16="http://schemas.microsoft.com/office/drawing/2014/main" id="{BED3EF26-FD37-AE84-EEE8-FAF1B6182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034"/>
              <a:ext cx="286" cy="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3109" name="Picture 101">
              <a:extLst>
                <a:ext uri="{FF2B5EF4-FFF2-40B4-BE49-F238E27FC236}">
                  <a16:creationId xmlns:a16="http://schemas.microsoft.com/office/drawing/2014/main" id="{D69B554E-F604-A48E-BE81-C87AAD580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2116"/>
              <a:ext cx="301" cy="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3110" name="Group 102">
            <a:extLst>
              <a:ext uri="{FF2B5EF4-FFF2-40B4-BE49-F238E27FC236}">
                <a16:creationId xmlns:a16="http://schemas.microsoft.com/office/drawing/2014/main" id="{B181D99F-02F3-E6C1-6383-84883F5B58F9}"/>
              </a:ext>
            </a:extLst>
          </p:cNvPr>
          <p:cNvGrpSpPr>
            <a:grpSpLocks/>
          </p:cNvGrpSpPr>
          <p:nvPr/>
        </p:nvGrpSpPr>
        <p:grpSpPr bwMode="auto">
          <a:xfrm>
            <a:off x="3881438" y="4079875"/>
            <a:ext cx="1871662" cy="2106613"/>
            <a:chOff x="294" y="2034"/>
            <a:chExt cx="497" cy="695"/>
          </a:xfrm>
        </p:grpSpPr>
        <p:pic>
          <p:nvPicPr>
            <p:cNvPr id="683111" name="Picture 103">
              <a:extLst>
                <a:ext uri="{FF2B5EF4-FFF2-40B4-BE49-F238E27FC236}">
                  <a16:creationId xmlns:a16="http://schemas.microsoft.com/office/drawing/2014/main" id="{132F8BE2-21D1-7ED1-4D4B-621C7743B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034"/>
              <a:ext cx="286" cy="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3112" name="Picture 104">
              <a:extLst>
                <a:ext uri="{FF2B5EF4-FFF2-40B4-BE49-F238E27FC236}">
                  <a16:creationId xmlns:a16="http://schemas.microsoft.com/office/drawing/2014/main" id="{1F317E1B-A3AA-D678-472B-B8A12BF81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2116"/>
              <a:ext cx="301" cy="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3113" name="Group 105">
            <a:extLst>
              <a:ext uri="{FF2B5EF4-FFF2-40B4-BE49-F238E27FC236}">
                <a16:creationId xmlns:a16="http://schemas.microsoft.com/office/drawing/2014/main" id="{F6FFFD71-264F-3F2D-4A89-6C00295706CF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1406525"/>
            <a:ext cx="8372475" cy="5051425"/>
            <a:chOff x="349" y="619"/>
            <a:chExt cx="5274" cy="3182"/>
          </a:xfrm>
        </p:grpSpPr>
        <p:sp>
          <p:nvSpPr>
            <p:cNvPr id="683114" name="AutoShape 106">
              <a:extLst>
                <a:ext uri="{FF2B5EF4-FFF2-40B4-BE49-F238E27FC236}">
                  <a16:creationId xmlns:a16="http://schemas.microsoft.com/office/drawing/2014/main" id="{C1D5FD69-F9D6-CF2D-206B-9F45A7C54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" y="619"/>
              <a:ext cx="5274" cy="318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3300">
                    <a:gamma/>
                    <a:shade val="46275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3115" name="Text Box 107">
              <a:extLst>
                <a:ext uri="{FF2B5EF4-FFF2-40B4-BE49-F238E27FC236}">
                  <a16:creationId xmlns:a16="http://schemas.microsoft.com/office/drawing/2014/main" id="{5C38ADC6-6A4E-EA45-3D00-E01FF589B4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2" y="812"/>
              <a:ext cx="4040" cy="282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800"/>
                <a:t>“</a:t>
              </a:r>
              <a:r>
                <a:rPr lang="ru-RU" altLang="en-US" sz="4800" i="1"/>
                <a:t>ЗАВЕТ КРОВИ</a:t>
              </a:r>
              <a:r>
                <a:rPr lang="en-US" altLang="en-US" sz="4800"/>
                <a:t>”: </a:t>
              </a:r>
              <a:r>
                <a:rPr lang="ru-RU" altLang="en-US" sz="4800"/>
                <a:t>САМЫЙ КРЕПКИЙ,</a:t>
              </a:r>
              <a:r>
                <a:rPr lang="en-US" altLang="en-US" sz="4800"/>
                <a:t> </a:t>
              </a:r>
              <a:r>
                <a:rPr lang="ru-RU" altLang="en-US" sz="4800"/>
                <a:t>ДО СМЕРТИ ОДНОЙ ИЗ </a:t>
              </a:r>
              <a:r>
                <a:rPr lang="en-US" altLang="en-US" sz="4800"/>
                <a:t>”</a:t>
              </a:r>
              <a:r>
                <a:rPr lang="ru-RU" altLang="en-US" sz="4800"/>
                <a:t>ПОДПИСАВШИХ</a:t>
              </a:r>
              <a:r>
                <a:rPr lang="en-US" altLang="en-US" sz="4800"/>
                <a:t>” </a:t>
              </a:r>
              <a:r>
                <a:rPr lang="ru-RU" altLang="en-US" sz="4800"/>
                <a:t>СТОРОН</a:t>
              </a:r>
              <a:r>
                <a:rPr lang="en-US" altLang="en-US" sz="4800"/>
                <a:t>!</a:t>
              </a:r>
            </a:p>
          </p:txBody>
        </p:sp>
      </p:grpSp>
      <p:grpSp>
        <p:nvGrpSpPr>
          <p:cNvPr id="683116" name="Group 108">
            <a:extLst>
              <a:ext uri="{FF2B5EF4-FFF2-40B4-BE49-F238E27FC236}">
                <a16:creationId xmlns:a16="http://schemas.microsoft.com/office/drawing/2014/main" id="{D2B341AC-CC3C-3174-66A4-2CE0AD36B9A6}"/>
              </a:ext>
            </a:extLst>
          </p:cNvPr>
          <p:cNvGrpSpPr>
            <a:grpSpLocks/>
          </p:cNvGrpSpPr>
          <p:nvPr/>
        </p:nvGrpSpPr>
        <p:grpSpPr bwMode="auto">
          <a:xfrm>
            <a:off x="169863" y="1547813"/>
            <a:ext cx="8372475" cy="5051425"/>
            <a:chOff x="270" y="923"/>
            <a:chExt cx="5274" cy="3182"/>
          </a:xfrm>
        </p:grpSpPr>
        <p:sp>
          <p:nvSpPr>
            <p:cNvPr id="683117" name="AutoShape 109">
              <a:extLst>
                <a:ext uri="{FF2B5EF4-FFF2-40B4-BE49-F238E27FC236}">
                  <a16:creationId xmlns:a16="http://schemas.microsoft.com/office/drawing/2014/main" id="{73807AE4-1262-315D-661D-915B506DB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" y="923"/>
              <a:ext cx="5274" cy="318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26FF"/>
                </a:gs>
                <a:gs pos="50000">
                  <a:srgbClr val="2D26FF">
                    <a:gamma/>
                    <a:shade val="0"/>
                    <a:invGamma/>
                  </a:srgbClr>
                </a:gs>
                <a:gs pos="100000">
                  <a:srgbClr val="2D26FF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3118" name="Text Box 110">
              <a:extLst>
                <a:ext uri="{FF2B5EF4-FFF2-40B4-BE49-F238E27FC236}">
                  <a16:creationId xmlns:a16="http://schemas.microsoft.com/office/drawing/2014/main" id="{83CE7F18-4FB3-682E-A19D-046896309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" y="1010"/>
              <a:ext cx="4917" cy="3022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2D26FF">
                          <a:gamma/>
                          <a:shade val="0"/>
                          <a:invGamma/>
                        </a:srgbClr>
                      </a:gs>
                      <a:gs pos="50000">
                        <a:srgbClr val="2D26FF"/>
                      </a:gs>
                      <a:gs pos="100000">
                        <a:srgbClr val="2D26FF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>
                  <a:latin typeface="Arial" panose="020B0604020202020204" pitchFamily="34" charset="0"/>
                </a:rPr>
                <a:t>[</a:t>
              </a:r>
              <a:r>
                <a:rPr lang="ru-RU" altLang="en-US" sz="3200">
                  <a:latin typeface="Arial" panose="020B0604020202020204" pitchFamily="34" charset="0"/>
                </a:rPr>
                <a:t>Бог</a:t>
              </a:r>
              <a:r>
                <a:rPr lang="en-US" altLang="en-US" sz="3200">
                  <a:latin typeface="Arial" panose="020B0604020202020204" pitchFamily="34" charset="0"/>
                </a:rPr>
                <a:t>]</a:t>
              </a:r>
              <a:r>
                <a:rPr lang="en-US" altLang="en-US" sz="2400">
                  <a:latin typeface="Arial" panose="020B0604020202020204" pitchFamily="34" charset="0"/>
                </a:rPr>
                <a:t> </a:t>
              </a:r>
              <a:r>
                <a:rPr lang="ru-RU" altLang="en-US" sz="3200">
                  <a:latin typeface="Arial" panose="020B0604020202020204" pitchFamily="34" charset="0"/>
                </a:rPr>
                <a:t>сошел и дал</a:t>
              </a:r>
              <a:r>
                <a:rPr lang="en-US" altLang="en-US" sz="3200">
                  <a:latin typeface="Arial" panose="020B0604020202020204" pitchFamily="34" charset="0"/>
                </a:rPr>
                <a:t> (</a:t>
              </a:r>
              <a:r>
                <a:rPr lang="ru-RU" altLang="en-US" sz="3200">
                  <a:latin typeface="Arial" panose="020B0604020202020204" pitchFamily="34" charset="0"/>
                </a:rPr>
                <a:t>букв</a:t>
              </a:r>
              <a:r>
                <a:rPr lang="en-US" altLang="en-US" sz="3200">
                  <a:latin typeface="Arial" panose="020B0604020202020204" pitchFamily="34" charset="0"/>
                </a:rPr>
                <a:t>. “</a:t>
              </a:r>
              <a:r>
                <a:rPr lang="ru-RU" altLang="en-US" sz="3200">
                  <a:latin typeface="Arial" panose="020B0604020202020204" pitchFamily="34" charset="0"/>
                </a:rPr>
                <a:t>вырезал</a:t>
              </a:r>
              <a:r>
                <a:rPr lang="en-US" altLang="en-US" sz="3200">
                  <a:latin typeface="Arial" panose="020B0604020202020204" pitchFamily="34" charset="0"/>
                </a:rPr>
                <a:t>”) </a:t>
              </a:r>
              <a:r>
                <a:rPr lang="ru-RU" altLang="en-US" sz="3200">
                  <a:latin typeface="Arial" panose="020B0604020202020204" pitchFamily="34" charset="0"/>
                </a:rPr>
                <a:t>формальный договор с Авраамом</a:t>
              </a:r>
              <a:r>
                <a:rPr lang="en-US" altLang="en-US" sz="3200">
                  <a:latin typeface="Arial" panose="020B0604020202020204" pitchFamily="34" charset="0"/>
                </a:rPr>
                <a:t> (</a:t>
              </a:r>
              <a:r>
                <a:rPr lang="ru-RU" altLang="en-US" sz="3200">
                  <a:latin typeface="Arial" panose="020B0604020202020204" pitchFamily="34" charset="0"/>
                </a:rPr>
                <a:t>Авраамов завет</a:t>
              </a:r>
              <a:r>
                <a:rPr lang="en-US" altLang="en-US" sz="3200">
                  <a:latin typeface="Arial" panose="020B0604020202020204" pitchFamily="34" charset="0"/>
                </a:rPr>
                <a:t>).  </a:t>
              </a:r>
              <a:r>
                <a:rPr lang="ru-RU" altLang="en-US" sz="3200">
                  <a:latin typeface="Arial" panose="020B0604020202020204" pitchFamily="34" charset="0"/>
                </a:rPr>
                <a:t>Так как Бог не мог </a:t>
              </a:r>
              <a:r>
                <a:rPr lang="en-US" altLang="en-US" sz="3200">
                  <a:latin typeface="Arial" panose="020B0604020202020204" pitchFamily="34" charset="0"/>
                </a:rPr>
                <a:t> “</a:t>
              </a:r>
              <a:r>
                <a:rPr lang="ru-RU" altLang="en-US" sz="3200">
                  <a:latin typeface="Arial" panose="020B0604020202020204" pitchFamily="34" charset="0"/>
                </a:rPr>
                <a:t>клясться</a:t>
              </a:r>
              <a:r>
                <a:rPr lang="en-US" altLang="en-US" sz="3200">
                  <a:latin typeface="Arial" panose="020B0604020202020204" pitchFamily="34" charset="0"/>
                </a:rPr>
                <a:t>” (</a:t>
              </a:r>
              <a:r>
                <a:rPr lang="ru-RU" altLang="en-US" sz="3200">
                  <a:latin typeface="Arial" panose="020B0604020202020204" pitchFamily="34" charset="0"/>
                </a:rPr>
                <a:t>подтвердить завет</a:t>
              </a:r>
              <a:r>
                <a:rPr lang="en-US" altLang="en-US" sz="3200">
                  <a:latin typeface="Arial" panose="020B0604020202020204" pitchFamily="34" charset="0"/>
                </a:rPr>
                <a:t>) </a:t>
              </a:r>
              <a:r>
                <a:rPr lang="ru-RU" altLang="en-US" sz="3200">
                  <a:latin typeface="Arial" panose="020B0604020202020204" pitchFamily="34" charset="0"/>
                </a:rPr>
                <a:t>никем высшим</a:t>
              </a:r>
              <a:r>
                <a:rPr lang="en-US" altLang="en-US" sz="3200">
                  <a:latin typeface="Arial" panose="020B0604020202020204" pitchFamily="34" charset="0"/>
                </a:rPr>
                <a:t>, </a:t>
              </a:r>
              <a:r>
                <a:rPr lang="ru-RU" altLang="en-US" sz="3200">
                  <a:latin typeface="Arial" panose="020B0604020202020204" pitchFamily="34" charset="0"/>
                </a:rPr>
                <a:t>Он </a:t>
              </a:r>
              <a:r>
                <a:rPr lang="en-US" altLang="en-US" sz="3200">
                  <a:latin typeface="Arial" panose="020B0604020202020204" pitchFamily="34" charset="0"/>
                </a:rPr>
                <a:t>“</a:t>
              </a:r>
              <a:r>
                <a:rPr lang="ru-RU" altLang="en-US" sz="3200">
                  <a:latin typeface="Arial" panose="020B0604020202020204" pitchFamily="34" charset="0"/>
                </a:rPr>
                <a:t>клялся Самим Собой</a:t>
              </a:r>
              <a:r>
                <a:rPr lang="en-US" altLang="en-US" sz="3200">
                  <a:latin typeface="Arial" panose="020B0604020202020204" pitchFamily="34" charset="0"/>
                </a:rPr>
                <a:t>” (</a:t>
              </a:r>
              <a:r>
                <a:rPr lang="ru-RU" altLang="en-US" sz="3200">
                  <a:latin typeface="Arial" panose="020B0604020202020204" pitchFamily="34" charset="0"/>
                </a:rPr>
                <a:t>Евр</a:t>
              </a:r>
              <a:r>
                <a:rPr lang="en-US" altLang="en-US" sz="3200">
                  <a:latin typeface="Arial" panose="020B0604020202020204" pitchFamily="34" charset="0"/>
                </a:rPr>
                <a:t>. 6:13).  </a:t>
              </a:r>
              <a:r>
                <a:rPr lang="ru-RU" altLang="en-US" sz="3200">
                  <a:latin typeface="Arial" panose="020B0604020202020204" pitchFamily="34" charset="0"/>
                </a:rPr>
                <a:t>Другими словами, это был односторонний договор</a:t>
              </a:r>
              <a:r>
                <a:rPr lang="en-US" altLang="en-US" sz="3200">
                  <a:latin typeface="Arial" panose="020B0604020202020204" pitchFamily="34" charset="0"/>
                </a:rPr>
                <a:t>.  </a:t>
              </a:r>
              <a:r>
                <a:rPr lang="ru-RU" altLang="en-US" sz="3200">
                  <a:latin typeface="Arial" panose="020B0604020202020204" pitchFamily="34" charset="0"/>
                </a:rPr>
                <a:t>Поэтому его обетования абсолютно сбудутся</a:t>
              </a:r>
              <a:r>
                <a:rPr lang="en-US" altLang="en-US" sz="3200">
                  <a:latin typeface="Arial" panose="020B0604020202020204" pitchFamily="34" charset="0"/>
                </a:rPr>
                <a:t>.”</a:t>
              </a:r>
              <a:endParaRPr lang="en-US" altLang="en-US" sz="2400"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1400">
                  <a:latin typeface="Arial" panose="020B0604020202020204" pitchFamily="34" charset="0"/>
                </a:rPr>
                <a:t>                                          </a:t>
              </a:r>
              <a:r>
                <a:rPr lang="ru-RU" altLang="en-US" sz="1400">
                  <a:latin typeface="Arial" panose="020B0604020202020204" pitchFamily="34" charset="0"/>
                </a:rPr>
                <a:t>Волвурд</a:t>
              </a:r>
              <a:r>
                <a:rPr lang="en-US" altLang="en-US" sz="1400">
                  <a:latin typeface="Arial" panose="020B0604020202020204" pitchFamily="34" charset="0"/>
                </a:rPr>
                <a:t>/</a:t>
              </a:r>
              <a:r>
                <a:rPr lang="ru-RU" altLang="en-US" sz="1400">
                  <a:latin typeface="Arial" panose="020B0604020202020204" pitchFamily="34" charset="0"/>
                </a:rPr>
                <a:t>Зук</a:t>
              </a:r>
              <a:r>
                <a:rPr lang="en-US" altLang="en-US" sz="1400">
                  <a:latin typeface="Arial" panose="020B0604020202020204" pitchFamily="34" charset="0"/>
                </a:rPr>
                <a:t>, </a:t>
              </a:r>
              <a:r>
                <a:rPr lang="ru-RU" altLang="en-US" sz="1400" i="1">
                  <a:latin typeface="Arial" panose="020B0604020202020204" pitchFamily="34" charset="0"/>
                </a:rPr>
                <a:t>Комментарий «Познание Библии»</a:t>
              </a:r>
              <a:endParaRPr lang="en-US" altLang="en-US" sz="4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83119" name="Oval 111">
            <a:extLst>
              <a:ext uri="{FF2B5EF4-FFF2-40B4-BE49-F238E27FC236}">
                <a16:creationId xmlns:a16="http://schemas.microsoft.com/office/drawing/2014/main" id="{B1D8FF54-0AAB-8CBA-D24B-775279BA9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5738813"/>
            <a:ext cx="4437062" cy="9286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3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3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3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83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8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3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3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8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8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8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8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83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83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8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83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8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8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83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8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8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8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8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8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1" grpId="0" animBg="1"/>
      <p:bldP spid="6830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56" name="Text Box 28">
            <a:extLst>
              <a:ext uri="{FF2B5EF4-FFF2-40B4-BE49-F238E27FC236}">
                <a16:creationId xmlns:a16="http://schemas.microsoft.com/office/drawing/2014/main" id="{94F565BE-F8CE-4DE3-1B4B-2006DCFEA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11357" name="Picture 29">
            <a:extLst>
              <a:ext uri="{FF2B5EF4-FFF2-40B4-BE49-F238E27FC236}">
                <a16:creationId xmlns:a16="http://schemas.microsoft.com/office/drawing/2014/main" id="{62CC9213-9E4D-481F-240C-77944BF7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"/>
            <a:ext cx="2833687" cy="2125663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58" name="Picture 30">
            <a:extLst>
              <a:ext uri="{FF2B5EF4-FFF2-40B4-BE49-F238E27FC236}">
                <a16:creationId xmlns:a16="http://schemas.microsoft.com/office/drawing/2014/main" id="{6111BFED-E33D-CD54-20D5-A2C927D9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85975"/>
            <a:ext cx="2763838" cy="1949450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59" name="Picture 31">
            <a:extLst>
              <a:ext uri="{FF2B5EF4-FFF2-40B4-BE49-F238E27FC236}">
                <a16:creationId xmlns:a16="http://schemas.microsoft.com/office/drawing/2014/main" id="{4D52C166-B586-2E93-7DAA-04B8A2D6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609975"/>
            <a:ext cx="2214562" cy="14763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60" name="Picture 32">
            <a:extLst>
              <a:ext uri="{FF2B5EF4-FFF2-40B4-BE49-F238E27FC236}">
                <a16:creationId xmlns:a16="http://schemas.microsoft.com/office/drawing/2014/main" id="{A1E5733E-D148-A036-AA25-DE36C1C62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305050"/>
            <a:ext cx="2989263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61" name="Picture 33">
            <a:extLst>
              <a:ext uri="{FF2B5EF4-FFF2-40B4-BE49-F238E27FC236}">
                <a16:creationId xmlns:a16="http://schemas.microsoft.com/office/drawing/2014/main" id="{0C85BF7E-0B8C-FC34-7F71-58CC7C3F0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576763"/>
            <a:ext cx="2925762" cy="2081212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62" name="Picture 34">
            <a:extLst>
              <a:ext uri="{FF2B5EF4-FFF2-40B4-BE49-F238E27FC236}">
                <a16:creationId xmlns:a16="http://schemas.microsoft.com/office/drawing/2014/main" id="{9C2F99BF-A403-4682-E177-F7235B46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71463"/>
            <a:ext cx="2352675" cy="1765300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63" name="Picture 35">
            <a:extLst>
              <a:ext uri="{FF2B5EF4-FFF2-40B4-BE49-F238E27FC236}">
                <a16:creationId xmlns:a16="http://schemas.microsoft.com/office/drawing/2014/main" id="{4725D618-D37F-7985-C766-43CECD991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029075"/>
            <a:ext cx="3370263" cy="21494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64" name="Picture 36">
            <a:extLst>
              <a:ext uri="{FF2B5EF4-FFF2-40B4-BE49-F238E27FC236}">
                <a16:creationId xmlns:a16="http://schemas.microsoft.com/office/drawing/2014/main" id="{891F475F-18DB-1D0E-2F58-B0C52CA4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628650"/>
            <a:ext cx="2071688" cy="1243013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65" name="Picture 37">
            <a:extLst>
              <a:ext uri="{FF2B5EF4-FFF2-40B4-BE49-F238E27FC236}">
                <a16:creationId xmlns:a16="http://schemas.microsoft.com/office/drawing/2014/main" id="{2DE063D8-5D95-53E3-9CCF-25CA4CF49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268413"/>
            <a:ext cx="2681287" cy="1662112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66" name="Picture 38">
            <a:extLst>
              <a:ext uri="{FF2B5EF4-FFF2-40B4-BE49-F238E27FC236}">
                <a16:creationId xmlns:a16="http://schemas.microsoft.com/office/drawing/2014/main" id="{60B9C178-807D-2C55-E598-2DA8022D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524125"/>
            <a:ext cx="3130550" cy="18827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1342" name="Rectangle 14">
            <a:extLst>
              <a:ext uri="{FF2B5EF4-FFF2-40B4-BE49-F238E27FC236}">
                <a16:creationId xmlns:a16="http://schemas.microsoft.com/office/drawing/2014/main" id="{90871728-A9BF-75B3-EC89-A9F2E00B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611343" name="Text Box 15">
            <a:extLst>
              <a:ext uri="{FF2B5EF4-FFF2-40B4-BE49-F238E27FC236}">
                <a16:creationId xmlns:a16="http://schemas.microsoft.com/office/drawing/2014/main" id="{B6447F98-DF92-1E7B-D6A7-7529BEB78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1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1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1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1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1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1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1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1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1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1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1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1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1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1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1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1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1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1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1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1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Text Box 2">
            <a:extLst>
              <a:ext uri="{FF2B5EF4-FFF2-40B4-BE49-F238E27FC236}">
                <a16:creationId xmlns:a16="http://schemas.microsoft.com/office/drawing/2014/main" id="{4AE7803A-B2C5-AE4F-88D9-7AC95FEF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14403" name="Picture 3">
            <a:extLst>
              <a:ext uri="{FF2B5EF4-FFF2-40B4-BE49-F238E27FC236}">
                <a16:creationId xmlns:a16="http://schemas.microsoft.com/office/drawing/2014/main" id="{0CED6CA5-424F-ABE0-220E-86F64E27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"/>
            <a:ext cx="2833687" cy="2125663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04" name="Picture 4">
            <a:extLst>
              <a:ext uri="{FF2B5EF4-FFF2-40B4-BE49-F238E27FC236}">
                <a16:creationId xmlns:a16="http://schemas.microsoft.com/office/drawing/2014/main" id="{C9CF115A-28EA-4D9E-76F6-309C4EF26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85975"/>
            <a:ext cx="2763838" cy="1949450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05" name="Picture 5">
            <a:extLst>
              <a:ext uri="{FF2B5EF4-FFF2-40B4-BE49-F238E27FC236}">
                <a16:creationId xmlns:a16="http://schemas.microsoft.com/office/drawing/2014/main" id="{70228EE9-CF98-402A-E8EA-FB412CFF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609975"/>
            <a:ext cx="2214562" cy="14763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06" name="Picture 6">
            <a:extLst>
              <a:ext uri="{FF2B5EF4-FFF2-40B4-BE49-F238E27FC236}">
                <a16:creationId xmlns:a16="http://schemas.microsoft.com/office/drawing/2014/main" id="{68AF4760-65E7-9C61-0596-33EA33A8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305050"/>
            <a:ext cx="2989263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07" name="Picture 7">
            <a:extLst>
              <a:ext uri="{FF2B5EF4-FFF2-40B4-BE49-F238E27FC236}">
                <a16:creationId xmlns:a16="http://schemas.microsoft.com/office/drawing/2014/main" id="{FAB599C1-2B23-06E9-268F-70E5DBD2B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576763"/>
            <a:ext cx="2925762" cy="2081212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08" name="Picture 8">
            <a:extLst>
              <a:ext uri="{FF2B5EF4-FFF2-40B4-BE49-F238E27FC236}">
                <a16:creationId xmlns:a16="http://schemas.microsoft.com/office/drawing/2014/main" id="{9797353B-00BD-3B8C-7EE9-52710DA06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71463"/>
            <a:ext cx="2352675" cy="1765300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09" name="Picture 9">
            <a:extLst>
              <a:ext uri="{FF2B5EF4-FFF2-40B4-BE49-F238E27FC236}">
                <a16:creationId xmlns:a16="http://schemas.microsoft.com/office/drawing/2014/main" id="{96FDC2E0-867A-C119-02F1-5A5D85E17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029075"/>
            <a:ext cx="3370263" cy="21494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10" name="Picture 10">
            <a:extLst>
              <a:ext uri="{FF2B5EF4-FFF2-40B4-BE49-F238E27FC236}">
                <a16:creationId xmlns:a16="http://schemas.microsoft.com/office/drawing/2014/main" id="{770BD230-6B3A-ACA0-DA6C-8133FDD3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628650"/>
            <a:ext cx="2071688" cy="1243013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11" name="Picture 11">
            <a:extLst>
              <a:ext uri="{FF2B5EF4-FFF2-40B4-BE49-F238E27FC236}">
                <a16:creationId xmlns:a16="http://schemas.microsoft.com/office/drawing/2014/main" id="{D37B4069-4438-14B3-CF93-4F902F5B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268413"/>
            <a:ext cx="2681287" cy="1662112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12" name="Picture 12">
            <a:extLst>
              <a:ext uri="{FF2B5EF4-FFF2-40B4-BE49-F238E27FC236}">
                <a16:creationId xmlns:a16="http://schemas.microsoft.com/office/drawing/2014/main" id="{DB97EB64-660C-A181-065A-8C266C58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524125"/>
            <a:ext cx="3130550" cy="18827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13" name="Rectangle 13">
            <a:extLst>
              <a:ext uri="{FF2B5EF4-FFF2-40B4-BE49-F238E27FC236}">
                <a16:creationId xmlns:a16="http://schemas.microsoft.com/office/drawing/2014/main" id="{91F6EC32-2E5B-D9FD-B53F-B1D350DED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614414" name="Text Box 14">
            <a:extLst>
              <a:ext uri="{FF2B5EF4-FFF2-40B4-BE49-F238E27FC236}">
                <a16:creationId xmlns:a16="http://schemas.microsoft.com/office/drawing/2014/main" id="{6EEAE7F8-AB9D-EE6E-9EFD-BB2228471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50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614421" name="Picture 21">
            <a:extLst>
              <a:ext uri="{FF2B5EF4-FFF2-40B4-BE49-F238E27FC236}">
                <a16:creationId xmlns:a16="http://schemas.microsoft.com/office/drawing/2014/main" id="{53153982-0F92-01E4-44DF-0786D6B5D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931863"/>
            <a:ext cx="5673725" cy="376555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22" name="Group 22">
            <a:extLst>
              <a:ext uri="{FF2B5EF4-FFF2-40B4-BE49-F238E27FC236}">
                <a16:creationId xmlns:a16="http://schemas.microsoft.com/office/drawing/2014/main" id="{61392D72-3630-017E-D033-73B7B593ADC4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614423" name="Group 23">
              <a:extLst>
                <a:ext uri="{FF2B5EF4-FFF2-40B4-BE49-F238E27FC236}">
                  <a16:creationId xmlns:a16="http://schemas.microsoft.com/office/drawing/2014/main" id="{651D46BE-1C87-D222-D671-96405DD26D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614424" name="Rectangle 24">
                <a:extLst>
                  <a:ext uri="{FF2B5EF4-FFF2-40B4-BE49-F238E27FC236}">
                    <a16:creationId xmlns:a16="http://schemas.microsoft.com/office/drawing/2014/main" id="{2219C955-8477-BC69-68CE-EE63E0012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latin typeface="Times" panose="020F07020304040A0204" pitchFamily="34" charset="0"/>
                </a:endParaRPr>
              </a:p>
            </p:txBody>
          </p:sp>
          <p:sp>
            <p:nvSpPr>
              <p:cNvPr id="614425" name="Rectangle 25">
                <a:extLst>
                  <a:ext uri="{FF2B5EF4-FFF2-40B4-BE49-F238E27FC236}">
                    <a16:creationId xmlns:a16="http://schemas.microsoft.com/office/drawing/2014/main" id="{9CFAD137-6A2A-7F82-C3FE-3A88170A0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19812" dir="1920323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ru-RU" altLang="en-US" sz="4400">
                  <a:solidFill>
                    <a:schemeClr val="folHlink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14426" name="Text Box 26">
              <a:extLst>
                <a:ext uri="{FF2B5EF4-FFF2-40B4-BE49-F238E27FC236}">
                  <a16:creationId xmlns:a16="http://schemas.microsoft.com/office/drawing/2014/main" id="{DC93688C-3290-FE3F-C77F-2F79264E7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98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4800">
                  <a:solidFill>
                    <a:schemeClr val="folHlink"/>
                  </a:solidFill>
                  <a:latin typeface="Helvetica" pitchFamily="2" charset="0"/>
                </a:rPr>
                <a:t>ЧТО ОБЪЕДИНЯЕТ ЭТО ВСЁ ВМЕСТЕ</a:t>
              </a:r>
              <a:r>
                <a:rPr lang="en-US" altLang="en-US" sz="4800">
                  <a:solidFill>
                    <a:schemeClr val="folHlink"/>
                  </a:solidFill>
                  <a:latin typeface="Helvetica" pitchFamily="2" charset="0"/>
                </a:rPr>
                <a:t>?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14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14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>
            <a:extLst>
              <a:ext uri="{FF2B5EF4-FFF2-40B4-BE49-F238E27FC236}">
                <a16:creationId xmlns:a16="http://schemas.microsoft.com/office/drawing/2014/main" id="{4AF7E240-4CF9-C411-6B45-8CEA35CCC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299" name="Rectangle 3">
            <a:extLst>
              <a:ext uri="{FF2B5EF4-FFF2-40B4-BE49-F238E27FC236}">
                <a16:creationId xmlns:a16="http://schemas.microsoft.com/office/drawing/2014/main" id="{B80EA33D-5EBF-4493-7DC5-04E748842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00" name="Rectangle 4">
            <a:extLst>
              <a:ext uri="{FF2B5EF4-FFF2-40B4-BE49-F238E27FC236}">
                <a16:creationId xmlns:a16="http://schemas.microsoft.com/office/drawing/2014/main" id="{D1C4023A-4C93-3A50-FDEA-12FECF194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01" name="Rectangle 5">
            <a:extLst>
              <a:ext uri="{FF2B5EF4-FFF2-40B4-BE49-F238E27FC236}">
                <a16:creationId xmlns:a16="http://schemas.microsoft.com/office/drawing/2014/main" id="{A2D5ED3C-2D26-822F-5CE9-3FD49003D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95302" name="Picture 6">
            <a:extLst>
              <a:ext uri="{FF2B5EF4-FFF2-40B4-BE49-F238E27FC236}">
                <a16:creationId xmlns:a16="http://schemas.microsoft.com/office/drawing/2014/main" id="{5290169C-A2C3-EF70-FCE6-288E28661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pic>
        <p:nvPicPr>
          <p:cNvPr id="695303" name="Picture 7">
            <a:extLst>
              <a:ext uri="{FF2B5EF4-FFF2-40B4-BE49-F238E27FC236}">
                <a16:creationId xmlns:a16="http://schemas.microsoft.com/office/drawing/2014/main" id="{06EE3732-11A9-C128-A099-1D6BEABF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685800" y="679450"/>
            <a:ext cx="7664450" cy="54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695304" name="Rectangle 8">
            <a:extLst>
              <a:ext uri="{FF2B5EF4-FFF2-40B4-BE49-F238E27FC236}">
                <a16:creationId xmlns:a16="http://schemas.microsoft.com/office/drawing/2014/main" id="{9FDD4DB6-414E-821D-200B-5323F7C6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" y="654050"/>
            <a:ext cx="7677150" cy="5457825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05" name="Rectangle 9">
            <a:extLst>
              <a:ext uri="{FF2B5EF4-FFF2-40B4-BE49-F238E27FC236}">
                <a16:creationId xmlns:a16="http://schemas.microsoft.com/office/drawing/2014/main" id="{01DB96F4-049F-BE40-2DAC-8105BAEF0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566738"/>
            <a:ext cx="7870825" cy="5640387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06" name="Text Box 10">
            <a:extLst>
              <a:ext uri="{FF2B5EF4-FFF2-40B4-BE49-F238E27FC236}">
                <a16:creationId xmlns:a16="http://schemas.microsoft.com/office/drawing/2014/main" id="{7BF51B9C-24E8-BFDB-DA7C-3EC7911A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513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02</a:t>
            </a:r>
            <a:endParaRPr lang="en-US" altLang="en-US" sz="1400" b="0">
              <a:solidFill>
                <a:srgbClr val="FFFFFF"/>
              </a:solidFill>
            </a:endParaRPr>
          </a:p>
        </p:txBody>
      </p:sp>
      <p:sp>
        <p:nvSpPr>
          <p:cNvPr id="695307" name="Text Box 11">
            <a:extLst>
              <a:ext uri="{FF2B5EF4-FFF2-40B4-BE49-F238E27FC236}">
                <a16:creationId xmlns:a16="http://schemas.microsoft.com/office/drawing/2014/main" id="{1BD72A3F-6285-EE4B-A367-88B5F533E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5643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695308" name="Rectangle 12">
            <a:extLst>
              <a:ext uri="{FF2B5EF4-FFF2-40B4-BE49-F238E27FC236}">
                <a16:creationId xmlns:a16="http://schemas.microsoft.com/office/drawing/2014/main" id="{0450F570-653C-63AC-62FE-78EF468AF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6551613"/>
            <a:ext cx="755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95309" name="Text Box 13">
            <a:extLst>
              <a:ext uri="{FF2B5EF4-FFF2-40B4-BE49-F238E27FC236}">
                <a16:creationId xmlns:a16="http://schemas.microsoft.com/office/drawing/2014/main" id="{4664B213-FB98-C6D1-730B-94E54B353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475" y="3514725"/>
            <a:ext cx="31273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ЧАСТЬ ПЯТАЯ</a:t>
            </a:r>
            <a:endParaRPr lang="en-US" altLang="en-US" sz="32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95310" name="Text Box 14">
            <a:extLst>
              <a:ext uri="{FF2B5EF4-FFF2-40B4-BE49-F238E27FC236}">
                <a16:creationId xmlns:a16="http://schemas.microsoft.com/office/drawing/2014/main" id="{701A7DA0-047A-97CB-2FE5-651EAE91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392238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ru-RU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Вот</a:t>
            </a:r>
            <a:r>
              <a:rPr lang="en-US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ПОЧЕМУ</a:t>
            </a:r>
            <a:r>
              <a:rPr lang="en-US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это произошло</a:t>
            </a:r>
            <a:r>
              <a:rPr lang="en-US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!)</a:t>
            </a:r>
          </a:p>
        </p:txBody>
      </p:sp>
      <p:sp>
        <p:nvSpPr>
          <p:cNvPr id="695311" name="Text Box 15">
            <a:extLst>
              <a:ext uri="{FF2B5EF4-FFF2-40B4-BE49-F238E27FC236}">
                <a16:creationId xmlns:a16="http://schemas.microsoft.com/office/drawing/2014/main" id="{039B32C8-E528-122D-FD67-293DFA2D2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4610100"/>
            <a:ext cx="7024688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 i="1">
                <a:solidFill>
                  <a:srgbClr val="77FD6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БИБЛЕЙСКАЯ ОСНОВА</a:t>
            </a:r>
            <a:endParaRPr lang="en-US" altLang="en-US" sz="4400" i="1">
              <a:solidFill>
                <a:srgbClr val="77FD68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695312" name="Group 16">
            <a:extLst>
              <a:ext uri="{FF2B5EF4-FFF2-40B4-BE49-F238E27FC236}">
                <a16:creationId xmlns:a16="http://schemas.microsoft.com/office/drawing/2014/main" id="{54BD62DC-98B3-F719-66E7-58E3D6F560BE}"/>
              </a:ext>
            </a:extLst>
          </p:cNvPr>
          <p:cNvGrpSpPr>
            <a:grpSpLocks/>
          </p:cNvGrpSpPr>
          <p:nvPr/>
        </p:nvGrpSpPr>
        <p:grpSpPr bwMode="auto">
          <a:xfrm>
            <a:off x="192088" y="2413000"/>
            <a:ext cx="8642350" cy="1006475"/>
            <a:chOff x="157" y="1385"/>
            <a:chExt cx="5444" cy="634"/>
          </a:xfrm>
        </p:grpSpPr>
        <p:sp>
          <p:nvSpPr>
            <p:cNvPr id="695313" name="Text Box 17">
              <a:extLst>
                <a:ext uri="{FF2B5EF4-FFF2-40B4-BE49-F238E27FC236}">
                  <a16:creationId xmlns:a16="http://schemas.microsoft.com/office/drawing/2014/main" id="{CA38FA52-D894-666C-1AE8-7D4223573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" y="1385"/>
              <a:ext cx="5444" cy="634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6000" i="1">
                  <a:solidFill>
                    <a:srgbClr val="FFFC1E"/>
                  </a:solidFill>
                  <a:latin typeface="Kosher-Normal" charset="0"/>
                </a:rPr>
                <a:t>О Библии… просто</a:t>
              </a:r>
              <a:endParaRPr lang="en-US" altLang="en-US" sz="6000" i="1" baseline="100000">
                <a:solidFill>
                  <a:srgbClr val="27FC31"/>
                </a:solidFill>
                <a:latin typeface="Kosher-Normal" charset="0"/>
              </a:endParaRPr>
            </a:p>
          </p:txBody>
        </p:sp>
        <p:sp>
          <p:nvSpPr>
            <p:cNvPr id="695314" name="Text Box 18">
              <a:extLst>
                <a:ext uri="{FF2B5EF4-FFF2-40B4-BE49-F238E27FC236}">
                  <a16:creationId xmlns:a16="http://schemas.microsoft.com/office/drawing/2014/main" id="{3961B64F-E9B5-5655-E39B-FBADF2C9F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6" y="1451"/>
              <a:ext cx="234" cy="23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7" tIns="45694" rIns="91387" bIns="45694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i="1">
                  <a:solidFill>
                    <a:srgbClr val="FFFC1E"/>
                  </a:solidFill>
                  <a:latin typeface="Arial" panose="020B0604020202020204" pitchFamily="34" charset="0"/>
                </a:rPr>
                <a:t>®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9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9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09" grpId="0"/>
      <p:bldP spid="695310" grpId="0" autoUpdateAnimBg="0"/>
      <p:bldP spid="6953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Text Box 2">
            <a:extLst>
              <a:ext uri="{FF2B5EF4-FFF2-40B4-BE49-F238E27FC236}">
                <a16:creationId xmlns:a16="http://schemas.microsoft.com/office/drawing/2014/main" id="{62B6FB56-7CB3-7DC5-274E-E1EAF69C8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3379" name="Rectangle 3">
            <a:extLst>
              <a:ext uri="{FF2B5EF4-FFF2-40B4-BE49-F238E27FC236}">
                <a16:creationId xmlns:a16="http://schemas.microsoft.com/office/drawing/2014/main" id="{C7CB0CC2-9FF3-23D2-45BA-364718AC3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13380" name="Text Box 4">
            <a:extLst>
              <a:ext uri="{FF2B5EF4-FFF2-40B4-BE49-F238E27FC236}">
                <a16:creationId xmlns:a16="http://schemas.microsoft.com/office/drawing/2014/main" id="{BB224A01-712B-3A2B-CD3E-A8C61DF2F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150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613381" name="Picture 5">
            <a:extLst>
              <a:ext uri="{FF2B5EF4-FFF2-40B4-BE49-F238E27FC236}">
                <a16:creationId xmlns:a16="http://schemas.microsoft.com/office/drawing/2014/main" id="{94F228C4-419E-F3F3-2E07-EBE91BDD9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"/>
            <a:ext cx="2833687" cy="2125663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2" name="Picture 6">
            <a:extLst>
              <a:ext uri="{FF2B5EF4-FFF2-40B4-BE49-F238E27FC236}">
                <a16:creationId xmlns:a16="http://schemas.microsoft.com/office/drawing/2014/main" id="{E5C69322-42AE-B04A-08AA-86A279626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85975"/>
            <a:ext cx="2763838" cy="1949450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3" name="Picture 7">
            <a:extLst>
              <a:ext uri="{FF2B5EF4-FFF2-40B4-BE49-F238E27FC236}">
                <a16:creationId xmlns:a16="http://schemas.microsoft.com/office/drawing/2014/main" id="{1094B8A8-F204-11DD-8677-43ECEAB2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609975"/>
            <a:ext cx="2214562" cy="14763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4" name="Picture 8">
            <a:extLst>
              <a:ext uri="{FF2B5EF4-FFF2-40B4-BE49-F238E27FC236}">
                <a16:creationId xmlns:a16="http://schemas.microsoft.com/office/drawing/2014/main" id="{5D2DC873-A9F0-BA5C-9409-874F75CB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305050"/>
            <a:ext cx="2989263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5" name="Picture 9">
            <a:extLst>
              <a:ext uri="{FF2B5EF4-FFF2-40B4-BE49-F238E27FC236}">
                <a16:creationId xmlns:a16="http://schemas.microsoft.com/office/drawing/2014/main" id="{2D623164-116F-EF88-4CBB-E1EA9107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576763"/>
            <a:ext cx="2925762" cy="2081212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6" name="Picture 10">
            <a:extLst>
              <a:ext uri="{FF2B5EF4-FFF2-40B4-BE49-F238E27FC236}">
                <a16:creationId xmlns:a16="http://schemas.microsoft.com/office/drawing/2014/main" id="{92226B87-12BE-67E5-65CB-7B550B76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71463"/>
            <a:ext cx="2352675" cy="1765300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7" name="Picture 11">
            <a:extLst>
              <a:ext uri="{FF2B5EF4-FFF2-40B4-BE49-F238E27FC236}">
                <a16:creationId xmlns:a16="http://schemas.microsoft.com/office/drawing/2014/main" id="{7C1F0397-7985-2A2E-3916-304DBD16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029075"/>
            <a:ext cx="3370263" cy="21494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8" name="Picture 12">
            <a:extLst>
              <a:ext uri="{FF2B5EF4-FFF2-40B4-BE49-F238E27FC236}">
                <a16:creationId xmlns:a16="http://schemas.microsoft.com/office/drawing/2014/main" id="{0A1A824F-B2AD-2CC9-9812-38D7A16D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628650"/>
            <a:ext cx="2071688" cy="1243013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9" name="Picture 13">
            <a:extLst>
              <a:ext uri="{FF2B5EF4-FFF2-40B4-BE49-F238E27FC236}">
                <a16:creationId xmlns:a16="http://schemas.microsoft.com/office/drawing/2014/main" id="{C6B35C45-94AC-1206-F73D-C2184572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268413"/>
            <a:ext cx="2681287" cy="1662112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90" name="Picture 14">
            <a:extLst>
              <a:ext uri="{FF2B5EF4-FFF2-40B4-BE49-F238E27FC236}">
                <a16:creationId xmlns:a16="http://schemas.microsoft.com/office/drawing/2014/main" id="{509CAC60-591D-7647-A83B-E1649299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524125"/>
            <a:ext cx="3130550" cy="1882775"/>
          </a:xfrm>
          <a:prstGeom prst="rect">
            <a:avLst/>
          </a:prstGeom>
          <a:noFill/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91" name="Picture 15">
            <a:extLst>
              <a:ext uri="{FF2B5EF4-FFF2-40B4-BE49-F238E27FC236}">
                <a16:creationId xmlns:a16="http://schemas.microsoft.com/office/drawing/2014/main" id="{20B480BF-E4A0-52CC-3698-A3CE574E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11000" r="29453" b="7500"/>
          <a:stretch>
            <a:fillRect/>
          </a:stretch>
        </p:blipFill>
        <p:spPr bwMode="auto">
          <a:xfrm>
            <a:off x="2166938" y="433388"/>
            <a:ext cx="4881562" cy="62103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1270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13392" name="Group 16">
            <a:extLst>
              <a:ext uri="{FF2B5EF4-FFF2-40B4-BE49-F238E27FC236}">
                <a16:creationId xmlns:a16="http://schemas.microsoft.com/office/drawing/2014/main" id="{5A5F681D-F101-2BFC-4CD4-C255D7B46B86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613393" name="Group 17">
              <a:extLst>
                <a:ext uri="{FF2B5EF4-FFF2-40B4-BE49-F238E27FC236}">
                  <a16:creationId xmlns:a16="http://schemas.microsoft.com/office/drawing/2014/main" id="{81F64D18-D4B9-6EBF-EE32-4B82C47FF6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613394" name="Rectangle 18">
                <a:extLst>
                  <a:ext uri="{FF2B5EF4-FFF2-40B4-BE49-F238E27FC236}">
                    <a16:creationId xmlns:a16="http://schemas.microsoft.com/office/drawing/2014/main" id="{73953F0A-5A73-00CA-53E3-5C40A0408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52928" dir="24980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latin typeface="Times" panose="020F07020304040A0204" pitchFamily="34" charset="0"/>
                </a:endParaRPr>
              </a:p>
            </p:txBody>
          </p:sp>
          <p:sp>
            <p:nvSpPr>
              <p:cNvPr id="613395" name="Rectangle 19">
                <a:extLst>
                  <a:ext uri="{FF2B5EF4-FFF2-40B4-BE49-F238E27FC236}">
                    <a16:creationId xmlns:a16="http://schemas.microsoft.com/office/drawing/2014/main" id="{583BF6AD-2F78-4FEF-C0D6-DA0AEE0FE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00805" dir="2081709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ru-RU" altLang="en-US" sz="4400">
                  <a:solidFill>
                    <a:schemeClr val="folHlink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13396" name="Text Box 20">
              <a:extLst>
                <a:ext uri="{FF2B5EF4-FFF2-40B4-BE49-F238E27FC236}">
                  <a16:creationId xmlns:a16="http://schemas.microsoft.com/office/drawing/2014/main" id="{DC0B0A7F-B87D-5866-19B1-92C4DA793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dist="188799" dir="253642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4800">
                <a:solidFill>
                  <a:schemeClr val="folHlink"/>
                </a:solidFill>
                <a:latin typeface="Helvetica" pitchFamily="2" charset="0"/>
              </a:endParaRPr>
            </a:p>
          </p:txBody>
        </p:sp>
      </p:grpSp>
      <p:grpSp>
        <p:nvGrpSpPr>
          <p:cNvPr id="613397" name="Group 21">
            <a:extLst>
              <a:ext uri="{FF2B5EF4-FFF2-40B4-BE49-F238E27FC236}">
                <a16:creationId xmlns:a16="http://schemas.microsoft.com/office/drawing/2014/main" id="{CB29044A-1E63-3D35-21C7-D347C26C52D1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1682750"/>
            <a:ext cx="8102600" cy="2332038"/>
            <a:chOff x="337" y="1060"/>
            <a:chExt cx="5104" cy="1157"/>
          </a:xfrm>
        </p:grpSpPr>
        <p:sp>
          <p:nvSpPr>
            <p:cNvPr id="613398" name="Rectangle 22">
              <a:extLst>
                <a:ext uri="{FF2B5EF4-FFF2-40B4-BE49-F238E27FC236}">
                  <a16:creationId xmlns:a16="http://schemas.microsoft.com/office/drawing/2014/main" id="{E7AC0597-66A1-498C-3732-D5D41A002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1060"/>
              <a:ext cx="5104" cy="115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44802" dir="2272499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3399" name="Text Box 23">
              <a:extLst>
                <a:ext uri="{FF2B5EF4-FFF2-40B4-BE49-F238E27FC236}">
                  <a16:creationId xmlns:a16="http://schemas.microsoft.com/office/drawing/2014/main" id="{39214171-A3B4-D886-F695-B58636CD1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" y="1135"/>
              <a:ext cx="4609" cy="1012"/>
            </a:xfrm>
            <a:prstGeom prst="rect">
              <a:avLst/>
            </a:prstGeom>
            <a:noFill/>
            <a:ln>
              <a:noFill/>
            </a:ln>
            <a:effectLst>
              <a:outerShdw dist="152928" dir="24980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3200">
                  <a:solidFill>
                    <a:schemeClr val="folHlink"/>
                  </a:solidFill>
                  <a:latin typeface="Arial" panose="020B0604020202020204" pitchFamily="34" charset="0"/>
                </a:rPr>
                <a:t>ЮРИДИЧЕСКИЙ ДОКУМЕНТ</a:t>
              </a:r>
              <a:r>
                <a:rPr lang="en-US" altLang="en-US" sz="3200">
                  <a:solidFill>
                    <a:schemeClr val="folHlink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en-US" sz="3200">
                  <a:solidFill>
                    <a:schemeClr val="folHlink"/>
                  </a:solidFill>
                  <a:latin typeface="Arial" panose="020B0604020202020204" pitchFamily="34" charset="0"/>
                </a:rPr>
                <a:t>РЕГУЛИРУЮЩИЙ ОТНОШЕНИЯ </a:t>
              </a:r>
              <a:r>
                <a:rPr lang="en-US" altLang="en-US" sz="3200">
                  <a:solidFill>
                    <a:schemeClr val="folHlink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en-US" sz="3200">
                  <a:solidFill>
                    <a:schemeClr val="folHlink"/>
                  </a:solidFill>
                  <a:latin typeface="Arial" panose="020B0604020202020204" pitchFamily="34" charset="0"/>
                </a:rPr>
                <a:t>МЕЖДУ НАРОДОМ И ЕГО ПРАВИТЕЛЬСТВОМ</a:t>
              </a:r>
              <a:r>
                <a:rPr lang="en-US" altLang="en-US" sz="3200">
                  <a:solidFill>
                    <a:schemeClr val="folHlink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613400" name="Rectangle 24">
            <a:extLst>
              <a:ext uri="{FF2B5EF4-FFF2-40B4-BE49-F238E27FC236}">
                <a16:creationId xmlns:a16="http://schemas.microsoft.com/office/drawing/2014/main" id="{68A38F54-658C-E509-4DA9-447C9664F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4822825"/>
            <a:ext cx="7081837" cy="1185863"/>
          </a:xfrm>
          <a:prstGeom prst="rect">
            <a:avLst/>
          </a:prstGeom>
          <a:noFill/>
          <a:ln>
            <a:noFill/>
          </a:ln>
          <a:effectLst>
            <a:outerShdw dist="119812" dir="192032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4400">
                <a:solidFill>
                  <a:schemeClr val="folHlink"/>
                </a:solidFill>
                <a:latin typeface="Helvetica" pitchFamily="2" charset="0"/>
              </a:rPr>
              <a:t>КОНСТИТУЦИЯ России</a:t>
            </a:r>
            <a:r>
              <a:rPr lang="en-US" altLang="en-US" sz="4400">
                <a:solidFill>
                  <a:schemeClr val="folHlink"/>
                </a:solidFill>
                <a:latin typeface="Helvetica" pitchFamily="2" charset="0"/>
              </a:rPr>
              <a:t>                              </a:t>
            </a:r>
            <a:r>
              <a:rPr lang="ru-RU" altLang="en-US" sz="2800">
                <a:solidFill>
                  <a:schemeClr val="folHlink"/>
                </a:solidFill>
                <a:latin typeface="Helvetica" pitchFamily="2" charset="0"/>
              </a:rPr>
              <a:t>Сама</a:t>
            </a:r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ru-RU" altLang="en-US" sz="2800" i="1" u="sng">
                <a:solidFill>
                  <a:schemeClr val="folHlink"/>
                </a:solidFill>
                <a:latin typeface="Helvetica" pitchFamily="2" charset="0"/>
              </a:rPr>
              <a:t>основа</a:t>
            </a:r>
            <a:r>
              <a:rPr lang="en-US" altLang="en-US" sz="280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Helvetica" pitchFamily="2" charset="0"/>
              </a:rPr>
              <a:t>российской жизни</a:t>
            </a:r>
            <a:endParaRPr lang="en-US" altLang="en-US" sz="4400">
              <a:solidFill>
                <a:schemeClr val="folHlink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07" name="Rectangle 51">
            <a:extLst>
              <a:ext uri="{FF2B5EF4-FFF2-40B4-BE49-F238E27FC236}">
                <a16:creationId xmlns:a16="http://schemas.microsoft.com/office/drawing/2014/main" id="{D0AA0460-9CE3-544F-0238-E7A02C6BD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2300287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chemeClr val="folHlink"/>
                </a:solidFill>
              </a:rPr>
              <a:t>12 КОЛЕН</a:t>
            </a:r>
            <a:endParaRPr lang="en-US" altLang="en-US" sz="3200">
              <a:solidFill>
                <a:schemeClr val="folHlink"/>
              </a:solidFill>
            </a:endParaRPr>
          </a:p>
        </p:txBody>
      </p:sp>
      <p:sp>
        <p:nvSpPr>
          <p:cNvPr id="403508" name="Rectangle 52">
            <a:extLst>
              <a:ext uri="{FF2B5EF4-FFF2-40B4-BE49-F238E27FC236}">
                <a16:creationId xmlns:a16="http://schemas.microsoft.com/office/drawing/2014/main" id="{2FD9F83F-5FAF-3E9F-3132-8449FA2C8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4811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/>
              <a:t>ИСХОД</a:t>
            </a:r>
            <a:endParaRPr lang="en-US" altLang="en-US" sz="2800"/>
          </a:p>
        </p:txBody>
      </p:sp>
      <p:sp>
        <p:nvSpPr>
          <p:cNvPr id="403509" name="Rectangle 53">
            <a:extLst>
              <a:ext uri="{FF2B5EF4-FFF2-40B4-BE49-F238E27FC236}">
                <a16:creationId xmlns:a16="http://schemas.microsoft.com/office/drawing/2014/main" id="{6819A25E-1325-1E73-B60D-1ED91898A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31607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folHlink"/>
                </a:solidFill>
              </a:rPr>
              <a:t>5 ПРОПОВЕДЕЙ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403510" name="Rectangle 54">
            <a:extLst>
              <a:ext uri="{FF2B5EF4-FFF2-40B4-BE49-F238E27FC236}">
                <a16:creationId xmlns:a16="http://schemas.microsoft.com/office/drawing/2014/main" id="{D6EB4990-776A-F3B4-971D-28572F531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37480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99CCFF"/>
                </a:solidFill>
              </a:rPr>
              <a:t>ЗЕМЛЯ РАЗДЕЛЕНА</a:t>
            </a:r>
            <a:endParaRPr lang="en-US" altLang="en-US" sz="2800">
              <a:solidFill>
                <a:srgbClr val="99CCFF"/>
              </a:solidFill>
            </a:endParaRPr>
          </a:p>
        </p:txBody>
      </p:sp>
      <p:sp>
        <p:nvSpPr>
          <p:cNvPr id="403511" name="Rectangle 55">
            <a:extLst>
              <a:ext uri="{FF2B5EF4-FFF2-40B4-BE49-F238E27FC236}">
                <a16:creationId xmlns:a16="http://schemas.microsoft.com/office/drawing/2014/main" id="{C9981280-3B34-EDFB-F1F0-8364A586D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13827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folHlink"/>
                </a:solidFill>
              </a:rPr>
              <a:t>СУДЬИ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403512" name="Rectangle 56">
            <a:extLst>
              <a:ext uri="{FF2B5EF4-FFF2-40B4-BE49-F238E27FC236}">
                <a16:creationId xmlns:a16="http://schemas.microsoft.com/office/drawing/2014/main" id="{D7D6C7F8-A8BE-006E-FF0E-559EC9266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232886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folHlink"/>
                </a:solidFill>
              </a:rPr>
              <a:t>ЕВАНГЕЛИЯ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403514" name="Rectangle 58">
            <a:extLst>
              <a:ext uri="{FF2B5EF4-FFF2-40B4-BE49-F238E27FC236}">
                <a16:creationId xmlns:a16="http://schemas.microsoft.com/office/drawing/2014/main" id="{3136BF3B-D427-57E8-CEFC-677BBAB78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5453063"/>
            <a:ext cx="206851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folHlink"/>
                </a:solidFill>
              </a:rPr>
              <a:t>Н</a:t>
            </a:r>
            <a:r>
              <a:rPr lang="en-US" altLang="en-US" sz="2800">
                <a:solidFill>
                  <a:schemeClr val="folHlink"/>
                </a:solidFill>
              </a:rPr>
              <a:t> - </a:t>
            </a:r>
            <a:r>
              <a:rPr lang="ru-RU" altLang="en-US" sz="2800">
                <a:solidFill>
                  <a:schemeClr val="folHlink"/>
                </a:solidFill>
              </a:rPr>
              <a:t>Г</a:t>
            </a:r>
            <a:r>
              <a:rPr lang="en-US" altLang="en-US" sz="2800">
                <a:solidFill>
                  <a:schemeClr val="folHlink"/>
                </a:solidFill>
              </a:rPr>
              <a:t> - </a:t>
            </a:r>
            <a:r>
              <a:rPr lang="ru-RU" altLang="en-US" sz="2800">
                <a:solidFill>
                  <a:schemeClr val="folHlink"/>
                </a:solidFill>
              </a:rPr>
              <a:t>Б</a:t>
            </a:r>
            <a:r>
              <a:rPr lang="en-US" altLang="en-US" sz="280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403515" name="Rectangle 59">
            <a:extLst>
              <a:ext uri="{FF2B5EF4-FFF2-40B4-BE49-F238E27FC236}">
                <a16:creationId xmlns:a16="http://schemas.microsoft.com/office/drawing/2014/main" id="{142E92CA-D981-5C52-15C5-13E8FCC8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12738"/>
            <a:ext cx="17780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FF3300"/>
                </a:solidFill>
              </a:rPr>
              <a:t>ПРИЗЫВ</a:t>
            </a:r>
            <a:endParaRPr lang="en-US" altLang="en-US" sz="2800">
              <a:solidFill>
                <a:srgbClr val="FF3300"/>
              </a:solidFill>
            </a:endParaRPr>
          </a:p>
        </p:txBody>
      </p:sp>
      <p:sp>
        <p:nvSpPr>
          <p:cNvPr id="403516" name="Rectangle 60">
            <a:extLst>
              <a:ext uri="{FF2B5EF4-FFF2-40B4-BE49-F238E27FC236}">
                <a16:creationId xmlns:a16="http://schemas.microsoft.com/office/drawing/2014/main" id="{42E49F80-54E5-7823-F3FA-45493D2C6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668838"/>
            <a:ext cx="1387475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99CCFF"/>
                </a:solidFill>
              </a:rPr>
              <a:t>И</a:t>
            </a:r>
            <a:r>
              <a:rPr lang="en-US" altLang="en-US" sz="3200">
                <a:solidFill>
                  <a:srgbClr val="99CCFF"/>
                </a:solidFill>
              </a:rPr>
              <a:t> - </a:t>
            </a:r>
            <a:r>
              <a:rPr lang="ru-RU" altLang="en-US" sz="3200">
                <a:solidFill>
                  <a:srgbClr val="99CCFF"/>
                </a:solidFill>
              </a:rPr>
              <a:t>И</a:t>
            </a:r>
            <a:endParaRPr lang="en-US" altLang="en-US" sz="3200">
              <a:solidFill>
                <a:srgbClr val="99CCFF"/>
              </a:solidFill>
            </a:endParaRPr>
          </a:p>
        </p:txBody>
      </p:sp>
      <p:sp>
        <p:nvSpPr>
          <p:cNvPr id="403517" name="Rectangle 61">
            <a:extLst>
              <a:ext uri="{FF2B5EF4-FFF2-40B4-BE49-F238E27FC236}">
                <a16:creationId xmlns:a16="http://schemas.microsoft.com/office/drawing/2014/main" id="{AC667C03-0491-9C36-ED00-ED1D1AE17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13" y="3598863"/>
            <a:ext cx="2916237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folHlink"/>
                </a:solidFill>
              </a:rPr>
              <a:t>РАБСТВО</a:t>
            </a:r>
            <a:r>
              <a:rPr lang="en-US" altLang="en-US" sz="2000">
                <a:solidFill>
                  <a:schemeClr val="folHlink"/>
                </a:solidFill>
              </a:rPr>
              <a:t>          </a:t>
            </a:r>
          </a:p>
        </p:txBody>
      </p:sp>
      <p:sp>
        <p:nvSpPr>
          <p:cNvPr id="403518" name="Rectangle 62">
            <a:extLst>
              <a:ext uri="{FF2B5EF4-FFF2-40B4-BE49-F238E27FC236}">
                <a16:creationId xmlns:a16="http://schemas.microsoft.com/office/drawing/2014/main" id="{8CE9F000-1737-C1E4-2D68-2CC3403D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1104900"/>
            <a:ext cx="146526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CC00"/>
                </a:solidFill>
              </a:rPr>
              <a:t>СИНАЙ</a:t>
            </a:r>
            <a:endParaRPr lang="en-US" altLang="en-US" sz="2800">
              <a:solidFill>
                <a:srgbClr val="00CC00"/>
              </a:solidFill>
            </a:endParaRPr>
          </a:p>
        </p:txBody>
      </p:sp>
      <p:sp>
        <p:nvSpPr>
          <p:cNvPr id="403519" name="Rectangle 63">
            <a:extLst>
              <a:ext uri="{FF2B5EF4-FFF2-40B4-BE49-F238E27FC236}">
                <a16:creationId xmlns:a16="http://schemas.microsoft.com/office/drawing/2014/main" id="{75CDC708-280B-08FF-3B16-9E076F49E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258286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FF3300"/>
                </a:solidFill>
              </a:rPr>
              <a:t>3 ПЕРЕХОДА</a:t>
            </a:r>
            <a:endParaRPr lang="en-US" altLang="en-US" sz="2800">
              <a:solidFill>
                <a:srgbClr val="FF3300"/>
              </a:solidFill>
            </a:endParaRPr>
          </a:p>
        </p:txBody>
      </p:sp>
      <p:sp>
        <p:nvSpPr>
          <p:cNvPr id="403520" name="Rectangle 64">
            <a:extLst>
              <a:ext uri="{FF2B5EF4-FFF2-40B4-BE49-F238E27FC236}">
                <a16:creationId xmlns:a16="http://schemas.microsoft.com/office/drawing/2014/main" id="{616FE872-A3B5-BBB7-99AF-F39849D0F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3006725"/>
            <a:ext cx="20050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FF3300"/>
                </a:solidFill>
              </a:rPr>
              <a:t>ИЗРАИЛЬ</a:t>
            </a: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403522" name="Rectangle 66">
            <a:extLst>
              <a:ext uri="{FF2B5EF4-FFF2-40B4-BE49-F238E27FC236}">
                <a16:creationId xmlns:a16="http://schemas.microsoft.com/office/drawing/2014/main" id="{E16046B9-6BB9-D48C-4527-72C604AF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3394075"/>
            <a:ext cx="1387475" cy="57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00CC00"/>
                </a:solidFill>
              </a:rPr>
              <a:t>И</a:t>
            </a:r>
            <a:r>
              <a:rPr lang="en-US" altLang="en-US" sz="3200">
                <a:solidFill>
                  <a:srgbClr val="00CC00"/>
                </a:solidFill>
              </a:rPr>
              <a:t> - </a:t>
            </a:r>
            <a:r>
              <a:rPr lang="ru-RU" altLang="en-US" sz="3200">
                <a:solidFill>
                  <a:srgbClr val="00CC00"/>
                </a:solidFill>
              </a:rPr>
              <a:t>И</a:t>
            </a:r>
            <a:endParaRPr lang="en-US" altLang="en-US" sz="3200">
              <a:solidFill>
                <a:srgbClr val="00CC00"/>
              </a:solidFill>
            </a:endParaRPr>
          </a:p>
        </p:txBody>
      </p:sp>
      <p:sp>
        <p:nvSpPr>
          <p:cNvPr id="403523" name="Rectangle 67">
            <a:extLst>
              <a:ext uri="{FF2B5EF4-FFF2-40B4-BE49-F238E27FC236}">
                <a16:creationId xmlns:a16="http://schemas.microsoft.com/office/drawing/2014/main" id="{096A9E6D-198B-2003-0095-9800464D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111375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folHlink"/>
                </a:solidFill>
              </a:rPr>
              <a:t>430</a:t>
            </a:r>
          </a:p>
        </p:txBody>
      </p:sp>
      <p:sp>
        <p:nvSpPr>
          <p:cNvPr id="403524" name="Rectangle 68">
            <a:extLst>
              <a:ext uri="{FF2B5EF4-FFF2-40B4-BE49-F238E27FC236}">
                <a16:creationId xmlns:a16="http://schemas.microsoft.com/office/drawing/2014/main" id="{54E39A5D-EA21-5C96-DCA8-2DC15D79B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850" y="541338"/>
            <a:ext cx="19462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/>
              <a:t>С</a:t>
            </a:r>
            <a:r>
              <a:rPr lang="en-US" altLang="en-US" sz="2800"/>
              <a:t> - </a:t>
            </a:r>
            <a:r>
              <a:rPr lang="ru-RU" altLang="en-US" sz="2800"/>
              <a:t>Д</a:t>
            </a:r>
            <a:r>
              <a:rPr lang="en-US" altLang="en-US" sz="2800"/>
              <a:t> - </a:t>
            </a:r>
            <a:r>
              <a:rPr lang="ru-RU" altLang="en-US" sz="2800"/>
              <a:t>С</a:t>
            </a:r>
            <a:endParaRPr lang="en-US" altLang="en-US" sz="2800"/>
          </a:p>
        </p:txBody>
      </p:sp>
      <p:sp>
        <p:nvSpPr>
          <p:cNvPr id="403525" name="Rectangle 69">
            <a:extLst>
              <a:ext uri="{FF2B5EF4-FFF2-40B4-BE49-F238E27FC236}">
                <a16:creationId xmlns:a16="http://schemas.microsoft.com/office/drawing/2014/main" id="{B8193651-07F9-27D3-4EA1-D67B903BF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5467350"/>
            <a:ext cx="19415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CC00"/>
                </a:solidFill>
              </a:rPr>
              <a:t>З</a:t>
            </a:r>
            <a:r>
              <a:rPr lang="en-US" altLang="en-US" sz="2800">
                <a:solidFill>
                  <a:srgbClr val="00CC00"/>
                </a:solidFill>
              </a:rPr>
              <a:t> - E - </a:t>
            </a:r>
            <a:r>
              <a:rPr lang="ru-RU" altLang="en-US" sz="2800">
                <a:solidFill>
                  <a:srgbClr val="00CC00"/>
                </a:solidFill>
              </a:rPr>
              <a:t>Н</a:t>
            </a:r>
            <a:endParaRPr lang="en-US" altLang="en-US" sz="2800">
              <a:solidFill>
                <a:srgbClr val="00CC00"/>
              </a:solidFill>
            </a:endParaRPr>
          </a:p>
        </p:txBody>
      </p:sp>
      <p:sp>
        <p:nvSpPr>
          <p:cNvPr id="403526" name="Rectangle 70">
            <a:extLst>
              <a:ext uri="{FF2B5EF4-FFF2-40B4-BE49-F238E27FC236}">
                <a16:creationId xmlns:a16="http://schemas.microsoft.com/office/drawing/2014/main" id="{EA0001DF-5AE2-7FB3-3A4B-FF030A0F0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3673475"/>
            <a:ext cx="16621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folHlink"/>
                </a:solidFill>
              </a:rPr>
              <a:t>ДЕЯНИЯ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403527" name="Rectangle 71">
            <a:extLst>
              <a:ext uri="{FF2B5EF4-FFF2-40B4-BE49-F238E27FC236}">
                <a16:creationId xmlns:a16="http://schemas.microsoft.com/office/drawing/2014/main" id="{DCCB937F-DE41-75EC-1491-D63852EC0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0" y="1009650"/>
            <a:ext cx="22923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FF3300"/>
                </a:solidFill>
              </a:rPr>
              <a:t>ПОСЛАНИЯ</a:t>
            </a:r>
            <a:endParaRPr lang="en-US" altLang="en-US" sz="2800">
              <a:solidFill>
                <a:srgbClr val="FF3300"/>
              </a:solidFill>
            </a:endParaRPr>
          </a:p>
        </p:txBody>
      </p:sp>
      <p:sp>
        <p:nvSpPr>
          <p:cNvPr id="403529" name="Rectangle 73">
            <a:extLst>
              <a:ext uri="{FF2B5EF4-FFF2-40B4-BE49-F238E27FC236}">
                <a16:creationId xmlns:a16="http://schemas.microsoft.com/office/drawing/2014/main" id="{BDB13161-87B4-E84D-BEF6-C22ECC15B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217488"/>
            <a:ext cx="2379663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rgbClr val="00CC00"/>
                </a:solidFill>
              </a:rPr>
              <a:t>КАДЕС ВАРНИ</a:t>
            </a:r>
            <a:endParaRPr lang="en-US" altLang="en-US" sz="2400">
              <a:solidFill>
                <a:srgbClr val="00CC00"/>
              </a:solidFill>
            </a:endParaRPr>
          </a:p>
        </p:txBody>
      </p:sp>
      <p:sp>
        <p:nvSpPr>
          <p:cNvPr id="403530" name="Rectangle 74">
            <a:extLst>
              <a:ext uri="{FF2B5EF4-FFF2-40B4-BE49-F238E27FC236}">
                <a16:creationId xmlns:a16="http://schemas.microsoft.com/office/drawing/2014/main" id="{F4A68519-46AA-67EB-4835-759C9BB0E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227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/>
              <a:t>350</a:t>
            </a:r>
          </a:p>
        </p:txBody>
      </p:sp>
      <p:sp>
        <p:nvSpPr>
          <p:cNvPr id="403531" name="Rectangle 75">
            <a:extLst>
              <a:ext uri="{FF2B5EF4-FFF2-40B4-BE49-F238E27FC236}">
                <a16:creationId xmlns:a16="http://schemas.microsoft.com/office/drawing/2014/main" id="{8138F8B6-7BF3-9BE1-FE9D-249DF2C56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4165600"/>
            <a:ext cx="136207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00CC00"/>
                </a:solidFill>
              </a:rPr>
              <a:t> </a:t>
            </a:r>
            <a:r>
              <a:rPr lang="ru-RU" altLang="en-US" sz="2800">
                <a:solidFill>
                  <a:srgbClr val="00CC00"/>
                </a:solidFill>
              </a:rPr>
              <a:t>ИУДА</a:t>
            </a:r>
            <a:endParaRPr lang="en-US" altLang="en-US" sz="2800">
              <a:solidFill>
                <a:srgbClr val="00CC00"/>
              </a:solidFill>
            </a:endParaRPr>
          </a:p>
        </p:txBody>
      </p:sp>
      <p:sp>
        <p:nvSpPr>
          <p:cNvPr id="403532" name="Rectangle 76">
            <a:extLst>
              <a:ext uri="{FF2B5EF4-FFF2-40B4-BE49-F238E27FC236}">
                <a16:creationId xmlns:a16="http://schemas.microsoft.com/office/drawing/2014/main" id="{B4352B4E-6679-F150-ABE2-69B18CCF7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050" y="2473325"/>
            <a:ext cx="150177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folHlink"/>
                </a:solidFill>
              </a:rPr>
              <a:t>70 </a:t>
            </a:r>
            <a:r>
              <a:rPr lang="ru-RU" altLang="en-US" sz="2800">
                <a:solidFill>
                  <a:schemeClr val="folHlink"/>
                </a:solidFill>
              </a:rPr>
              <a:t>ЛЕТ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403533" name="Rectangle 77">
            <a:extLst>
              <a:ext uri="{FF2B5EF4-FFF2-40B4-BE49-F238E27FC236}">
                <a16:creationId xmlns:a16="http://schemas.microsoft.com/office/drawing/2014/main" id="{572E9158-5009-54F5-8D74-595D0FA3E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2363788"/>
            <a:ext cx="18145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/>
              <a:t>ЦЕРКОВЬ</a:t>
            </a:r>
            <a:endParaRPr lang="en-US" altLang="en-US" sz="2800" i="1"/>
          </a:p>
        </p:txBody>
      </p:sp>
      <p:sp>
        <p:nvSpPr>
          <p:cNvPr id="403535" name="Rectangle 79">
            <a:extLst>
              <a:ext uri="{FF2B5EF4-FFF2-40B4-BE49-F238E27FC236}">
                <a16:creationId xmlns:a16="http://schemas.microsoft.com/office/drawing/2014/main" id="{A6C753F7-17FB-5510-5627-83C1058B2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9827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folHlink"/>
                </a:solidFill>
              </a:rPr>
              <a:t>З</a:t>
            </a:r>
            <a:r>
              <a:rPr lang="en-US" altLang="en-US" sz="2800">
                <a:solidFill>
                  <a:schemeClr val="folHlink"/>
                </a:solidFill>
              </a:rPr>
              <a:t> - </a:t>
            </a:r>
            <a:r>
              <a:rPr lang="ru-RU" altLang="en-US" sz="2800">
                <a:solidFill>
                  <a:schemeClr val="folHlink"/>
                </a:solidFill>
              </a:rPr>
              <a:t>П</a:t>
            </a:r>
            <a:r>
              <a:rPr lang="en-US" altLang="en-US" sz="2800">
                <a:solidFill>
                  <a:schemeClr val="folHlink"/>
                </a:solidFill>
              </a:rPr>
              <a:t> - </a:t>
            </a:r>
            <a:r>
              <a:rPr lang="ru-RU" altLang="en-US" sz="2800">
                <a:solidFill>
                  <a:schemeClr val="folHlink"/>
                </a:solidFill>
              </a:rPr>
              <a:t>Б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403536" name="Rectangle 80">
            <a:extLst>
              <a:ext uri="{FF2B5EF4-FFF2-40B4-BE49-F238E27FC236}">
                <a16:creationId xmlns:a16="http://schemas.microsoft.com/office/drawing/2014/main" id="{CB41BADF-E07C-2573-7745-D54375A92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folHlink"/>
                </a:solidFill>
              </a:rPr>
              <a:t>40</a:t>
            </a:r>
          </a:p>
        </p:txBody>
      </p:sp>
      <p:sp>
        <p:nvSpPr>
          <p:cNvPr id="403537" name="Rectangle 81">
            <a:extLst>
              <a:ext uri="{FF2B5EF4-FFF2-40B4-BE49-F238E27FC236}">
                <a16:creationId xmlns:a16="http://schemas.microsoft.com/office/drawing/2014/main" id="{C127C2AA-0428-AE47-5D42-0D311B358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1557338"/>
            <a:ext cx="193675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CC00"/>
                </a:solidFill>
              </a:rPr>
              <a:t>ИЕРИХОН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403538" name="Rectangle 82">
            <a:extLst>
              <a:ext uri="{FF2B5EF4-FFF2-40B4-BE49-F238E27FC236}">
                <a16:creationId xmlns:a16="http://schemas.microsoft.com/office/drawing/2014/main" id="{3ED85C6B-4BA5-2E99-7C0D-6B9C32FA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26177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FF3300"/>
                </a:solidFill>
              </a:rPr>
              <a:t>ОТКРОВЕНИЕ</a:t>
            </a:r>
            <a:endParaRPr lang="en-US" altLang="en-US" sz="2800">
              <a:solidFill>
                <a:srgbClr val="FF3300"/>
              </a:solidFill>
            </a:endParaRPr>
          </a:p>
        </p:txBody>
      </p:sp>
      <p:sp>
        <p:nvSpPr>
          <p:cNvPr id="403539" name="Rectangle 83">
            <a:extLst>
              <a:ext uri="{FF2B5EF4-FFF2-40B4-BE49-F238E27FC236}">
                <a16:creationId xmlns:a16="http://schemas.microsoft.com/office/drawing/2014/main" id="{C6A30571-81EF-2370-280F-8F1634D8A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193992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FF3300"/>
                </a:solidFill>
              </a:rPr>
              <a:t>ПРОРОКИ</a:t>
            </a:r>
            <a:endParaRPr lang="en-US" altLang="en-US" sz="2800">
              <a:solidFill>
                <a:srgbClr val="FF3300"/>
              </a:solidFill>
            </a:endParaRPr>
          </a:p>
        </p:txBody>
      </p:sp>
      <p:sp>
        <p:nvSpPr>
          <p:cNvPr id="403543" name="Text Box 87">
            <a:extLst>
              <a:ext uri="{FF2B5EF4-FFF2-40B4-BE49-F238E27FC236}">
                <a16:creationId xmlns:a16="http://schemas.microsoft.com/office/drawing/2014/main" id="{15AC10F4-0160-3C3E-4E19-26EBEC48F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03549" name="Rectangle 93">
            <a:extLst>
              <a:ext uri="{FF2B5EF4-FFF2-40B4-BE49-F238E27FC236}">
                <a16:creationId xmlns:a16="http://schemas.microsoft.com/office/drawing/2014/main" id="{649FBA57-4AC0-D8E9-429A-157DA6542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07" grpId="0" autoUpdateAnimBg="0"/>
      <p:bldP spid="403508" grpId="0" autoUpdateAnimBg="0"/>
      <p:bldP spid="403509" grpId="0" autoUpdateAnimBg="0"/>
      <p:bldP spid="403510" grpId="0" autoUpdateAnimBg="0"/>
      <p:bldP spid="403511" grpId="0" autoUpdateAnimBg="0"/>
      <p:bldP spid="403512" grpId="0" autoUpdateAnimBg="0"/>
      <p:bldP spid="403514" grpId="0" autoUpdateAnimBg="0"/>
      <p:bldP spid="403515" grpId="0" autoUpdateAnimBg="0"/>
      <p:bldP spid="403516" grpId="0" autoUpdateAnimBg="0"/>
      <p:bldP spid="403517" grpId="0" autoUpdateAnimBg="0"/>
      <p:bldP spid="403518" grpId="0" autoUpdateAnimBg="0"/>
      <p:bldP spid="403519" grpId="0" autoUpdateAnimBg="0"/>
      <p:bldP spid="403520" grpId="0" autoUpdateAnimBg="0"/>
      <p:bldP spid="403522" grpId="0" autoUpdateAnimBg="0"/>
      <p:bldP spid="403523" grpId="0" autoUpdateAnimBg="0"/>
      <p:bldP spid="403524" grpId="0" autoUpdateAnimBg="0"/>
      <p:bldP spid="403525" grpId="0" autoUpdateAnimBg="0"/>
      <p:bldP spid="403526" grpId="0" autoUpdateAnimBg="0"/>
      <p:bldP spid="403527" grpId="0" autoUpdateAnimBg="0"/>
      <p:bldP spid="403529" grpId="0" autoUpdateAnimBg="0"/>
      <p:bldP spid="403530" grpId="0" autoUpdateAnimBg="0"/>
      <p:bldP spid="403531" grpId="0" autoUpdateAnimBg="0"/>
      <p:bldP spid="403532" grpId="0" autoUpdateAnimBg="0"/>
      <p:bldP spid="403533" grpId="0" autoUpdateAnimBg="0"/>
      <p:bldP spid="403535" grpId="0" autoUpdateAnimBg="0"/>
      <p:bldP spid="403536" grpId="0" autoUpdateAnimBg="0"/>
      <p:bldP spid="403537" grpId="0" autoUpdateAnimBg="0"/>
      <p:bldP spid="403538" grpId="0" autoUpdateAnimBg="0"/>
      <p:bldP spid="40353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Line 2">
            <a:extLst>
              <a:ext uri="{FF2B5EF4-FFF2-40B4-BE49-F238E27FC236}">
                <a16:creationId xmlns:a16="http://schemas.microsoft.com/office/drawing/2014/main" id="{EEB1FCEA-C0E5-2D30-CB37-D0B8B81DFC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1" name="Line 3">
            <a:extLst>
              <a:ext uri="{FF2B5EF4-FFF2-40B4-BE49-F238E27FC236}">
                <a16:creationId xmlns:a16="http://schemas.microsoft.com/office/drawing/2014/main" id="{58F20630-12EA-8F92-D9A1-3EBB17893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2" name="Line 4">
            <a:extLst>
              <a:ext uri="{FF2B5EF4-FFF2-40B4-BE49-F238E27FC236}">
                <a16:creationId xmlns:a16="http://schemas.microsoft.com/office/drawing/2014/main" id="{8A9400F9-A7CC-C5F8-757C-4E094FDE1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3" name="Line 5">
            <a:extLst>
              <a:ext uri="{FF2B5EF4-FFF2-40B4-BE49-F238E27FC236}">
                <a16:creationId xmlns:a16="http://schemas.microsoft.com/office/drawing/2014/main" id="{586CDCFB-C412-4EC2-86CE-FCE50717D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4" name="Line 6">
            <a:extLst>
              <a:ext uri="{FF2B5EF4-FFF2-40B4-BE49-F238E27FC236}">
                <a16:creationId xmlns:a16="http://schemas.microsoft.com/office/drawing/2014/main" id="{A4975E92-3A3E-B684-E4FB-F41DA2A57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5" name="Line 7">
            <a:extLst>
              <a:ext uri="{FF2B5EF4-FFF2-40B4-BE49-F238E27FC236}">
                <a16:creationId xmlns:a16="http://schemas.microsoft.com/office/drawing/2014/main" id="{C2A3F79D-E9F2-527A-5D1C-415B2E1B6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6" name="Line 8">
            <a:extLst>
              <a:ext uri="{FF2B5EF4-FFF2-40B4-BE49-F238E27FC236}">
                <a16:creationId xmlns:a16="http://schemas.microsoft.com/office/drawing/2014/main" id="{C909F7AF-61F3-C44C-1DB2-40D61F57A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7" name="Line 9">
            <a:extLst>
              <a:ext uri="{FF2B5EF4-FFF2-40B4-BE49-F238E27FC236}">
                <a16:creationId xmlns:a16="http://schemas.microsoft.com/office/drawing/2014/main" id="{F62D99EF-FEDF-EA3F-8BFF-75B0E5AD35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8" name="Line 10">
            <a:extLst>
              <a:ext uri="{FF2B5EF4-FFF2-40B4-BE49-F238E27FC236}">
                <a16:creationId xmlns:a16="http://schemas.microsoft.com/office/drawing/2014/main" id="{DCED1984-B2D4-904B-A49F-34D15F769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9" name="Line 11">
            <a:extLst>
              <a:ext uri="{FF2B5EF4-FFF2-40B4-BE49-F238E27FC236}">
                <a16:creationId xmlns:a16="http://schemas.microsoft.com/office/drawing/2014/main" id="{084D2075-F474-4D3C-7FD9-B32B97D89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0" name="Line 12">
            <a:extLst>
              <a:ext uri="{FF2B5EF4-FFF2-40B4-BE49-F238E27FC236}">
                <a16:creationId xmlns:a16="http://schemas.microsoft.com/office/drawing/2014/main" id="{11087CE0-4223-62F0-CB84-AFCB4FC34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1" name="Line 13">
            <a:extLst>
              <a:ext uri="{FF2B5EF4-FFF2-40B4-BE49-F238E27FC236}">
                <a16:creationId xmlns:a16="http://schemas.microsoft.com/office/drawing/2014/main" id="{0F030B4B-B47F-131A-E799-FE07C6436F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2" name="Line 14">
            <a:extLst>
              <a:ext uri="{FF2B5EF4-FFF2-40B4-BE49-F238E27FC236}">
                <a16:creationId xmlns:a16="http://schemas.microsoft.com/office/drawing/2014/main" id="{9C5AC3B4-D09D-74AE-8C5B-F98FB860A9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3" name="Line 15">
            <a:extLst>
              <a:ext uri="{FF2B5EF4-FFF2-40B4-BE49-F238E27FC236}">
                <a16:creationId xmlns:a16="http://schemas.microsoft.com/office/drawing/2014/main" id="{2C21B23D-2870-BA07-DC2A-0EB8A7583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4" name="Line 16">
            <a:extLst>
              <a:ext uri="{FF2B5EF4-FFF2-40B4-BE49-F238E27FC236}">
                <a16:creationId xmlns:a16="http://schemas.microsoft.com/office/drawing/2014/main" id="{F95C8A41-2CB8-96E0-27E9-F15CBD106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5" name="Line 17">
            <a:extLst>
              <a:ext uri="{FF2B5EF4-FFF2-40B4-BE49-F238E27FC236}">
                <a16:creationId xmlns:a16="http://schemas.microsoft.com/office/drawing/2014/main" id="{1B05ABB4-6ED3-429B-5E33-7AC957211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6" name="Line 18">
            <a:extLst>
              <a:ext uri="{FF2B5EF4-FFF2-40B4-BE49-F238E27FC236}">
                <a16:creationId xmlns:a16="http://schemas.microsoft.com/office/drawing/2014/main" id="{3C9A7C2B-C3BF-42EB-7460-F7440E19A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7" name="Line 19">
            <a:extLst>
              <a:ext uri="{FF2B5EF4-FFF2-40B4-BE49-F238E27FC236}">
                <a16:creationId xmlns:a16="http://schemas.microsoft.com/office/drawing/2014/main" id="{43E9FA5A-2DC2-EA52-62DE-F07322341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8" name="Rectangle 20">
            <a:extLst>
              <a:ext uri="{FF2B5EF4-FFF2-40B4-BE49-F238E27FC236}">
                <a16:creationId xmlns:a16="http://schemas.microsoft.com/office/drawing/2014/main" id="{12097396-43C8-0D8E-A5E6-0B4536C30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312738"/>
            <a:ext cx="17780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ПРИЗЫВ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29" name="Rectangle 21">
            <a:extLst>
              <a:ext uri="{FF2B5EF4-FFF2-40B4-BE49-F238E27FC236}">
                <a16:creationId xmlns:a16="http://schemas.microsoft.com/office/drawing/2014/main" id="{5DA10A39-9736-25D6-6095-83739C8A9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9827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З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П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Б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30" name="Rectangle 22">
            <a:extLst>
              <a:ext uri="{FF2B5EF4-FFF2-40B4-BE49-F238E27FC236}">
                <a16:creationId xmlns:a16="http://schemas.microsoft.com/office/drawing/2014/main" id="{5595F97E-E260-06AA-B03C-99BAAB6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4668838"/>
            <a:ext cx="1387475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292929"/>
                </a:solidFill>
              </a:rPr>
              <a:t>И</a:t>
            </a:r>
            <a:r>
              <a:rPr lang="en-US" altLang="en-US" sz="3200">
                <a:solidFill>
                  <a:srgbClr val="292929"/>
                </a:solidFill>
              </a:rPr>
              <a:t> - </a:t>
            </a:r>
            <a:r>
              <a:rPr lang="ru-RU" altLang="en-US" sz="3200">
                <a:solidFill>
                  <a:srgbClr val="292929"/>
                </a:solidFill>
              </a:rPr>
              <a:t>И</a:t>
            </a:r>
            <a:endParaRPr lang="en-US" altLang="en-US" sz="3200">
              <a:solidFill>
                <a:srgbClr val="292929"/>
              </a:solidFill>
            </a:endParaRPr>
          </a:p>
        </p:txBody>
      </p:sp>
      <p:sp>
        <p:nvSpPr>
          <p:cNvPr id="401431" name="Rectangle 23">
            <a:extLst>
              <a:ext uri="{FF2B5EF4-FFF2-40B4-BE49-F238E27FC236}">
                <a16:creationId xmlns:a16="http://schemas.microsoft.com/office/drawing/2014/main" id="{558AB1A3-3E9D-AAF6-7606-E31316DA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394075"/>
            <a:ext cx="1387475" cy="57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292929"/>
                </a:solidFill>
              </a:rPr>
              <a:t>И</a:t>
            </a:r>
            <a:r>
              <a:rPr lang="en-US" altLang="en-US" sz="3200">
                <a:solidFill>
                  <a:srgbClr val="292929"/>
                </a:solidFill>
              </a:rPr>
              <a:t> - </a:t>
            </a:r>
            <a:r>
              <a:rPr lang="ru-RU" altLang="en-US" sz="3200">
                <a:solidFill>
                  <a:srgbClr val="292929"/>
                </a:solidFill>
              </a:rPr>
              <a:t>И</a:t>
            </a:r>
            <a:endParaRPr lang="en-US" altLang="en-US" sz="3200">
              <a:solidFill>
                <a:srgbClr val="292929"/>
              </a:solidFill>
            </a:endParaRPr>
          </a:p>
        </p:txBody>
      </p:sp>
      <p:sp>
        <p:nvSpPr>
          <p:cNvPr id="401432" name="Rectangle 24">
            <a:extLst>
              <a:ext uri="{FF2B5EF4-FFF2-40B4-BE49-F238E27FC236}">
                <a16:creationId xmlns:a16="http://schemas.microsoft.com/office/drawing/2014/main" id="{CD69F5A5-F3D3-4E6E-540F-E05BFC907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2300287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292929"/>
                </a:solidFill>
              </a:rPr>
              <a:t>12 КОЛЕН</a:t>
            </a:r>
            <a:endParaRPr lang="en-US" altLang="en-US" sz="3200">
              <a:solidFill>
                <a:srgbClr val="292929"/>
              </a:solidFill>
            </a:endParaRPr>
          </a:p>
        </p:txBody>
      </p:sp>
      <p:sp>
        <p:nvSpPr>
          <p:cNvPr id="401433" name="Rectangle 25">
            <a:extLst>
              <a:ext uri="{FF2B5EF4-FFF2-40B4-BE49-F238E27FC236}">
                <a16:creationId xmlns:a16="http://schemas.microsoft.com/office/drawing/2014/main" id="{5C0CD785-FA0C-DDD7-3C43-253BB3F8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3598863"/>
            <a:ext cx="291623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РАБСТВО</a:t>
            </a:r>
            <a:r>
              <a:rPr lang="en-US" altLang="en-US" sz="2000">
                <a:solidFill>
                  <a:srgbClr val="292929"/>
                </a:solidFill>
              </a:rPr>
              <a:t>          </a:t>
            </a:r>
          </a:p>
        </p:txBody>
      </p:sp>
      <p:sp>
        <p:nvSpPr>
          <p:cNvPr id="401434" name="Rectangle 26">
            <a:extLst>
              <a:ext uri="{FF2B5EF4-FFF2-40B4-BE49-F238E27FC236}">
                <a16:creationId xmlns:a16="http://schemas.microsoft.com/office/drawing/2014/main" id="{276D5188-182D-8686-C183-B260DE1B0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193925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430</a:t>
            </a:r>
          </a:p>
        </p:txBody>
      </p:sp>
      <p:sp>
        <p:nvSpPr>
          <p:cNvPr id="401435" name="Rectangle 27">
            <a:extLst>
              <a:ext uri="{FF2B5EF4-FFF2-40B4-BE49-F238E27FC236}">
                <a16:creationId xmlns:a16="http://schemas.microsoft.com/office/drawing/2014/main" id="{0051B4B5-04CC-CE93-4846-9E2C83C5B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4811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ИСХОД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36" name="Rectangle 28">
            <a:extLst>
              <a:ext uri="{FF2B5EF4-FFF2-40B4-BE49-F238E27FC236}">
                <a16:creationId xmlns:a16="http://schemas.microsoft.com/office/drawing/2014/main" id="{94107E6B-0C54-8EFF-9AA0-DEE0AEB2F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1104900"/>
            <a:ext cx="14652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СИНАЙ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37" name="Rectangle 29">
            <a:extLst>
              <a:ext uri="{FF2B5EF4-FFF2-40B4-BE49-F238E27FC236}">
                <a16:creationId xmlns:a16="http://schemas.microsoft.com/office/drawing/2014/main" id="{37A13B90-CC6E-6346-937A-B9224294E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5453063"/>
            <a:ext cx="20685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Н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Г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Б</a:t>
            </a:r>
            <a:r>
              <a:rPr lang="en-US" altLang="en-US" sz="2800">
                <a:solidFill>
                  <a:srgbClr val="292929"/>
                </a:solidFill>
              </a:rPr>
              <a:t> </a:t>
            </a:r>
          </a:p>
        </p:txBody>
      </p:sp>
      <p:sp>
        <p:nvSpPr>
          <p:cNvPr id="401438" name="Rectangle 30">
            <a:extLst>
              <a:ext uri="{FF2B5EF4-FFF2-40B4-BE49-F238E27FC236}">
                <a16:creationId xmlns:a16="http://schemas.microsoft.com/office/drawing/2014/main" id="{84C284AF-B825-227A-6DB8-5185C1338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331788"/>
            <a:ext cx="2379663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rgbClr val="292929"/>
                </a:solidFill>
              </a:rPr>
              <a:t>КАДЕС ВАРНИ</a:t>
            </a:r>
            <a:endParaRPr lang="en-US" altLang="en-US" sz="2400">
              <a:solidFill>
                <a:srgbClr val="292929"/>
              </a:solidFill>
            </a:endParaRPr>
          </a:p>
        </p:txBody>
      </p:sp>
      <p:sp>
        <p:nvSpPr>
          <p:cNvPr id="401439" name="Rectangle 31">
            <a:extLst>
              <a:ext uri="{FF2B5EF4-FFF2-40B4-BE49-F238E27FC236}">
                <a16:creationId xmlns:a16="http://schemas.microsoft.com/office/drawing/2014/main" id="{95C83990-B5A7-E775-C340-3F13F81B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40</a:t>
            </a:r>
          </a:p>
        </p:txBody>
      </p:sp>
      <p:sp>
        <p:nvSpPr>
          <p:cNvPr id="401440" name="Rectangle 32">
            <a:extLst>
              <a:ext uri="{FF2B5EF4-FFF2-40B4-BE49-F238E27FC236}">
                <a16:creationId xmlns:a16="http://schemas.microsoft.com/office/drawing/2014/main" id="{F8943DDE-0AC2-9F67-5A34-4CA7EB2E7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31607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5 ПРОПОВЕДЕЙ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41" name="Rectangle 33">
            <a:extLst>
              <a:ext uri="{FF2B5EF4-FFF2-40B4-BE49-F238E27FC236}">
                <a16:creationId xmlns:a16="http://schemas.microsoft.com/office/drawing/2014/main" id="{CDB150F4-3A28-3D58-4410-9F193AEBC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84325"/>
            <a:ext cx="18589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ИЕРИХОГ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42" name="Rectangle 34">
            <a:extLst>
              <a:ext uri="{FF2B5EF4-FFF2-40B4-BE49-F238E27FC236}">
                <a16:creationId xmlns:a16="http://schemas.microsoft.com/office/drawing/2014/main" id="{A9017500-7D3E-3F9F-46B2-69A74BB5A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37480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ЗЕМЛЯ РАЗДЕЛЕНА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43" name="Rectangle 35">
            <a:extLst>
              <a:ext uri="{FF2B5EF4-FFF2-40B4-BE49-F238E27FC236}">
                <a16:creationId xmlns:a16="http://schemas.microsoft.com/office/drawing/2014/main" id="{F4C01DB6-40C5-E7F9-5B3B-0FC0B9BF9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13827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СУДЬИ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44" name="Rectangle 36">
            <a:extLst>
              <a:ext uri="{FF2B5EF4-FFF2-40B4-BE49-F238E27FC236}">
                <a16:creationId xmlns:a16="http://schemas.microsoft.com/office/drawing/2014/main" id="{4E26A60B-5CA8-B5BA-E305-6F15C403D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44370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350</a:t>
            </a:r>
          </a:p>
        </p:txBody>
      </p:sp>
      <p:sp>
        <p:nvSpPr>
          <p:cNvPr id="401445" name="Rectangle 37">
            <a:extLst>
              <a:ext uri="{FF2B5EF4-FFF2-40B4-BE49-F238E27FC236}">
                <a16:creationId xmlns:a16="http://schemas.microsoft.com/office/drawing/2014/main" id="{A8CF0B3B-E98A-2B37-8FAD-3F0382D13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541338"/>
            <a:ext cx="19462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С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Д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С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46" name="Rectangle 38">
            <a:extLst>
              <a:ext uri="{FF2B5EF4-FFF2-40B4-BE49-F238E27FC236}">
                <a16:creationId xmlns:a16="http://schemas.microsoft.com/office/drawing/2014/main" id="{4911C533-4CE2-09B7-B932-2A1D70418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63" y="4279900"/>
            <a:ext cx="136207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 </a:t>
            </a:r>
            <a:r>
              <a:rPr lang="ru-RU" altLang="en-US" sz="2800">
                <a:solidFill>
                  <a:srgbClr val="292929"/>
                </a:solidFill>
              </a:rPr>
              <a:t>ИУДА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47" name="Rectangle 39">
            <a:extLst>
              <a:ext uri="{FF2B5EF4-FFF2-40B4-BE49-F238E27FC236}">
                <a16:creationId xmlns:a16="http://schemas.microsoft.com/office/drawing/2014/main" id="{17746733-2BD2-A11C-9B63-59B870E69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2366963"/>
            <a:ext cx="15017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70 </a:t>
            </a:r>
            <a:r>
              <a:rPr lang="ru-RU" altLang="en-US" sz="2800">
                <a:solidFill>
                  <a:srgbClr val="292929"/>
                </a:solidFill>
              </a:rPr>
              <a:t>ЛЕТ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49" name="Rectangle 41">
            <a:extLst>
              <a:ext uri="{FF2B5EF4-FFF2-40B4-BE49-F238E27FC236}">
                <a16:creationId xmlns:a16="http://schemas.microsoft.com/office/drawing/2014/main" id="{05684A9E-2D02-86F2-D4CD-83911642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467350"/>
            <a:ext cx="19415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З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Е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Н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50" name="Rectangle 42">
            <a:extLst>
              <a:ext uri="{FF2B5EF4-FFF2-40B4-BE49-F238E27FC236}">
                <a16:creationId xmlns:a16="http://schemas.microsoft.com/office/drawing/2014/main" id="{F6F98EB3-6B44-EC92-55FB-552455820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478088"/>
            <a:ext cx="18145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ЦЕРКОВЬ</a:t>
            </a:r>
            <a:endParaRPr lang="en-US" altLang="en-US" sz="2800" i="1">
              <a:solidFill>
                <a:srgbClr val="292929"/>
              </a:solidFill>
            </a:endParaRPr>
          </a:p>
        </p:txBody>
      </p:sp>
      <p:sp>
        <p:nvSpPr>
          <p:cNvPr id="401451" name="Rectangle 43">
            <a:extLst>
              <a:ext uri="{FF2B5EF4-FFF2-40B4-BE49-F238E27FC236}">
                <a16:creationId xmlns:a16="http://schemas.microsoft.com/office/drawing/2014/main" id="{C6E7C0B6-9ACF-06D7-CB0C-AB3DBE071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232886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ЕВАНГЕЛИЯ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52" name="Rectangle 44">
            <a:extLst>
              <a:ext uri="{FF2B5EF4-FFF2-40B4-BE49-F238E27FC236}">
                <a16:creationId xmlns:a16="http://schemas.microsoft.com/office/drawing/2014/main" id="{195020D2-0E17-E0ED-F92C-2D61639C2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6621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ДЕЯНИЯ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53" name="Rectangle 45">
            <a:extLst>
              <a:ext uri="{FF2B5EF4-FFF2-40B4-BE49-F238E27FC236}">
                <a16:creationId xmlns:a16="http://schemas.microsoft.com/office/drawing/2014/main" id="{EA37C266-98D1-95B0-46CF-0D115192D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0" y="1047750"/>
            <a:ext cx="22923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ПОСЛАНИЯ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54" name="Rectangle 46">
            <a:extLst>
              <a:ext uri="{FF2B5EF4-FFF2-40B4-BE49-F238E27FC236}">
                <a16:creationId xmlns:a16="http://schemas.microsoft.com/office/drawing/2014/main" id="{CB6D8ECD-728C-BEE5-7755-C669DB45A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26177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ОТКРОВЕНИЕ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401455" name="Rectangle 47">
            <a:extLst>
              <a:ext uri="{FF2B5EF4-FFF2-40B4-BE49-F238E27FC236}">
                <a16:creationId xmlns:a16="http://schemas.microsoft.com/office/drawing/2014/main" id="{536B6BD2-A5BA-2D1C-C4A6-2E884ACC2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2979738"/>
            <a:ext cx="20050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ИЗРАИЛЬ</a:t>
            </a:r>
            <a:r>
              <a:rPr lang="en-US" altLang="en-US" sz="2800">
                <a:solidFill>
                  <a:srgbClr val="292929"/>
                </a:solidFill>
              </a:rPr>
              <a:t> </a:t>
            </a:r>
          </a:p>
        </p:txBody>
      </p:sp>
      <p:sp>
        <p:nvSpPr>
          <p:cNvPr id="401456" name="Rectangle 48">
            <a:extLst>
              <a:ext uri="{FF2B5EF4-FFF2-40B4-BE49-F238E27FC236}">
                <a16:creationId xmlns:a16="http://schemas.microsoft.com/office/drawing/2014/main" id="{F733B366-13FE-BB96-A81C-60C06784C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193992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ПРОРОКИ</a:t>
            </a:r>
            <a:endParaRPr lang="en-US" altLang="en-US" sz="2800">
              <a:solidFill>
                <a:srgbClr val="292929"/>
              </a:solidFill>
            </a:endParaRPr>
          </a:p>
        </p:txBody>
      </p:sp>
      <p:grpSp>
        <p:nvGrpSpPr>
          <p:cNvPr id="401464" name="Group 56">
            <a:extLst>
              <a:ext uri="{FF2B5EF4-FFF2-40B4-BE49-F238E27FC236}">
                <a16:creationId xmlns:a16="http://schemas.microsoft.com/office/drawing/2014/main" id="{237328B8-6AA4-EC82-48DF-4B6C5EB61A26}"/>
              </a:ext>
            </a:extLst>
          </p:cNvPr>
          <p:cNvGrpSpPr>
            <a:grpSpLocks/>
          </p:cNvGrpSpPr>
          <p:nvPr/>
        </p:nvGrpSpPr>
        <p:grpSpPr bwMode="auto">
          <a:xfrm>
            <a:off x="423863" y="1303338"/>
            <a:ext cx="8407400" cy="3014662"/>
            <a:chOff x="172" y="679"/>
            <a:chExt cx="5296" cy="1899"/>
          </a:xfrm>
        </p:grpSpPr>
        <p:sp>
          <p:nvSpPr>
            <p:cNvPr id="401458" name="Rectangle 50">
              <a:extLst>
                <a:ext uri="{FF2B5EF4-FFF2-40B4-BE49-F238E27FC236}">
                  <a16:creationId xmlns:a16="http://schemas.microsoft.com/office/drawing/2014/main" id="{B49EF8A4-F083-4DD9-8F4B-BCBE60F40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1139"/>
              <a:ext cx="5296" cy="1439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4800">
                  <a:solidFill>
                    <a:schemeClr val="folHlink"/>
                  </a:solidFill>
                </a:rPr>
                <a:t>СЛУЖЕНИЕ</a:t>
              </a:r>
              <a:endParaRPr lang="en-US" altLang="en-US" sz="4800">
                <a:solidFill>
                  <a:schemeClr val="folHlink"/>
                </a:solidFill>
              </a:endParaRPr>
            </a:p>
            <a:p>
              <a:pPr algn="ctr"/>
              <a:r>
                <a:rPr lang="ru-RU" altLang="en-US" sz="4800">
                  <a:solidFill>
                    <a:schemeClr val="folHlink"/>
                  </a:solidFill>
                </a:rPr>
                <a:t>ГОСПОДА ИИСУСА ХРИСТА</a:t>
              </a:r>
              <a:endParaRPr lang="en-US" altLang="en-US" sz="4800">
                <a:solidFill>
                  <a:schemeClr val="folHlink"/>
                </a:solidFill>
              </a:endParaRPr>
            </a:p>
          </p:txBody>
        </p:sp>
        <p:sp>
          <p:nvSpPr>
            <p:cNvPr id="401459" name="Rectangle 51">
              <a:extLst>
                <a:ext uri="{FF2B5EF4-FFF2-40B4-BE49-F238E27FC236}">
                  <a16:creationId xmlns:a16="http://schemas.microsoft.com/office/drawing/2014/main" id="{CDBCE2A5-4C8C-5562-D83A-48EF67AE7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679"/>
              <a:ext cx="902" cy="51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4800">
                  <a:solidFill>
                    <a:schemeClr val="folHlink"/>
                  </a:solidFill>
                </a:rPr>
                <a:t>И</a:t>
              </a:r>
              <a:r>
                <a:rPr lang="en-US" altLang="en-US" sz="4800">
                  <a:solidFill>
                    <a:schemeClr val="folHlink"/>
                  </a:solidFill>
                </a:rPr>
                <a:t>...</a:t>
              </a:r>
            </a:p>
          </p:txBody>
        </p:sp>
      </p:grpSp>
      <p:sp>
        <p:nvSpPr>
          <p:cNvPr id="401469" name="Text Box 61">
            <a:extLst>
              <a:ext uri="{FF2B5EF4-FFF2-40B4-BE49-F238E27FC236}">
                <a16:creationId xmlns:a16="http://schemas.microsoft.com/office/drawing/2014/main" id="{B4CEA8F2-2F66-A257-79A9-4D1C9DD32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01475" name="Rectangle 67">
            <a:extLst>
              <a:ext uri="{FF2B5EF4-FFF2-40B4-BE49-F238E27FC236}">
                <a16:creationId xmlns:a16="http://schemas.microsoft.com/office/drawing/2014/main" id="{12D5636F-D95F-FBEA-671A-8E34BBF82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401476" name="Rectangle 68">
            <a:extLst>
              <a:ext uri="{FF2B5EF4-FFF2-40B4-BE49-F238E27FC236}">
                <a16:creationId xmlns:a16="http://schemas.microsoft.com/office/drawing/2014/main" id="{174E86F8-9EFA-9539-A444-640042CDD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258286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303030"/>
                </a:solidFill>
              </a:rPr>
              <a:t>3 ПЕРЕХОДА</a:t>
            </a:r>
            <a:endParaRPr lang="en-US" altLang="en-US" sz="2800">
              <a:solidFill>
                <a:srgbClr val="30303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Line 2">
            <a:extLst>
              <a:ext uri="{FF2B5EF4-FFF2-40B4-BE49-F238E27FC236}">
                <a16:creationId xmlns:a16="http://schemas.microsoft.com/office/drawing/2014/main" id="{E9395EF7-8BF6-A61E-0CCC-54CF72943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19" name="Line 3">
            <a:extLst>
              <a:ext uri="{FF2B5EF4-FFF2-40B4-BE49-F238E27FC236}">
                <a16:creationId xmlns:a16="http://schemas.microsoft.com/office/drawing/2014/main" id="{EBC78016-1C2A-2470-2628-BA81F0A75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0" name="Line 4">
            <a:extLst>
              <a:ext uri="{FF2B5EF4-FFF2-40B4-BE49-F238E27FC236}">
                <a16:creationId xmlns:a16="http://schemas.microsoft.com/office/drawing/2014/main" id="{8BE6A3AD-679E-D05E-ED7D-0E0CFB32AF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1" name="Line 5">
            <a:extLst>
              <a:ext uri="{FF2B5EF4-FFF2-40B4-BE49-F238E27FC236}">
                <a16:creationId xmlns:a16="http://schemas.microsoft.com/office/drawing/2014/main" id="{D91B0EDA-FE1B-114C-AE75-7DEBB46C5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2" name="Line 6">
            <a:extLst>
              <a:ext uri="{FF2B5EF4-FFF2-40B4-BE49-F238E27FC236}">
                <a16:creationId xmlns:a16="http://schemas.microsoft.com/office/drawing/2014/main" id="{F09585CC-D46B-CFF9-A2E5-EC13D4857E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3" name="Line 7">
            <a:extLst>
              <a:ext uri="{FF2B5EF4-FFF2-40B4-BE49-F238E27FC236}">
                <a16:creationId xmlns:a16="http://schemas.microsoft.com/office/drawing/2014/main" id="{DBCDE921-A52E-D864-BAA1-F99BC26B8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4" name="Line 8">
            <a:extLst>
              <a:ext uri="{FF2B5EF4-FFF2-40B4-BE49-F238E27FC236}">
                <a16:creationId xmlns:a16="http://schemas.microsoft.com/office/drawing/2014/main" id="{DD4D338A-3877-C837-2AF0-0C4FF8F4B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5" name="Line 9">
            <a:extLst>
              <a:ext uri="{FF2B5EF4-FFF2-40B4-BE49-F238E27FC236}">
                <a16:creationId xmlns:a16="http://schemas.microsoft.com/office/drawing/2014/main" id="{194351D3-8D2A-AC34-260D-061D60191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6" name="Line 10">
            <a:extLst>
              <a:ext uri="{FF2B5EF4-FFF2-40B4-BE49-F238E27FC236}">
                <a16:creationId xmlns:a16="http://schemas.microsoft.com/office/drawing/2014/main" id="{6913D406-2389-A329-DC15-5B6792DE1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7" name="Line 11">
            <a:extLst>
              <a:ext uri="{FF2B5EF4-FFF2-40B4-BE49-F238E27FC236}">
                <a16:creationId xmlns:a16="http://schemas.microsoft.com/office/drawing/2014/main" id="{A4E5DA81-4B5D-7149-BC71-F112C375A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8" name="Line 12">
            <a:extLst>
              <a:ext uri="{FF2B5EF4-FFF2-40B4-BE49-F238E27FC236}">
                <a16:creationId xmlns:a16="http://schemas.microsoft.com/office/drawing/2014/main" id="{D52989F0-C119-1D29-CEF9-6FB6A3C2C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29" name="Line 13">
            <a:extLst>
              <a:ext uri="{FF2B5EF4-FFF2-40B4-BE49-F238E27FC236}">
                <a16:creationId xmlns:a16="http://schemas.microsoft.com/office/drawing/2014/main" id="{A47906E7-B3F5-BB07-0230-26401CADE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30" name="Line 14">
            <a:extLst>
              <a:ext uri="{FF2B5EF4-FFF2-40B4-BE49-F238E27FC236}">
                <a16:creationId xmlns:a16="http://schemas.microsoft.com/office/drawing/2014/main" id="{6CC587D5-2909-C4CE-68AA-60BA8006D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31" name="Line 15">
            <a:extLst>
              <a:ext uri="{FF2B5EF4-FFF2-40B4-BE49-F238E27FC236}">
                <a16:creationId xmlns:a16="http://schemas.microsoft.com/office/drawing/2014/main" id="{104076A1-5641-F4DA-06FD-0338946288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32" name="Line 16">
            <a:extLst>
              <a:ext uri="{FF2B5EF4-FFF2-40B4-BE49-F238E27FC236}">
                <a16:creationId xmlns:a16="http://schemas.microsoft.com/office/drawing/2014/main" id="{CE0F8ECC-00C5-D258-74D1-49E6DC1E3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33" name="Line 17">
            <a:extLst>
              <a:ext uri="{FF2B5EF4-FFF2-40B4-BE49-F238E27FC236}">
                <a16:creationId xmlns:a16="http://schemas.microsoft.com/office/drawing/2014/main" id="{5D4100DE-C48B-CD6C-39BD-C6AFA1A8F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34" name="Line 18">
            <a:extLst>
              <a:ext uri="{FF2B5EF4-FFF2-40B4-BE49-F238E27FC236}">
                <a16:creationId xmlns:a16="http://schemas.microsoft.com/office/drawing/2014/main" id="{7D238369-78BA-2A13-1E32-3FDD090C4B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35" name="Line 19">
            <a:extLst>
              <a:ext uri="{FF2B5EF4-FFF2-40B4-BE49-F238E27FC236}">
                <a16:creationId xmlns:a16="http://schemas.microsoft.com/office/drawing/2014/main" id="{B5E404F1-C641-0C0A-E219-1ADBFDBAC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8036" name="Rectangle 20">
            <a:extLst>
              <a:ext uri="{FF2B5EF4-FFF2-40B4-BE49-F238E27FC236}">
                <a16:creationId xmlns:a16="http://schemas.microsoft.com/office/drawing/2014/main" id="{04B59A8B-7C9A-A6EB-19F8-56E038372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312738"/>
            <a:ext cx="17780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ПРИЗЫВ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37" name="Rectangle 21">
            <a:extLst>
              <a:ext uri="{FF2B5EF4-FFF2-40B4-BE49-F238E27FC236}">
                <a16:creationId xmlns:a16="http://schemas.microsoft.com/office/drawing/2014/main" id="{EEF9A6A7-DB10-5592-38CC-31DB0D08E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9827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З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П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Б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38" name="Rectangle 22">
            <a:extLst>
              <a:ext uri="{FF2B5EF4-FFF2-40B4-BE49-F238E27FC236}">
                <a16:creationId xmlns:a16="http://schemas.microsoft.com/office/drawing/2014/main" id="{07C62987-9D43-478B-4478-F8F5B7AB4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4668838"/>
            <a:ext cx="1387475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292929"/>
                </a:solidFill>
              </a:rPr>
              <a:t>И</a:t>
            </a:r>
            <a:r>
              <a:rPr lang="en-US" altLang="en-US" sz="3200">
                <a:solidFill>
                  <a:srgbClr val="292929"/>
                </a:solidFill>
              </a:rPr>
              <a:t> - </a:t>
            </a:r>
            <a:r>
              <a:rPr lang="ru-RU" altLang="en-US" sz="3200">
                <a:solidFill>
                  <a:srgbClr val="292929"/>
                </a:solidFill>
              </a:rPr>
              <a:t>И</a:t>
            </a:r>
            <a:endParaRPr lang="en-US" altLang="en-US" sz="3200">
              <a:solidFill>
                <a:srgbClr val="292929"/>
              </a:solidFill>
            </a:endParaRPr>
          </a:p>
        </p:txBody>
      </p:sp>
      <p:sp>
        <p:nvSpPr>
          <p:cNvPr id="598039" name="Rectangle 23">
            <a:extLst>
              <a:ext uri="{FF2B5EF4-FFF2-40B4-BE49-F238E27FC236}">
                <a16:creationId xmlns:a16="http://schemas.microsoft.com/office/drawing/2014/main" id="{1CC95078-6601-5528-1CBC-A01BD49CC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394075"/>
            <a:ext cx="1387475" cy="57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292929"/>
                </a:solidFill>
              </a:rPr>
              <a:t>И</a:t>
            </a:r>
            <a:r>
              <a:rPr lang="en-US" altLang="en-US" sz="3200">
                <a:solidFill>
                  <a:srgbClr val="292929"/>
                </a:solidFill>
              </a:rPr>
              <a:t> - </a:t>
            </a:r>
            <a:r>
              <a:rPr lang="ru-RU" altLang="en-US" sz="3200">
                <a:solidFill>
                  <a:srgbClr val="292929"/>
                </a:solidFill>
              </a:rPr>
              <a:t>И</a:t>
            </a:r>
            <a:endParaRPr lang="en-US" altLang="en-US" sz="3200">
              <a:solidFill>
                <a:srgbClr val="292929"/>
              </a:solidFill>
            </a:endParaRPr>
          </a:p>
        </p:txBody>
      </p:sp>
      <p:sp>
        <p:nvSpPr>
          <p:cNvPr id="598040" name="Rectangle 24">
            <a:extLst>
              <a:ext uri="{FF2B5EF4-FFF2-40B4-BE49-F238E27FC236}">
                <a16:creationId xmlns:a16="http://schemas.microsoft.com/office/drawing/2014/main" id="{9008791D-92E7-3C6B-3767-3F4C53426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2300287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292929"/>
                </a:solidFill>
              </a:rPr>
              <a:t>12 КОЛЕН</a:t>
            </a:r>
            <a:endParaRPr lang="en-US" altLang="en-US" sz="3200">
              <a:solidFill>
                <a:srgbClr val="292929"/>
              </a:solidFill>
            </a:endParaRPr>
          </a:p>
        </p:txBody>
      </p:sp>
      <p:sp>
        <p:nvSpPr>
          <p:cNvPr id="598041" name="Rectangle 25">
            <a:extLst>
              <a:ext uri="{FF2B5EF4-FFF2-40B4-BE49-F238E27FC236}">
                <a16:creationId xmlns:a16="http://schemas.microsoft.com/office/drawing/2014/main" id="{28B833AE-C0E2-E9A1-65E1-F36B49BE7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3598863"/>
            <a:ext cx="291623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РАБСТВО</a:t>
            </a:r>
            <a:r>
              <a:rPr lang="en-US" altLang="en-US" sz="2000">
                <a:solidFill>
                  <a:srgbClr val="292929"/>
                </a:solidFill>
              </a:rPr>
              <a:t>          </a:t>
            </a:r>
          </a:p>
        </p:txBody>
      </p:sp>
      <p:sp>
        <p:nvSpPr>
          <p:cNvPr id="598042" name="Rectangle 26">
            <a:extLst>
              <a:ext uri="{FF2B5EF4-FFF2-40B4-BE49-F238E27FC236}">
                <a16:creationId xmlns:a16="http://schemas.microsoft.com/office/drawing/2014/main" id="{724AD7B2-B823-A8B0-7F07-B753CB056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193925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430</a:t>
            </a:r>
          </a:p>
        </p:txBody>
      </p:sp>
      <p:sp>
        <p:nvSpPr>
          <p:cNvPr id="598043" name="Rectangle 27">
            <a:extLst>
              <a:ext uri="{FF2B5EF4-FFF2-40B4-BE49-F238E27FC236}">
                <a16:creationId xmlns:a16="http://schemas.microsoft.com/office/drawing/2014/main" id="{0A89A72D-F636-1952-5C19-638252022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4811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ИСХОД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44" name="Rectangle 28">
            <a:extLst>
              <a:ext uri="{FF2B5EF4-FFF2-40B4-BE49-F238E27FC236}">
                <a16:creationId xmlns:a16="http://schemas.microsoft.com/office/drawing/2014/main" id="{DA914743-368C-FDE0-4BAC-DD2474CEF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1104900"/>
            <a:ext cx="14652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СИНАЙ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45" name="Rectangle 29">
            <a:extLst>
              <a:ext uri="{FF2B5EF4-FFF2-40B4-BE49-F238E27FC236}">
                <a16:creationId xmlns:a16="http://schemas.microsoft.com/office/drawing/2014/main" id="{AC088527-E5A8-F405-3F6F-FAE4A396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5453063"/>
            <a:ext cx="20685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Н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Г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Б</a:t>
            </a:r>
            <a:r>
              <a:rPr lang="en-US" altLang="en-US" sz="2800">
                <a:solidFill>
                  <a:srgbClr val="292929"/>
                </a:solidFill>
              </a:rPr>
              <a:t> </a:t>
            </a:r>
          </a:p>
        </p:txBody>
      </p:sp>
      <p:sp>
        <p:nvSpPr>
          <p:cNvPr id="598046" name="Rectangle 30">
            <a:extLst>
              <a:ext uri="{FF2B5EF4-FFF2-40B4-BE49-F238E27FC236}">
                <a16:creationId xmlns:a16="http://schemas.microsoft.com/office/drawing/2014/main" id="{804CE964-1BA6-831B-03C5-FC7120C3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331788"/>
            <a:ext cx="2379663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rgbClr val="292929"/>
                </a:solidFill>
              </a:rPr>
              <a:t>КАДЕС ВАРНИ</a:t>
            </a:r>
            <a:endParaRPr lang="en-US" altLang="en-US" sz="2400">
              <a:solidFill>
                <a:srgbClr val="292929"/>
              </a:solidFill>
            </a:endParaRPr>
          </a:p>
        </p:txBody>
      </p:sp>
      <p:sp>
        <p:nvSpPr>
          <p:cNvPr id="598047" name="Rectangle 31">
            <a:extLst>
              <a:ext uri="{FF2B5EF4-FFF2-40B4-BE49-F238E27FC236}">
                <a16:creationId xmlns:a16="http://schemas.microsoft.com/office/drawing/2014/main" id="{638715F8-C09E-ACE5-A93C-805224638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40</a:t>
            </a:r>
          </a:p>
        </p:txBody>
      </p:sp>
      <p:sp>
        <p:nvSpPr>
          <p:cNvPr id="598048" name="Rectangle 32">
            <a:extLst>
              <a:ext uri="{FF2B5EF4-FFF2-40B4-BE49-F238E27FC236}">
                <a16:creationId xmlns:a16="http://schemas.microsoft.com/office/drawing/2014/main" id="{F09FAA41-4508-1191-7B7A-E2ED3E4DE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31607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5 ПРОПОВЕДЕЙ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49" name="Rectangle 33">
            <a:extLst>
              <a:ext uri="{FF2B5EF4-FFF2-40B4-BE49-F238E27FC236}">
                <a16:creationId xmlns:a16="http://schemas.microsoft.com/office/drawing/2014/main" id="{D5AA1346-3F0A-1E12-5E60-C7104AA11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84325"/>
            <a:ext cx="18589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ИЕРИХОГ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50" name="Rectangle 34">
            <a:extLst>
              <a:ext uri="{FF2B5EF4-FFF2-40B4-BE49-F238E27FC236}">
                <a16:creationId xmlns:a16="http://schemas.microsoft.com/office/drawing/2014/main" id="{1725BCDB-0507-7CBB-E7D0-838517325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37480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ЗЕМЛЯ РАЗДЕЛЕНА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51" name="Rectangle 35">
            <a:extLst>
              <a:ext uri="{FF2B5EF4-FFF2-40B4-BE49-F238E27FC236}">
                <a16:creationId xmlns:a16="http://schemas.microsoft.com/office/drawing/2014/main" id="{7269E825-614D-8B39-A4DB-8CD85BE0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13827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СУДЬИ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52" name="Rectangle 36">
            <a:extLst>
              <a:ext uri="{FF2B5EF4-FFF2-40B4-BE49-F238E27FC236}">
                <a16:creationId xmlns:a16="http://schemas.microsoft.com/office/drawing/2014/main" id="{64416292-EE53-1908-12EA-9818396C4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44370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350</a:t>
            </a:r>
          </a:p>
        </p:txBody>
      </p:sp>
      <p:sp>
        <p:nvSpPr>
          <p:cNvPr id="598053" name="Rectangle 37">
            <a:extLst>
              <a:ext uri="{FF2B5EF4-FFF2-40B4-BE49-F238E27FC236}">
                <a16:creationId xmlns:a16="http://schemas.microsoft.com/office/drawing/2014/main" id="{1B80DF76-7414-FC8C-4DDB-A4D26142A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541338"/>
            <a:ext cx="19462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С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Д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С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54" name="Rectangle 38">
            <a:extLst>
              <a:ext uri="{FF2B5EF4-FFF2-40B4-BE49-F238E27FC236}">
                <a16:creationId xmlns:a16="http://schemas.microsoft.com/office/drawing/2014/main" id="{0F934C60-B90B-2531-7972-BCE5B57A0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63" y="4279900"/>
            <a:ext cx="136207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 </a:t>
            </a:r>
            <a:r>
              <a:rPr lang="ru-RU" altLang="en-US" sz="2800">
                <a:solidFill>
                  <a:srgbClr val="292929"/>
                </a:solidFill>
              </a:rPr>
              <a:t>ИУДА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55" name="Rectangle 39">
            <a:extLst>
              <a:ext uri="{FF2B5EF4-FFF2-40B4-BE49-F238E27FC236}">
                <a16:creationId xmlns:a16="http://schemas.microsoft.com/office/drawing/2014/main" id="{1A04236B-5850-26D3-5FC9-744349BD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2366963"/>
            <a:ext cx="15017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292929"/>
                </a:solidFill>
              </a:rPr>
              <a:t>70 </a:t>
            </a:r>
            <a:r>
              <a:rPr lang="ru-RU" altLang="en-US" sz="2800">
                <a:solidFill>
                  <a:srgbClr val="292929"/>
                </a:solidFill>
              </a:rPr>
              <a:t>ЛЕТ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56" name="Rectangle 40">
            <a:extLst>
              <a:ext uri="{FF2B5EF4-FFF2-40B4-BE49-F238E27FC236}">
                <a16:creationId xmlns:a16="http://schemas.microsoft.com/office/drawing/2014/main" id="{0FE924A1-1796-ECD5-006A-E50B646D8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467350"/>
            <a:ext cx="19415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З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Е</a:t>
            </a:r>
            <a:r>
              <a:rPr lang="en-US" altLang="en-US" sz="2800">
                <a:solidFill>
                  <a:srgbClr val="292929"/>
                </a:solidFill>
              </a:rPr>
              <a:t> - </a:t>
            </a:r>
            <a:r>
              <a:rPr lang="ru-RU" altLang="en-US" sz="2800">
                <a:solidFill>
                  <a:srgbClr val="292929"/>
                </a:solidFill>
              </a:rPr>
              <a:t>Н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57" name="Rectangle 41">
            <a:extLst>
              <a:ext uri="{FF2B5EF4-FFF2-40B4-BE49-F238E27FC236}">
                <a16:creationId xmlns:a16="http://schemas.microsoft.com/office/drawing/2014/main" id="{EA8B6AA6-395D-9978-47EB-0403D09A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478088"/>
            <a:ext cx="18145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ЦЕРКОВЬ</a:t>
            </a:r>
            <a:endParaRPr lang="en-US" altLang="en-US" sz="2800" i="1">
              <a:solidFill>
                <a:srgbClr val="292929"/>
              </a:solidFill>
            </a:endParaRPr>
          </a:p>
        </p:txBody>
      </p:sp>
      <p:sp>
        <p:nvSpPr>
          <p:cNvPr id="598058" name="Rectangle 42">
            <a:extLst>
              <a:ext uri="{FF2B5EF4-FFF2-40B4-BE49-F238E27FC236}">
                <a16:creationId xmlns:a16="http://schemas.microsoft.com/office/drawing/2014/main" id="{10B617DE-F5DF-5EF2-5C2F-820ABCAD2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232886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ЕВАНГЕЛИЯ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59" name="Rectangle 43">
            <a:extLst>
              <a:ext uri="{FF2B5EF4-FFF2-40B4-BE49-F238E27FC236}">
                <a16:creationId xmlns:a16="http://schemas.microsoft.com/office/drawing/2014/main" id="{37CF884E-7333-CCDD-F4F8-F2B9C3BC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6621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ДЕЯНИЯ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60" name="Rectangle 44">
            <a:extLst>
              <a:ext uri="{FF2B5EF4-FFF2-40B4-BE49-F238E27FC236}">
                <a16:creationId xmlns:a16="http://schemas.microsoft.com/office/drawing/2014/main" id="{3B3E5982-9165-E75C-9C14-0BDA16536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0" y="1047750"/>
            <a:ext cx="22923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ПОСЛАНИЯ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61" name="Rectangle 45">
            <a:extLst>
              <a:ext uri="{FF2B5EF4-FFF2-40B4-BE49-F238E27FC236}">
                <a16:creationId xmlns:a16="http://schemas.microsoft.com/office/drawing/2014/main" id="{2F556D4D-B643-E009-FF9E-68110CF82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26177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ОТКРОВЕНИЕ</a:t>
            </a:r>
            <a:endParaRPr lang="en-US" altLang="en-US" sz="2800">
              <a:solidFill>
                <a:srgbClr val="292929"/>
              </a:solidFill>
            </a:endParaRPr>
          </a:p>
        </p:txBody>
      </p:sp>
      <p:sp>
        <p:nvSpPr>
          <p:cNvPr id="598062" name="Rectangle 46">
            <a:extLst>
              <a:ext uri="{FF2B5EF4-FFF2-40B4-BE49-F238E27FC236}">
                <a16:creationId xmlns:a16="http://schemas.microsoft.com/office/drawing/2014/main" id="{42002339-B502-651E-6DBB-1C2919D72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2979738"/>
            <a:ext cx="20050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ИЗРАИЛЬ</a:t>
            </a:r>
            <a:r>
              <a:rPr lang="en-US" altLang="en-US" sz="2800">
                <a:solidFill>
                  <a:srgbClr val="292929"/>
                </a:solidFill>
              </a:rPr>
              <a:t> </a:t>
            </a:r>
          </a:p>
        </p:txBody>
      </p:sp>
      <p:sp>
        <p:nvSpPr>
          <p:cNvPr id="598063" name="Rectangle 47">
            <a:extLst>
              <a:ext uri="{FF2B5EF4-FFF2-40B4-BE49-F238E27FC236}">
                <a16:creationId xmlns:a16="http://schemas.microsoft.com/office/drawing/2014/main" id="{1889DA3B-F4E9-9D8F-CADA-522443EC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193992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292929"/>
                </a:solidFill>
              </a:rPr>
              <a:t>ПРОРОКИ</a:t>
            </a:r>
            <a:endParaRPr lang="en-US" altLang="en-US" sz="2800">
              <a:solidFill>
                <a:srgbClr val="292929"/>
              </a:solidFill>
            </a:endParaRPr>
          </a:p>
        </p:txBody>
      </p:sp>
      <p:grpSp>
        <p:nvGrpSpPr>
          <p:cNvPr id="598064" name="Group 48">
            <a:extLst>
              <a:ext uri="{FF2B5EF4-FFF2-40B4-BE49-F238E27FC236}">
                <a16:creationId xmlns:a16="http://schemas.microsoft.com/office/drawing/2014/main" id="{B85505A0-6EA8-55E4-B4A5-FD5BA87F9F02}"/>
              </a:ext>
            </a:extLst>
          </p:cNvPr>
          <p:cNvGrpSpPr>
            <a:grpSpLocks/>
          </p:cNvGrpSpPr>
          <p:nvPr/>
        </p:nvGrpSpPr>
        <p:grpSpPr bwMode="auto">
          <a:xfrm>
            <a:off x="423863" y="1303338"/>
            <a:ext cx="8407400" cy="3014662"/>
            <a:chOff x="172" y="679"/>
            <a:chExt cx="5296" cy="1899"/>
          </a:xfrm>
        </p:grpSpPr>
        <p:sp>
          <p:nvSpPr>
            <p:cNvPr id="598065" name="Rectangle 49">
              <a:extLst>
                <a:ext uri="{FF2B5EF4-FFF2-40B4-BE49-F238E27FC236}">
                  <a16:creationId xmlns:a16="http://schemas.microsoft.com/office/drawing/2014/main" id="{B3EF5CB0-238D-597E-C1A4-C88093FD2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1139"/>
              <a:ext cx="5296" cy="1439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 sz="4800">
                  <a:solidFill>
                    <a:schemeClr val="folHlink"/>
                  </a:solidFill>
                </a:rPr>
                <a:t>СЛУЖЕНИЕ</a:t>
              </a:r>
              <a:endParaRPr lang="en-US" altLang="en-US" sz="4800">
                <a:solidFill>
                  <a:schemeClr val="folHlink"/>
                </a:solidFill>
              </a:endParaRPr>
            </a:p>
            <a:p>
              <a:pPr algn="ctr"/>
              <a:r>
                <a:rPr lang="ru-RU" altLang="en-US" sz="4800">
                  <a:solidFill>
                    <a:schemeClr val="folHlink"/>
                  </a:solidFill>
                </a:rPr>
                <a:t>ГОСПОДА ИИСУСА ХРИСТА</a:t>
              </a:r>
              <a:endParaRPr lang="en-US" altLang="en-US" sz="4800">
                <a:solidFill>
                  <a:schemeClr val="folHlink"/>
                </a:solidFill>
              </a:endParaRPr>
            </a:p>
          </p:txBody>
        </p:sp>
        <p:sp>
          <p:nvSpPr>
            <p:cNvPr id="598066" name="Rectangle 50">
              <a:extLst>
                <a:ext uri="{FF2B5EF4-FFF2-40B4-BE49-F238E27FC236}">
                  <a16:creationId xmlns:a16="http://schemas.microsoft.com/office/drawing/2014/main" id="{3E6E13D0-58CB-75BB-FD41-43BBBD24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679"/>
              <a:ext cx="902" cy="51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4800">
                  <a:solidFill>
                    <a:schemeClr val="folHlink"/>
                  </a:solidFill>
                </a:rPr>
                <a:t>И</a:t>
              </a:r>
              <a:r>
                <a:rPr lang="en-US" altLang="en-US" sz="4800">
                  <a:solidFill>
                    <a:schemeClr val="folHlink"/>
                  </a:solidFill>
                </a:rPr>
                <a:t>...</a:t>
              </a:r>
            </a:p>
          </p:txBody>
        </p:sp>
      </p:grpSp>
      <p:sp>
        <p:nvSpPr>
          <p:cNvPr id="598067" name="Text Box 51">
            <a:extLst>
              <a:ext uri="{FF2B5EF4-FFF2-40B4-BE49-F238E27FC236}">
                <a16:creationId xmlns:a16="http://schemas.microsoft.com/office/drawing/2014/main" id="{F2EB9C18-82EE-FA16-CD28-2D34EDCE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98068" name="Rectangle 52">
            <a:extLst>
              <a:ext uri="{FF2B5EF4-FFF2-40B4-BE49-F238E27FC236}">
                <a16:creationId xmlns:a16="http://schemas.microsoft.com/office/drawing/2014/main" id="{0F0E6613-985A-EC74-AC5F-0AB7C92C5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ru-RU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8069" name="Rectangle 53">
            <a:extLst>
              <a:ext uri="{FF2B5EF4-FFF2-40B4-BE49-F238E27FC236}">
                <a16:creationId xmlns:a16="http://schemas.microsoft.com/office/drawing/2014/main" id="{445137CE-F922-DD97-144A-EF42A514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258286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303030"/>
                </a:solidFill>
              </a:rPr>
              <a:t>3 ПЕРЕХОДА</a:t>
            </a:r>
            <a:endParaRPr lang="en-US" altLang="en-US" sz="2800">
              <a:solidFill>
                <a:srgbClr val="303030"/>
              </a:solidFill>
            </a:endParaRPr>
          </a:p>
        </p:txBody>
      </p:sp>
      <p:sp>
        <p:nvSpPr>
          <p:cNvPr id="598070" name="Rectangle 54">
            <a:extLst>
              <a:ext uri="{FF2B5EF4-FFF2-40B4-BE49-F238E27FC236}">
                <a16:creationId xmlns:a16="http://schemas.microsoft.com/office/drawing/2014/main" id="{63CD334F-59CB-7B40-82DB-0B9B8E212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4473575"/>
            <a:ext cx="8824913" cy="16430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folHlink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ru-RU" altLang="en-US" sz="1600"/>
          </a:p>
        </p:txBody>
      </p:sp>
      <p:sp>
        <p:nvSpPr>
          <p:cNvPr id="598071" name="Text Box 55">
            <a:extLst>
              <a:ext uri="{FF2B5EF4-FFF2-40B4-BE49-F238E27FC236}">
                <a16:creationId xmlns:a16="http://schemas.microsoft.com/office/drawing/2014/main" id="{2B6B70EC-5D10-350D-F62A-0A5D389FB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684713"/>
            <a:ext cx="8766175" cy="1311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chemeClr val="folHlink"/>
                </a:solidFill>
              </a:rPr>
              <a:t>ЕСТЬ ЛИ СВЯЗЬ МЕЖДУ ВСЕМИ ЭТИМИ СОБЫТИЯМИ</a:t>
            </a:r>
            <a:r>
              <a:rPr lang="en-US" altLang="en-US" sz="4000">
                <a:solidFill>
                  <a:schemeClr val="folHlink"/>
                </a:solidFill>
              </a:rPr>
              <a:t>?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Line 2">
            <a:extLst>
              <a:ext uri="{FF2B5EF4-FFF2-40B4-BE49-F238E27FC236}">
                <a16:creationId xmlns:a16="http://schemas.microsoft.com/office/drawing/2014/main" id="{F108129B-439F-952F-C844-D6D2C50DD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5" name="Line 3">
            <a:extLst>
              <a:ext uri="{FF2B5EF4-FFF2-40B4-BE49-F238E27FC236}">
                <a16:creationId xmlns:a16="http://schemas.microsoft.com/office/drawing/2014/main" id="{EA3CB795-F5BC-35AC-BAA2-1B1BBFA5FF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6" name="Line 4">
            <a:extLst>
              <a:ext uri="{FF2B5EF4-FFF2-40B4-BE49-F238E27FC236}">
                <a16:creationId xmlns:a16="http://schemas.microsoft.com/office/drawing/2014/main" id="{D273F102-789C-747C-0C98-480BBE467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7" name="Line 5">
            <a:extLst>
              <a:ext uri="{FF2B5EF4-FFF2-40B4-BE49-F238E27FC236}">
                <a16:creationId xmlns:a16="http://schemas.microsoft.com/office/drawing/2014/main" id="{D3B4E30B-24D8-15A4-4E6E-17FCAB9A7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8" name="Line 6">
            <a:extLst>
              <a:ext uri="{FF2B5EF4-FFF2-40B4-BE49-F238E27FC236}">
                <a16:creationId xmlns:a16="http://schemas.microsoft.com/office/drawing/2014/main" id="{D5C5AEB1-8062-CFD7-98CC-6D7C2D3520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9" name="Line 7">
            <a:extLst>
              <a:ext uri="{FF2B5EF4-FFF2-40B4-BE49-F238E27FC236}">
                <a16:creationId xmlns:a16="http://schemas.microsoft.com/office/drawing/2014/main" id="{894D041D-AF42-F65B-B89C-CB41999A4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0" name="Line 8">
            <a:extLst>
              <a:ext uri="{FF2B5EF4-FFF2-40B4-BE49-F238E27FC236}">
                <a16:creationId xmlns:a16="http://schemas.microsoft.com/office/drawing/2014/main" id="{60DF8C5D-7717-23A7-DA77-82F71DC08B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1" name="Line 9">
            <a:extLst>
              <a:ext uri="{FF2B5EF4-FFF2-40B4-BE49-F238E27FC236}">
                <a16:creationId xmlns:a16="http://schemas.microsoft.com/office/drawing/2014/main" id="{55D7A4B7-4C84-37D8-ECDB-5226EF3AC8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2" name="Line 10">
            <a:extLst>
              <a:ext uri="{FF2B5EF4-FFF2-40B4-BE49-F238E27FC236}">
                <a16:creationId xmlns:a16="http://schemas.microsoft.com/office/drawing/2014/main" id="{E0602799-114F-F8DD-6658-2ADAC6D4B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3" name="Line 11">
            <a:extLst>
              <a:ext uri="{FF2B5EF4-FFF2-40B4-BE49-F238E27FC236}">
                <a16:creationId xmlns:a16="http://schemas.microsoft.com/office/drawing/2014/main" id="{78F49DD4-42C2-134A-AC2A-16003D5860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4" name="Line 12">
            <a:extLst>
              <a:ext uri="{FF2B5EF4-FFF2-40B4-BE49-F238E27FC236}">
                <a16:creationId xmlns:a16="http://schemas.microsoft.com/office/drawing/2014/main" id="{0F33A9BD-CDB2-D5F7-3C66-3DF0FC51B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5" name="Line 13">
            <a:extLst>
              <a:ext uri="{FF2B5EF4-FFF2-40B4-BE49-F238E27FC236}">
                <a16:creationId xmlns:a16="http://schemas.microsoft.com/office/drawing/2014/main" id="{781621A5-44C3-19DC-4173-B6BDC0C66C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6" name="Line 14">
            <a:extLst>
              <a:ext uri="{FF2B5EF4-FFF2-40B4-BE49-F238E27FC236}">
                <a16:creationId xmlns:a16="http://schemas.microsoft.com/office/drawing/2014/main" id="{EC91E0FC-C9C7-9141-68AC-E32709F431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7" name="Line 15">
            <a:extLst>
              <a:ext uri="{FF2B5EF4-FFF2-40B4-BE49-F238E27FC236}">
                <a16:creationId xmlns:a16="http://schemas.microsoft.com/office/drawing/2014/main" id="{6B53A4BF-BA0B-2A97-FA07-B00F48CFC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8" name="Line 16">
            <a:extLst>
              <a:ext uri="{FF2B5EF4-FFF2-40B4-BE49-F238E27FC236}">
                <a16:creationId xmlns:a16="http://schemas.microsoft.com/office/drawing/2014/main" id="{DA8A9981-AB52-0B32-B6AD-0544FA14F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9" name="Line 17">
            <a:extLst>
              <a:ext uri="{FF2B5EF4-FFF2-40B4-BE49-F238E27FC236}">
                <a16:creationId xmlns:a16="http://schemas.microsoft.com/office/drawing/2014/main" id="{0B4A5219-6D43-4673-CE53-29CEA05B7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0" name="Line 18">
            <a:extLst>
              <a:ext uri="{FF2B5EF4-FFF2-40B4-BE49-F238E27FC236}">
                <a16:creationId xmlns:a16="http://schemas.microsoft.com/office/drawing/2014/main" id="{07CCFF8C-21EE-9F28-FD5F-D34F4F5E74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Line 19">
            <a:extLst>
              <a:ext uri="{FF2B5EF4-FFF2-40B4-BE49-F238E27FC236}">
                <a16:creationId xmlns:a16="http://schemas.microsoft.com/office/drawing/2014/main" id="{DC3C0C7B-FB97-37C9-14E7-4D685FEC2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9" name="Rectangle 67">
            <a:extLst>
              <a:ext uri="{FF2B5EF4-FFF2-40B4-BE49-F238E27FC236}">
                <a16:creationId xmlns:a16="http://schemas.microsoft.com/office/drawing/2014/main" id="{D8A74F81-6625-213A-062B-04DE40BF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422988" name="Group 76">
            <a:extLst>
              <a:ext uri="{FF2B5EF4-FFF2-40B4-BE49-F238E27FC236}">
                <a16:creationId xmlns:a16="http://schemas.microsoft.com/office/drawing/2014/main" id="{D94E8B04-EA7B-20F4-1B5F-CE0DC54B0843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231775"/>
            <a:ext cx="8620125" cy="6034088"/>
            <a:chOff x="200" y="146"/>
            <a:chExt cx="5430" cy="3801"/>
          </a:xfrm>
        </p:grpSpPr>
        <p:pic>
          <p:nvPicPr>
            <p:cNvPr id="422984" name="Picture 72">
              <a:extLst>
                <a:ext uri="{FF2B5EF4-FFF2-40B4-BE49-F238E27FC236}">
                  <a16:creationId xmlns:a16="http://schemas.microsoft.com/office/drawing/2014/main" id="{D06CB106-5397-FF3A-B21C-BC27E9E1EDF5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" y="146"/>
              <a:ext cx="5430" cy="3801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85" name="Text Box 73">
              <a:extLst>
                <a:ext uri="{FF2B5EF4-FFF2-40B4-BE49-F238E27FC236}">
                  <a16:creationId xmlns:a16="http://schemas.microsoft.com/office/drawing/2014/main" id="{0E0D3B99-6BE7-5ECE-0A47-A3A1C6B6A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" y="3036"/>
              <a:ext cx="4609" cy="7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400"/>
                <a:t>ДРЕВНИЕ РАЗВАЛИНЫ КУМРАНА</a:t>
              </a:r>
              <a:r>
                <a:rPr lang="en-US" altLang="en-US" sz="2400"/>
                <a:t>,                  </a:t>
              </a:r>
              <a:r>
                <a:rPr lang="ru-RU" altLang="en-US" sz="2400"/>
                <a:t>ОБЩИНЫ ЕССЕЕВ НА БЕРЕГАХ МЁРТВОГО МОРЯ</a:t>
              </a:r>
              <a:endParaRPr lang="en-US" altLang="en-US" sz="2400"/>
            </a:p>
          </p:txBody>
        </p:sp>
      </p:grpSp>
      <p:grpSp>
        <p:nvGrpSpPr>
          <p:cNvPr id="422987" name="Group 75">
            <a:extLst>
              <a:ext uri="{FF2B5EF4-FFF2-40B4-BE49-F238E27FC236}">
                <a16:creationId xmlns:a16="http://schemas.microsoft.com/office/drawing/2014/main" id="{8FDD1FF7-D8C2-3454-FFC9-9D308571D01F}"/>
              </a:ext>
            </a:extLst>
          </p:cNvPr>
          <p:cNvGrpSpPr>
            <a:grpSpLocks/>
          </p:cNvGrpSpPr>
          <p:nvPr/>
        </p:nvGrpSpPr>
        <p:grpSpPr bwMode="auto">
          <a:xfrm>
            <a:off x="4090988" y="692150"/>
            <a:ext cx="4214812" cy="3160713"/>
            <a:chOff x="2820" y="355"/>
            <a:chExt cx="2655" cy="1991"/>
          </a:xfrm>
        </p:grpSpPr>
        <p:pic>
          <p:nvPicPr>
            <p:cNvPr id="422981" name="Picture 69">
              <a:extLst>
                <a:ext uri="{FF2B5EF4-FFF2-40B4-BE49-F238E27FC236}">
                  <a16:creationId xmlns:a16="http://schemas.microsoft.com/office/drawing/2014/main" id="{10708DEC-A012-D412-1F24-316E40722FCE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355"/>
              <a:ext cx="2655" cy="1991"/>
            </a:xfrm>
            <a:prstGeom prst="rect">
              <a:avLst/>
            </a:prstGeom>
            <a:noFill/>
            <a:ln>
              <a:noFill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86" name="Text Box 74">
              <a:extLst>
                <a:ext uri="{FF2B5EF4-FFF2-40B4-BE49-F238E27FC236}">
                  <a16:creationId xmlns:a16="http://schemas.microsoft.com/office/drawing/2014/main" id="{A5534213-60C5-B214-0B53-7D92E5972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070"/>
              <a:ext cx="2382" cy="19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400"/>
                <a:t>СОКРЫТЫЕ СВИТКИ МЁРТВОГО МОРЯ</a:t>
              </a:r>
              <a:endParaRPr lang="en-US" altLang="en-US" sz="1400"/>
            </a:p>
          </p:txBody>
        </p:sp>
      </p:grpSp>
      <p:pic>
        <p:nvPicPr>
          <p:cNvPr id="422989" name="Picture 77">
            <a:extLst>
              <a:ext uri="{FF2B5EF4-FFF2-40B4-BE49-F238E27FC236}">
                <a16:creationId xmlns:a16="http://schemas.microsoft.com/office/drawing/2014/main" id="{A12971E0-B36E-1AB3-C67C-4AFC6E1FF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5692" r="16591"/>
          <a:stretch>
            <a:fillRect/>
          </a:stretch>
        </p:blipFill>
        <p:spPr bwMode="auto">
          <a:xfrm>
            <a:off x="1419225" y="396875"/>
            <a:ext cx="2046288" cy="4311650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991" name="Text Box 79">
            <a:extLst>
              <a:ext uri="{FF2B5EF4-FFF2-40B4-BE49-F238E27FC236}">
                <a16:creationId xmlns:a16="http://schemas.microsoft.com/office/drawing/2014/main" id="{39A8CCE7-2449-F07A-9CC6-EFDCE9CD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73" name="Picture 21">
            <a:extLst>
              <a:ext uri="{FF2B5EF4-FFF2-40B4-BE49-F238E27FC236}">
                <a16:creationId xmlns:a16="http://schemas.microsoft.com/office/drawing/2014/main" id="{78443CBC-360B-234C-F1A1-FD38A3D0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54" name="Rectangle 2">
            <a:extLst>
              <a:ext uri="{FF2B5EF4-FFF2-40B4-BE49-F238E27FC236}">
                <a16:creationId xmlns:a16="http://schemas.microsoft.com/office/drawing/2014/main" id="{80341D76-6B8A-971D-DCC9-491A4F53A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5" name="Line 3">
            <a:extLst>
              <a:ext uri="{FF2B5EF4-FFF2-40B4-BE49-F238E27FC236}">
                <a16:creationId xmlns:a16="http://schemas.microsoft.com/office/drawing/2014/main" id="{8AA10EF7-9C3F-5C66-43DD-48E4F7FB6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6" name="Line 4">
            <a:extLst>
              <a:ext uri="{FF2B5EF4-FFF2-40B4-BE49-F238E27FC236}">
                <a16:creationId xmlns:a16="http://schemas.microsoft.com/office/drawing/2014/main" id="{F1C624EB-43C2-0CE1-2609-8D54748DEC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7" name="Line 5">
            <a:extLst>
              <a:ext uri="{FF2B5EF4-FFF2-40B4-BE49-F238E27FC236}">
                <a16:creationId xmlns:a16="http://schemas.microsoft.com/office/drawing/2014/main" id="{BB171F6F-6222-77DF-5603-813E84BBD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8" name="Line 6">
            <a:extLst>
              <a:ext uri="{FF2B5EF4-FFF2-40B4-BE49-F238E27FC236}">
                <a16:creationId xmlns:a16="http://schemas.microsoft.com/office/drawing/2014/main" id="{03AD7D9C-65B4-15C0-D8B0-BB90DCA4D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9" name="Line 7">
            <a:extLst>
              <a:ext uri="{FF2B5EF4-FFF2-40B4-BE49-F238E27FC236}">
                <a16:creationId xmlns:a16="http://schemas.microsoft.com/office/drawing/2014/main" id="{47FE1D74-1A8F-E0A1-0545-DB42CAEE1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0" name="Text Box 8">
            <a:extLst>
              <a:ext uri="{FF2B5EF4-FFF2-40B4-BE49-F238E27FC236}">
                <a16:creationId xmlns:a16="http://schemas.microsoft.com/office/drawing/2014/main" id="{FC7A1AEC-7340-B021-1463-A09E378E8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1161" name="Group 9">
            <a:extLst>
              <a:ext uri="{FF2B5EF4-FFF2-40B4-BE49-F238E27FC236}">
                <a16:creationId xmlns:a16="http://schemas.microsoft.com/office/drawing/2014/main" id="{852E1FB9-CFB2-69D3-963B-60B423B81C1C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520700"/>
            <a:ext cx="4572000" cy="3421063"/>
            <a:chOff x="2324" y="451"/>
            <a:chExt cx="2880" cy="2155"/>
          </a:xfrm>
        </p:grpSpPr>
        <p:pic>
          <p:nvPicPr>
            <p:cNvPr id="561162" name="Picture 10">
              <a:extLst>
                <a:ext uri="{FF2B5EF4-FFF2-40B4-BE49-F238E27FC236}">
                  <a16:creationId xmlns:a16="http://schemas.microsoft.com/office/drawing/2014/main" id="{8EB86F51-B266-8F2C-E505-43C3FF951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1163" name="Text Box 11">
              <a:extLst>
                <a:ext uri="{FF2B5EF4-FFF2-40B4-BE49-F238E27FC236}">
                  <a16:creationId xmlns:a16="http://schemas.microsoft.com/office/drawing/2014/main" id="{C40058CC-D25B-0750-F84D-C19F068A7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77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 i="1">
                  <a:solidFill>
                    <a:schemeClr val="folHlink"/>
                  </a:solidFill>
                </a:rPr>
                <a:t>Книжное хранилище</a:t>
              </a:r>
              <a:r>
                <a:rPr lang="en-US" altLang="en-US" sz="1800" i="1">
                  <a:solidFill>
                    <a:schemeClr val="folHlink"/>
                  </a:solidFill>
                </a:rPr>
                <a:t>,</a:t>
              </a:r>
              <a:r>
                <a:rPr lang="ru-RU" altLang="en-US" sz="1800" i="1">
                  <a:solidFill>
                    <a:schemeClr val="folHlink"/>
                  </a:solidFill>
                </a:rPr>
                <a:t> </a:t>
              </a:r>
              <a:r>
                <a:rPr lang="en-US" altLang="en-US" sz="1800" i="1">
                  <a:solidFill>
                    <a:schemeClr val="folHlink"/>
                  </a:solidFill>
                </a:rPr>
                <a:t>      </a:t>
              </a:r>
              <a:r>
                <a:rPr lang="ru-RU" altLang="en-US" sz="1800" i="1">
                  <a:solidFill>
                    <a:schemeClr val="folHlink"/>
                  </a:solidFill>
                </a:rPr>
                <a:t>Израильский национальный музей</a:t>
              </a:r>
              <a:r>
                <a:rPr lang="en-US" altLang="en-US" sz="1800" i="1">
                  <a:solidFill>
                    <a:schemeClr val="folHlink"/>
                  </a:solidFill>
                </a:rPr>
                <a:t>, </a:t>
              </a:r>
              <a:r>
                <a:rPr lang="ru-RU" altLang="en-US" sz="1800" i="1">
                  <a:solidFill>
                    <a:schemeClr val="folHlink"/>
                  </a:solidFill>
                </a:rPr>
                <a:t>Иерусалим, Израиль</a:t>
              </a:r>
              <a:endParaRPr lang="en-US" altLang="en-US" sz="1800" i="1">
                <a:solidFill>
                  <a:schemeClr val="folHlink"/>
                </a:solidFill>
              </a:endParaRPr>
            </a:p>
            <a:p>
              <a:pPr>
                <a:spcBef>
                  <a:spcPct val="50000"/>
                </a:spcBef>
              </a:pPr>
              <a:endParaRPr lang="en-US" altLang="en-US" sz="1400" b="0">
                <a:solidFill>
                  <a:schemeClr val="folHlink"/>
                </a:solidFill>
              </a:endParaRPr>
            </a:p>
          </p:txBody>
        </p:sp>
      </p:grpSp>
      <p:pic>
        <p:nvPicPr>
          <p:cNvPr id="561164" name="Picture 12">
            <a:extLst>
              <a:ext uri="{FF2B5EF4-FFF2-40B4-BE49-F238E27FC236}">
                <a16:creationId xmlns:a16="http://schemas.microsoft.com/office/drawing/2014/main" id="{BC2C66E2-67C0-AC7A-276C-87CA6102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5692" r="16591"/>
          <a:stretch>
            <a:fillRect/>
          </a:stretch>
        </p:blipFill>
        <p:spPr bwMode="auto">
          <a:xfrm>
            <a:off x="1284288" y="549275"/>
            <a:ext cx="2162175" cy="4554538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65" name="Rectangle 13">
            <a:extLst>
              <a:ext uri="{FF2B5EF4-FFF2-40B4-BE49-F238E27FC236}">
                <a16:creationId xmlns:a16="http://schemas.microsoft.com/office/drawing/2014/main" id="{2D766BA3-E681-897C-58F2-7C1D93B6E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-9810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 b="0"/>
          </a:p>
        </p:txBody>
      </p:sp>
      <p:pic>
        <p:nvPicPr>
          <p:cNvPr id="561166" name="Picture 14">
            <a:extLst>
              <a:ext uri="{FF2B5EF4-FFF2-40B4-BE49-F238E27FC236}">
                <a16:creationId xmlns:a16="http://schemas.microsoft.com/office/drawing/2014/main" id="{40D96682-32B8-F663-E7CE-35F283568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4148138"/>
            <a:ext cx="2681288" cy="21732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67" name="Rectangle 15">
            <a:extLst>
              <a:ext uri="{FF2B5EF4-FFF2-40B4-BE49-F238E27FC236}">
                <a16:creationId xmlns:a16="http://schemas.microsoft.com/office/drawing/2014/main" id="{DAC72799-AB89-F40F-E3C0-24A0A44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61169" name="Rectangle 17">
            <a:extLst>
              <a:ext uri="{FF2B5EF4-FFF2-40B4-BE49-F238E27FC236}">
                <a16:creationId xmlns:a16="http://schemas.microsoft.com/office/drawing/2014/main" id="{A8D764B2-8879-AE81-FBAA-BDC0450B8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61172" name="Text Box 20">
            <a:extLst>
              <a:ext uri="{FF2B5EF4-FFF2-40B4-BE49-F238E27FC236}">
                <a16:creationId xmlns:a16="http://schemas.microsoft.com/office/drawing/2014/main" id="{FC0632E3-1704-D661-DBD9-28F9F30B6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61174" name="Text Box 22">
            <a:extLst>
              <a:ext uri="{FF2B5EF4-FFF2-40B4-BE49-F238E27FC236}">
                <a16:creationId xmlns:a16="http://schemas.microsoft.com/office/drawing/2014/main" id="{0E4982CE-6A8C-8E1B-F356-F61D13E9C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75" name="Picture 51">
            <a:extLst>
              <a:ext uri="{FF2B5EF4-FFF2-40B4-BE49-F238E27FC236}">
                <a16:creationId xmlns:a16="http://schemas.microsoft.com/office/drawing/2014/main" id="{F4A40D13-51A1-61B6-81E3-69638EEB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Rectangle 3">
            <a:extLst>
              <a:ext uri="{FF2B5EF4-FFF2-40B4-BE49-F238E27FC236}">
                <a16:creationId xmlns:a16="http://schemas.microsoft.com/office/drawing/2014/main" id="{B61D826D-FC62-D7EB-5E15-EB37A84E3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8" name="Line 4">
            <a:extLst>
              <a:ext uri="{FF2B5EF4-FFF2-40B4-BE49-F238E27FC236}">
                <a16:creationId xmlns:a16="http://schemas.microsoft.com/office/drawing/2014/main" id="{9171AC3D-9BDA-B6C7-EC29-BA8CECAB1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9" name="Line 5">
            <a:extLst>
              <a:ext uri="{FF2B5EF4-FFF2-40B4-BE49-F238E27FC236}">
                <a16:creationId xmlns:a16="http://schemas.microsoft.com/office/drawing/2014/main" id="{6A8E3636-9552-0721-0C24-ABBC11A5F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0" name="Line 6">
            <a:extLst>
              <a:ext uri="{FF2B5EF4-FFF2-40B4-BE49-F238E27FC236}">
                <a16:creationId xmlns:a16="http://schemas.microsoft.com/office/drawing/2014/main" id="{26ADB214-41E1-3897-9C32-186F33C38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1" name="Line 7">
            <a:extLst>
              <a:ext uri="{FF2B5EF4-FFF2-40B4-BE49-F238E27FC236}">
                <a16:creationId xmlns:a16="http://schemas.microsoft.com/office/drawing/2014/main" id="{668764B4-80B2-0C76-0119-83AF18F7D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2" name="Line 8">
            <a:extLst>
              <a:ext uri="{FF2B5EF4-FFF2-40B4-BE49-F238E27FC236}">
                <a16:creationId xmlns:a16="http://schemas.microsoft.com/office/drawing/2014/main" id="{9461D2DE-7661-CB9B-D75E-5695B1AC4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3" name="Text Box 9">
            <a:extLst>
              <a:ext uri="{FF2B5EF4-FFF2-40B4-BE49-F238E27FC236}">
                <a16:creationId xmlns:a16="http://schemas.microsoft.com/office/drawing/2014/main" id="{7D529A04-BBBB-A56B-81D8-2461C96F8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3044" name="Rectangle 20">
            <a:extLst>
              <a:ext uri="{FF2B5EF4-FFF2-40B4-BE49-F238E27FC236}">
                <a16:creationId xmlns:a16="http://schemas.microsoft.com/office/drawing/2014/main" id="{A18B77FB-5DB4-D14D-C34C-70AEDC76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13046" name="Rectangle 22">
            <a:extLst>
              <a:ext uri="{FF2B5EF4-FFF2-40B4-BE49-F238E27FC236}">
                <a16:creationId xmlns:a16="http://schemas.microsoft.com/office/drawing/2014/main" id="{24BACA5F-29DC-830E-5300-0B93081EE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grpSp>
        <p:nvGrpSpPr>
          <p:cNvPr id="513047" name="Group 23">
            <a:extLst>
              <a:ext uri="{FF2B5EF4-FFF2-40B4-BE49-F238E27FC236}">
                <a16:creationId xmlns:a16="http://schemas.microsoft.com/office/drawing/2014/main" id="{44B81A56-4D94-8F95-8FDF-4A463AA83202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520700"/>
            <a:ext cx="4572000" cy="3421063"/>
            <a:chOff x="2324" y="451"/>
            <a:chExt cx="2880" cy="2155"/>
          </a:xfrm>
        </p:grpSpPr>
        <p:pic>
          <p:nvPicPr>
            <p:cNvPr id="513048" name="Picture 24">
              <a:extLst>
                <a:ext uri="{FF2B5EF4-FFF2-40B4-BE49-F238E27FC236}">
                  <a16:creationId xmlns:a16="http://schemas.microsoft.com/office/drawing/2014/main" id="{CF312523-D60C-9342-907B-EB4272CD2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49" name="Text Box 25">
              <a:extLst>
                <a:ext uri="{FF2B5EF4-FFF2-40B4-BE49-F238E27FC236}">
                  <a16:creationId xmlns:a16="http://schemas.microsoft.com/office/drawing/2014/main" id="{2AD51B60-0503-AE19-2E3B-F18D772FE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77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 i="1">
                  <a:solidFill>
                    <a:schemeClr val="folHlink"/>
                  </a:solidFill>
                </a:rPr>
                <a:t>Книжное хранилище</a:t>
              </a:r>
              <a:r>
                <a:rPr lang="en-US" altLang="en-US" sz="1800" i="1">
                  <a:solidFill>
                    <a:schemeClr val="folHlink"/>
                  </a:solidFill>
                </a:rPr>
                <a:t>,</a:t>
              </a:r>
              <a:r>
                <a:rPr lang="ru-RU" altLang="en-US" sz="1800" i="1">
                  <a:solidFill>
                    <a:schemeClr val="folHlink"/>
                  </a:solidFill>
                </a:rPr>
                <a:t> </a:t>
              </a:r>
              <a:r>
                <a:rPr lang="en-US" altLang="en-US" sz="1800" i="1">
                  <a:solidFill>
                    <a:schemeClr val="folHlink"/>
                  </a:solidFill>
                </a:rPr>
                <a:t>      </a:t>
              </a:r>
              <a:r>
                <a:rPr lang="ru-RU" altLang="en-US" sz="1800" i="1">
                  <a:solidFill>
                    <a:schemeClr val="folHlink"/>
                  </a:solidFill>
                </a:rPr>
                <a:t>Израильский национальный музей</a:t>
              </a:r>
              <a:r>
                <a:rPr lang="en-US" altLang="en-US" sz="1800" i="1">
                  <a:solidFill>
                    <a:schemeClr val="folHlink"/>
                  </a:solidFill>
                </a:rPr>
                <a:t>, </a:t>
              </a:r>
              <a:r>
                <a:rPr lang="ru-RU" altLang="en-US" sz="1800" i="1">
                  <a:solidFill>
                    <a:schemeClr val="folHlink"/>
                  </a:solidFill>
                </a:rPr>
                <a:t>Иерусалим, Израиль</a:t>
              </a:r>
              <a:endParaRPr lang="en-US" altLang="en-US" sz="1800" i="1">
                <a:solidFill>
                  <a:schemeClr val="folHlink"/>
                </a:solidFill>
              </a:endParaRPr>
            </a:p>
            <a:p>
              <a:pPr>
                <a:spcBef>
                  <a:spcPct val="50000"/>
                </a:spcBef>
              </a:pPr>
              <a:endParaRPr lang="en-US" altLang="en-US" sz="1400" b="0">
                <a:solidFill>
                  <a:schemeClr val="folHlink"/>
                </a:solidFill>
              </a:endParaRPr>
            </a:p>
          </p:txBody>
        </p:sp>
      </p:grpSp>
      <p:sp>
        <p:nvSpPr>
          <p:cNvPr id="513034" name="Text Box 10">
            <a:extLst>
              <a:ext uri="{FF2B5EF4-FFF2-40B4-BE49-F238E27FC236}">
                <a16:creationId xmlns:a16="http://schemas.microsoft.com/office/drawing/2014/main" id="{0672A275-4BAE-67B5-B814-283BEA002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6324600"/>
            <a:ext cx="6569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 i="1">
                <a:solidFill>
                  <a:srgbClr val="99CCFF"/>
                </a:solidFill>
              </a:rPr>
              <a:t>В помещении книжного хранилища</a:t>
            </a:r>
            <a:endParaRPr lang="en-US" altLang="en-US" sz="2800" i="1">
              <a:solidFill>
                <a:srgbClr val="99CCFF"/>
              </a:solidFill>
            </a:endParaRPr>
          </a:p>
        </p:txBody>
      </p:sp>
      <p:sp>
        <p:nvSpPr>
          <p:cNvPr id="513078" name="Text Box 54">
            <a:extLst>
              <a:ext uri="{FF2B5EF4-FFF2-40B4-BE49-F238E27FC236}">
                <a16:creationId xmlns:a16="http://schemas.microsoft.com/office/drawing/2014/main" id="{CA0E9F03-59E8-9656-4623-941659FD2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3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82" name="Picture 34">
            <a:extLst>
              <a:ext uri="{FF2B5EF4-FFF2-40B4-BE49-F238E27FC236}">
                <a16:creationId xmlns:a16="http://schemas.microsoft.com/office/drawing/2014/main" id="{1D482979-0597-6795-EC8F-931D98FE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83" name="Rectangle 35">
            <a:extLst>
              <a:ext uri="{FF2B5EF4-FFF2-40B4-BE49-F238E27FC236}">
                <a16:creationId xmlns:a16="http://schemas.microsoft.com/office/drawing/2014/main" id="{81D79B49-AC3D-5C52-27DE-A1AA2E25C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2" name="Rectangle 4">
            <a:extLst>
              <a:ext uri="{FF2B5EF4-FFF2-40B4-BE49-F238E27FC236}">
                <a16:creationId xmlns:a16="http://schemas.microsoft.com/office/drawing/2014/main" id="{DE802684-A5B2-3A82-B821-01851623A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3636962" cy="1162050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en-US" sz="4400" i="1">
                <a:solidFill>
                  <a:schemeClr val="tx2"/>
                </a:solidFill>
                <a:latin typeface="Kosher-Normal" charset="0"/>
              </a:rPr>
              <a:t>АВРААМОВ ЗАВЕТ</a:t>
            </a:r>
            <a:endParaRPr lang="en-US" altLang="en-US" sz="48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14053" name="Rectangle 5">
            <a:extLst>
              <a:ext uri="{FF2B5EF4-FFF2-40B4-BE49-F238E27FC236}">
                <a16:creationId xmlns:a16="http://schemas.microsoft.com/office/drawing/2014/main" id="{CE433E28-B347-63F1-89AB-11E2DDD62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4" name="Line 6">
            <a:extLst>
              <a:ext uri="{FF2B5EF4-FFF2-40B4-BE49-F238E27FC236}">
                <a16:creationId xmlns:a16="http://schemas.microsoft.com/office/drawing/2014/main" id="{03361405-9DB4-3C4B-D720-F610B33EB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5" name="Line 7">
            <a:extLst>
              <a:ext uri="{FF2B5EF4-FFF2-40B4-BE49-F238E27FC236}">
                <a16:creationId xmlns:a16="http://schemas.microsoft.com/office/drawing/2014/main" id="{02471E4A-2EF6-C367-414D-5090337A1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6" name="Line 8">
            <a:extLst>
              <a:ext uri="{FF2B5EF4-FFF2-40B4-BE49-F238E27FC236}">
                <a16:creationId xmlns:a16="http://schemas.microsoft.com/office/drawing/2014/main" id="{D0117D76-9CBA-C280-5D4F-2230F0EA87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7" name="Line 9">
            <a:extLst>
              <a:ext uri="{FF2B5EF4-FFF2-40B4-BE49-F238E27FC236}">
                <a16:creationId xmlns:a16="http://schemas.microsoft.com/office/drawing/2014/main" id="{0A36E761-227D-DC44-5465-381CAF595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8" name="Line 10">
            <a:extLst>
              <a:ext uri="{FF2B5EF4-FFF2-40B4-BE49-F238E27FC236}">
                <a16:creationId xmlns:a16="http://schemas.microsoft.com/office/drawing/2014/main" id="{C1E1DB3F-D451-5023-FA8D-4AF45EA82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9" name="Text Box 11">
            <a:extLst>
              <a:ext uri="{FF2B5EF4-FFF2-40B4-BE49-F238E27FC236}">
                <a16:creationId xmlns:a16="http://schemas.microsoft.com/office/drawing/2014/main" id="{9D269C55-5E51-8A75-F250-FFC420E6F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4061" name="Text Box 13">
            <a:extLst>
              <a:ext uri="{FF2B5EF4-FFF2-40B4-BE49-F238E27FC236}">
                <a16:creationId xmlns:a16="http://schemas.microsoft.com/office/drawing/2014/main" id="{A5F673E5-DC24-6C65-C352-2DCBF4809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6032500"/>
            <a:ext cx="4627562" cy="636588"/>
          </a:xfrm>
          <a:prstGeom prst="rect">
            <a:avLst/>
          </a:prstGeom>
          <a:gradFill rotWithShape="1">
            <a:gsLst>
              <a:gs pos="0">
                <a:srgbClr val="291EFF">
                  <a:gamma/>
                  <a:shade val="0"/>
                  <a:invGamma/>
                </a:srgbClr>
              </a:gs>
              <a:gs pos="50000">
                <a:srgbClr val="291EFF"/>
              </a:gs>
              <a:gs pos="100000">
                <a:srgbClr val="291EFF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 №</a:t>
            </a:r>
            <a:r>
              <a:rPr lang="en-US" altLang="en-US" sz="3200">
                <a:solidFill>
                  <a:srgbClr val="FFFF00"/>
                </a:solidFill>
              </a:rPr>
              <a:t>14</a:t>
            </a:r>
          </a:p>
        </p:txBody>
      </p:sp>
      <p:grpSp>
        <p:nvGrpSpPr>
          <p:cNvPr id="514069" name="Group 21">
            <a:extLst>
              <a:ext uri="{FF2B5EF4-FFF2-40B4-BE49-F238E27FC236}">
                <a16:creationId xmlns:a16="http://schemas.microsoft.com/office/drawing/2014/main" id="{004C3D87-8DEA-9FFB-E9C4-EAD73E930E44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4070" name="AutoShape 22">
              <a:extLst>
                <a:ext uri="{FF2B5EF4-FFF2-40B4-BE49-F238E27FC236}">
                  <a16:creationId xmlns:a16="http://schemas.microsoft.com/office/drawing/2014/main" id="{998722EE-B0CC-D205-5A57-C43D46895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1" name="AutoShape 23">
              <a:extLst>
                <a:ext uri="{FF2B5EF4-FFF2-40B4-BE49-F238E27FC236}">
                  <a16:creationId xmlns:a16="http://schemas.microsoft.com/office/drawing/2014/main" id="{53D50480-7E65-1CBB-9910-4379B9970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2" name="AutoShape 24">
              <a:extLst>
                <a:ext uri="{FF2B5EF4-FFF2-40B4-BE49-F238E27FC236}">
                  <a16:creationId xmlns:a16="http://schemas.microsoft.com/office/drawing/2014/main" id="{E9BBD41E-1576-B9E1-FBC1-2F80737BB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3" name="AutoShape 25">
              <a:extLst>
                <a:ext uri="{FF2B5EF4-FFF2-40B4-BE49-F238E27FC236}">
                  <a16:creationId xmlns:a16="http://schemas.microsoft.com/office/drawing/2014/main" id="{2ACB0EEF-EEB9-BD36-CDBC-DDD267543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074" name="AutoShape 26">
            <a:extLst>
              <a:ext uri="{FF2B5EF4-FFF2-40B4-BE49-F238E27FC236}">
                <a16:creationId xmlns:a16="http://schemas.microsoft.com/office/drawing/2014/main" id="{442B127F-404E-1DC0-2005-BD24FD8D6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919163"/>
            <a:ext cx="454025" cy="54467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75" name="Rectangle 27">
            <a:extLst>
              <a:ext uri="{FF2B5EF4-FFF2-40B4-BE49-F238E27FC236}">
                <a16:creationId xmlns:a16="http://schemas.microsoft.com/office/drawing/2014/main" id="{74DCA1D0-2AEC-DD61-5E82-87E877BE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14077" name="Rectangle 29">
            <a:extLst>
              <a:ext uri="{FF2B5EF4-FFF2-40B4-BE49-F238E27FC236}">
                <a16:creationId xmlns:a16="http://schemas.microsoft.com/office/drawing/2014/main" id="{B3900394-2A9A-3A8B-6029-D86A8FB47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4078" name="Text Box 30">
            <a:extLst>
              <a:ext uri="{FF2B5EF4-FFF2-40B4-BE49-F238E27FC236}">
                <a16:creationId xmlns:a16="http://schemas.microsoft.com/office/drawing/2014/main" id="{7758B3D9-4A9B-84F7-1DB0-E345D159B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191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4084" name="Text Box 36">
            <a:extLst>
              <a:ext uri="{FF2B5EF4-FFF2-40B4-BE49-F238E27FC236}">
                <a16:creationId xmlns:a16="http://schemas.microsoft.com/office/drawing/2014/main" id="{DD59B4C9-7327-16A5-BB2D-5FFAEB9B7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2" grpId="0" autoUpdateAnimBg="0"/>
      <p:bldP spid="514061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010" name="Picture 26">
            <a:extLst>
              <a:ext uri="{FF2B5EF4-FFF2-40B4-BE49-F238E27FC236}">
                <a16:creationId xmlns:a16="http://schemas.microsoft.com/office/drawing/2014/main" id="{F56B1A6E-9CD7-D651-6EF8-A1E5EBE6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989" name="Rectangle 5">
            <a:extLst>
              <a:ext uri="{FF2B5EF4-FFF2-40B4-BE49-F238E27FC236}">
                <a16:creationId xmlns:a16="http://schemas.microsoft.com/office/drawing/2014/main" id="{89ECC624-C1F8-CCEB-C2AC-A29E02214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0" name="Line 6">
            <a:extLst>
              <a:ext uri="{FF2B5EF4-FFF2-40B4-BE49-F238E27FC236}">
                <a16:creationId xmlns:a16="http://schemas.microsoft.com/office/drawing/2014/main" id="{403E63CE-C546-3C48-0593-5EFAF8A188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1" name="Line 7">
            <a:extLst>
              <a:ext uri="{FF2B5EF4-FFF2-40B4-BE49-F238E27FC236}">
                <a16:creationId xmlns:a16="http://schemas.microsoft.com/office/drawing/2014/main" id="{D3D895E7-C088-001D-C369-E82E4C72C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2" name="Line 8">
            <a:extLst>
              <a:ext uri="{FF2B5EF4-FFF2-40B4-BE49-F238E27FC236}">
                <a16:creationId xmlns:a16="http://schemas.microsoft.com/office/drawing/2014/main" id="{9C280389-B07C-169D-A753-B0D499AF8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3" name="Line 9">
            <a:extLst>
              <a:ext uri="{FF2B5EF4-FFF2-40B4-BE49-F238E27FC236}">
                <a16:creationId xmlns:a16="http://schemas.microsoft.com/office/drawing/2014/main" id="{6632AD97-297B-C0C7-027F-9D105DCDD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4" name="Line 10">
            <a:extLst>
              <a:ext uri="{FF2B5EF4-FFF2-40B4-BE49-F238E27FC236}">
                <a16:creationId xmlns:a16="http://schemas.microsoft.com/office/drawing/2014/main" id="{291EE6EA-DD7C-6819-A8E9-5934966EA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5" name="Text Box 11">
            <a:extLst>
              <a:ext uri="{FF2B5EF4-FFF2-40B4-BE49-F238E27FC236}">
                <a16:creationId xmlns:a16="http://schemas.microsoft.com/office/drawing/2014/main" id="{F0FB75CC-F0B3-8C88-32C3-E5BA8FD4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53997" name="Group 13">
            <a:extLst>
              <a:ext uri="{FF2B5EF4-FFF2-40B4-BE49-F238E27FC236}">
                <a16:creationId xmlns:a16="http://schemas.microsoft.com/office/drawing/2014/main" id="{DCDEC60B-10E0-C8BC-06AD-2D82F85538A0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53998" name="AutoShape 14">
              <a:extLst>
                <a:ext uri="{FF2B5EF4-FFF2-40B4-BE49-F238E27FC236}">
                  <a16:creationId xmlns:a16="http://schemas.microsoft.com/office/drawing/2014/main" id="{3F9C8D60-4A6F-0C02-6E69-4C1D8CC9C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9" name="AutoShape 15">
              <a:extLst>
                <a:ext uri="{FF2B5EF4-FFF2-40B4-BE49-F238E27FC236}">
                  <a16:creationId xmlns:a16="http://schemas.microsoft.com/office/drawing/2014/main" id="{45DCA9CB-C824-B781-F74C-C2AE636BD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0" name="AutoShape 16">
              <a:extLst>
                <a:ext uri="{FF2B5EF4-FFF2-40B4-BE49-F238E27FC236}">
                  <a16:creationId xmlns:a16="http://schemas.microsoft.com/office/drawing/2014/main" id="{A1C6A26E-0B29-1357-41D8-916AC918A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1" name="AutoShape 17">
              <a:extLst>
                <a:ext uri="{FF2B5EF4-FFF2-40B4-BE49-F238E27FC236}">
                  <a16:creationId xmlns:a16="http://schemas.microsoft.com/office/drawing/2014/main" id="{3FA8E44A-2158-BF90-5D8C-715ACF6D0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4011" name="Rectangle 27">
            <a:extLst>
              <a:ext uri="{FF2B5EF4-FFF2-40B4-BE49-F238E27FC236}">
                <a16:creationId xmlns:a16="http://schemas.microsoft.com/office/drawing/2014/main" id="{341633F3-9A5C-D7F8-CC64-CB00A770E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707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8" name="Rectangle 24">
            <a:extLst>
              <a:ext uri="{FF2B5EF4-FFF2-40B4-BE49-F238E27FC236}">
                <a16:creationId xmlns:a16="http://schemas.microsoft.com/office/drawing/2014/main" id="{131818EE-AEDB-20D2-ADB2-445B46CC1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3636962" cy="1162050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en-US" sz="4400" i="1">
                <a:solidFill>
                  <a:schemeClr val="tx2"/>
                </a:solidFill>
                <a:latin typeface="Kosher-Normal" charset="0"/>
              </a:rPr>
              <a:t>АВРААМОВ ЗАВЕТ</a:t>
            </a:r>
            <a:endParaRPr lang="en-US" altLang="en-US" sz="48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54012" name="Text Box 28">
            <a:extLst>
              <a:ext uri="{FF2B5EF4-FFF2-40B4-BE49-F238E27FC236}">
                <a16:creationId xmlns:a16="http://schemas.microsoft.com/office/drawing/2014/main" id="{CE6C94D0-3371-022F-5E0E-770CD3C4A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54013" name="Rectangle 29">
            <a:extLst>
              <a:ext uri="{FF2B5EF4-FFF2-40B4-BE49-F238E27FC236}">
                <a16:creationId xmlns:a16="http://schemas.microsoft.com/office/drawing/2014/main" id="{7E078406-9C25-44DB-F3DB-28D028377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2517775"/>
            <a:ext cx="6994525" cy="31369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4000" i="1">
                <a:solidFill>
                  <a:srgbClr val="FFFF39"/>
                </a:solidFill>
                <a:latin typeface="Helvetica" pitchFamily="2" charset="0"/>
              </a:rPr>
              <a:t>Сама</a:t>
            </a:r>
            <a:r>
              <a:rPr lang="en-US" altLang="en-US" sz="4000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sz="4000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sz="4000" i="1">
                <a:solidFill>
                  <a:srgbClr val="FFFF39"/>
                </a:solidFill>
                <a:latin typeface="Helvetica" pitchFamily="2" charset="0"/>
              </a:rPr>
              <a:t>”                        </a:t>
            </a:r>
            <a:r>
              <a:rPr lang="ru-RU" altLang="en-US" sz="4000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r>
              <a:rPr lang="en-US" altLang="en-US" sz="4000" i="1">
                <a:solidFill>
                  <a:srgbClr val="FFFF39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4000" i="1">
                <a:latin typeface="Helvetica" pitchFamily="2" charset="0"/>
              </a:rPr>
              <a:t>Божья безусловная </a:t>
            </a:r>
            <a:r>
              <a:rPr lang="en-US" altLang="en-US" sz="4000" i="1">
                <a:latin typeface="Helvetica" pitchFamily="2" charset="0"/>
              </a:rPr>
              <a:t> </a:t>
            </a:r>
            <a:r>
              <a:rPr lang="ru-RU" altLang="en-US" sz="4000" i="1">
                <a:latin typeface="Helvetica" pitchFamily="2" charset="0"/>
              </a:rPr>
              <a:t>программа заветов начинается здесь</a:t>
            </a:r>
            <a:r>
              <a:rPr lang="en-US" altLang="en-US" sz="4000" i="1">
                <a:latin typeface="Helvetica" pitchFamily="2" charset="0"/>
              </a:rPr>
              <a:t>.</a:t>
            </a:r>
            <a:endParaRPr lang="en-US" altLang="en-US" sz="4000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54003" name="Rectangle 19">
            <a:extLst>
              <a:ext uri="{FF2B5EF4-FFF2-40B4-BE49-F238E27FC236}">
                <a16:creationId xmlns:a16="http://schemas.microsoft.com/office/drawing/2014/main" id="{70737A18-4BF9-E6C0-52A4-F2D2F1F80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54005" name="Rectangle 21">
            <a:extLst>
              <a:ext uri="{FF2B5EF4-FFF2-40B4-BE49-F238E27FC236}">
                <a16:creationId xmlns:a16="http://schemas.microsoft.com/office/drawing/2014/main" id="{9B0A735A-9735-004D-5616-ED7AF92C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148" name="Picture 52">
            <a:extLst>
              <a:ext uri="{FF2B5EF4-FFF2-40B4-BE49-F238E27FC236}">
                <a16:creationId xmlns:a16="http://schemas.microsoft.com/office/drawing/2014/main" id="{8903E67E-4851-847E-18C4-74AC2F11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102" name="Rectangle 6">
            <a:extLst>
              <a:ext uri="{FF2B5EF4-FFF2-40B4-BE49-F238E27FC236}">
                <a16:creationId xmlns:a16="http://schemas.microsoft.com/office/drawing/2014/main" id="{AA2EAC2C-09FC-816F-6160-F3E08500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3" name="Line 7">
            <a:extLst>
              <a:ext uri="{FF2B5EF4-FFF2-40B4-BE49-F238E27FC236}">
                <a16:creationId xmlns:a16="http://schemas.microsoft.com/office/drawing/2014/main" id="{548FDF81-013E-8221-EB24-5814BB447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4" name="Line 8">
            <a:extLst>
              <a:ext uri="{FF2B5EF4-FFF2-40B4-BE49-F238E27FC236}">
                <a16:creationId xmlns:a16="http://schemas.microsoft.com/office/drawing/2014/main" id="{DBBDC5DD-9CEE-EA76-2275-7DEACEB4B70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5" name="Line 9">
            <a:extLst>
              <a:ext uri="{FF2B5EF4-FFF2-40B4-BE49-F238E27FC236}">
                <a16:creationId xmlns:a16="http://schemas.microsoft.com/office/drawing/2014/main" id="{8E4E8949-3EDE-FC1B-2E1C-8178C1129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6" name="Line 10">
            <a:extLst>
              <a:ext uri="{FF2B5EF4-FFF2-40B4-BE49-F238E27FC236}">
                <a16:creationId xmlns:a16="http://schemas.microsoft.com/office/drawing/2014/main" id="{DD2B9407-7A3B-D5F1-9E81-EFAC9A4D5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7" name="Line 11">
            <a:extLst>
              <a:ext uri="{FF2B5EF4-FFF2-40B4-BE49-F238E27FC236}">
                <a16:creationId xmlns:a16="http://schemas.microsoft.com/office/drawing/2014/main" id="{5505A92F-49F0-4267-2355-62928CB12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6130" name="Group 34">
            <a:extLst>
              <a:ext uri="{FF2B5EF4-FFF2-40B4-BE49-F238E27FC236}">
                <a16:creationId xmlns:a16="http://schemas.microsoft.com/office/drawing/2014/main" id="{C40CA762-FB89-65A0-E082-C79BB2CC519A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6131" name="AutoShape 35">
              <a:extLst>
                <a:ext uri="{FF2B5EF4-FFF2-40B4-BE49-F238E27FC236}">
                  <a16:creationId xmlns:a16="http://schemas.microsoft.com/office/drawing/2014/main" id="{E376A462-3AEB-420E-2030-1EA518404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2" name="AutoShape 36">
              <a:extLst>
                <a:ext uri="{FF2B5EF4-FFF2-40B4-BE49-F238E27FC236}">
                  <a16:creationId xmlns:a16="http://schemas.microsoft.com/office/drawing/2014/main" id="{AB8B557C-2D06-BAED-3652-5598FE1B3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3" name="AutoShape 37">
              <a:extLst>
                <a:ext uri="{FF2B5EF4-FFF2-40B4-BE49-F238E27FC236}">
                  <a16:creationId xmlns:a16="http://schemas.microsoft.com/office/drawing/2014/main" id="{8AE2652C-C413-BC9E-20C8-0DE106276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4" name="AutoShape 38">
              <a:extLst>
                <a:ext uri="{FF2B5EF4-FFF2-40B4-BE49-F238E27FC236}">
                  <a16:creationId xmlns:a16="http://schemas.microsoft.com/office/drawing/2014/main" id="{6D0506F9-81D8-EEFE-53A6-4F8B6758E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6149" name="Rectangle 53">
            <a:extLst>
              <a:ext uri="{FF2B5EF4-FFF2-40B4-BE49-F238E27FC236}">
                <a16:creationId xmlns:a16="http://schemas.microsoft.com/office/drawing/2014/main" id="{FA92C5E9-2E48-76A8-909A-71B231291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/>
          </a:p>
        </p:txBody>
      </p:sp>
      <p:sp>
        <p:nvSpPr>
          <p:cNvPr id="516144" name="Rectangle 48">
            <a:extLst>
              <a:ext uri="{FF2B5EF4-FFF2-40B4-BE49-F238E27FC236}">
                <a16:creationId xmlns:a16="http://schemas.microsoft.com/office/drawing/2014/main" id="{0071B926-600D-0CCA-C801-A58164D57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3636962" cy="1162050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en-US" sz="4400" i="1">
                <a:solidFill>
                  <a:schemeClr val="tx2"/>
                </a:solidFill>
                <a:latin typeface="Kosher-Normal" charset="0"/>
              </a:rPr>
              <a:t>АВРААМОВ ЗАВЕТ</a:t>
            </a:r>
            <a:endParaRPr lang="en-US" altLang="en-US" sz="48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16108" name="Text Box 12">
            <a:extLst>
              <a:ext uri="{FF2B5EF4-FFF2-40B4-BE49-F238E27FC236}">
                <a16:creationId xmlns:a16="http://schemas.microsoft.com/office/drawing/2014/main" id="{A50A8635-CCBC-C204-7D14-794D85B4B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6109" name="Text Box 13">
            <a:extLst>
              <a:ext uri="{FF2B5EF4-FFF2-40B4-BE49-F238E27FC236}">
                <a16:creationId xmlns:a16="http://schemas.microsoft.com/office/drawing/2014/main" id="{3CDEE767-B8AD-7DA0-5AA3-406A86CEA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238" y="665163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400">
                <a:solidFill>
                  <a:srgbClr val="FD2558"/>
                </a:solidFill>
                <a:latin typeface="Helvetica" pitchFamily="2" charset="0"/>
              </a:rPr>
              <a:t>Завет</a:t>
            </a:r>
          </a:p>
          <a:p>
            <a:r>
              <a:rPr lang="ru-RU" altLang="en-US" sz="2400">
                <a:latin typeface="Helvetica" pitchFamily="2" charset="0"/>
              </a:rPr>
              <a:t>Быт.</a:t>
            </a:r>
            <a:r>
              <a:rPr lang="en-US" altLang="en-US" sz="2400">
                <a:latin typeface="Helvetica" pitchFamily="2" charset="0"/>
              </a:rPr>
              <a:t> 15:9-18</a:t>
            </a:r>
            <a:endParaRPr lang="en-US" altLang="en-US" sz="2000" b="0"/>
          </a:p>
        </p:txBody>
      </p:sp>
      <p:sp>
        <p:nvSpPr>
          <p:cNvPr id="516129" name="AutoShape 33">
            <a:extLst>
              <a:ext uri="{FF2B5EF4-FFF2-40B4-BE49-F238E27FC236}">
                <a16:creationId xmlns:a16="http://schemas.microsoft.com/office/drawing/2014/main" id="{B09036D8-3F03-4EE2-58FC-18BA7C0B6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111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41" name="AutoShape 45">
            <a:extLst>
              <a:ext uri="{FF2B5EF4-FFF2-40B4-BE49-F238E27FC236}">
                <a16:creationId xmlns:a16="http://schemas.microsoft.com/office/drawing/2014/main" id="{6A0433F0-61CC-8B90-C9C4-BE74B806F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661988"/>
            <a:ext cx="1635125" cy="4079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1600">
              <a:solidFill>
                <a:srgbClr val="EF1F1D"/>
              </a:solidFill>
            </a:endParaRPr>
          </a:p>
        </p:txBody>
      </p:sp>
      <p:sp>
        <p:nvSpPr>
          <p:cNvPr id="516101" name="Rectangle 5">
            <a:extLst>
              <a:ext uri="{FF2B5EF4-FFF2-40B4-BE49-F238E27FC236}">
                <a16:creationId xmlns:a16="http://schemas.microsoft.com/office/drawing/2014/main" id="{5AD130B3-9C91-D4FC-2F47-3A30C3DAE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681038"/>
            <a:ext cx="1881187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ru-RU" altLang="en-US" sz="2400">
                <a:solidFill>
                  <a:srgbClr val="FD2558"/>
                </a:solidFill>
                <a:latin typeface="Helvetica" pitchFamily="2" charset="0"/>
              </a:rPr>
              <a:t>Призыв</a:t>
            </a:r>
            <a:r>
              <a:rPr lang="en-US" altLang="en-US" sz="2400">
                <a:solidFill>
                  <a:srgbClr val="FD2558"/>
                </a:solidFill>
                <a:latin typeface="Helvetica" pitchFamily="2" charset="0"/>
              </a:rPr>
              <a:t>     </a:t>
            </a:r>
            <a:r>
              <a:rPr lang="ru-RU" altLang="en-US" sz="2400">
                <a:solidFill>
                  <a:srgbClr val="FD2558"/>
                </a:solidFill>
                <a:latin typeface="Helvetica" pitchFamily="2" charset="0"/>
              </a:rPr>
              <a:t>Аврааму</a:t>
            </a:r>
            <a:r>
              <a:rPr lang="en-US" altLang="en-US" sz="2400">
                <a:solidFill>
                  <a:srgbClr val="FD2558"/>
                </a:solidFill>
                <a:latin typeface="Helvetica" pitchFamily="2" charset="0"/>
              </a:rPr>
              <a:t>        </a:t>
            </a:r>
            <a:r>
              <a:rPr lang="en-US" altLang="en-US" sz="2400">
                <a:latin typeface="Helvetica" pitchFamily="2" charset="0"/>
              </a:rPr>
              <a:t> </a:t>
            </a:r>
            <a:r>
              <a:rPr lang="ru-RU" altLang="en-US" sz="2400">
                <a:latin typeface="Helvetica" pitchFamily="2" charset="0"/>
              </a:rPr>
              <a:t>Быт.</a:t>
            </a:r>
            <a:r>
              <a:rPr lang="en-US" altLang="en-US" sz="2400">
                <a:latin typeface="Helvetica" pitchFamily="2" charset="0"/>
              </a:rPr>
              <a:t> 12:1-3</a:t>
            </a:r>
          </a:p>
        </p:txBody>
      </p:sp>
      <p:sp>
        <p:nvSpPr>
          <p:cNvPr id="516128" name="AutoShape 32">
            <a:extLst>
              <a:ext uri="{FF2B5EF4-FFF2-40B4-BE49-F238E27FC236}">
                <a16:creationId xmlns:a16="http://schemas.microsoft.com/office/drawing/2014/main" id="{12DF7E11-937C-6493-D045-C994317F5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5111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40" name="AutoShape 44">
            <a:extLst>
              <a:ext uri="{FF2B5EF4-FFF2-40B4-BE49-F238E27FC236}">
                <a16:creationId xmlns:a16="http://schemas.microsoft.com/office/drawing/2014/main" id="{C95F08FB-2333-3CD5-94B4-7D68C8B09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5" y="688975"/>
            <a:ext cx="1458913" cy="3921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1600">
              <a:solidFill>
                <a:srgbClr val="EF1F1D"/>
              </a:solidFill>
            </a:endParaRPr>
          </a:p>
        </p:txBody>
      </p:sp>
      <p:sp>
        <p:nvSpPr>
          <p:cNvPr id="516135" name="Rectangle 39">
            <a:extLst>
              <a:ext uri="{FF2B5EF4-FFF2-40B4-BE49-F238E27FC236}">
                <a16:creationId xmlns:a16="http://schemas.microsoft.com/office/drawing/2014/main" id="{59ADA08A-50A8-7B45-05BC-5EBAA508F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16136" name="Text Box 40">
            <a:extLst>
              <a:ext uri="{FF2B5EF4-FFF2-40B4-BE49-F238E27FC236}">
                <a16:creationId xmlns:a16="http://schemas.microsoft.com/office/drawing/2014/main" id="{C5D35B5D-9B48-CC3E-727A-1915AB441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16137" name="Rectangle 41">
            <a:extLst>
              <a:ext uri="{FF2B5EF4-FFF2-40B4-BE49-F238E27FC236}">
                <a16:creationId xmlns:a16="http://schemas.microsoft.com/office/drawing/2014/main" id="{D63918D8-992F-01D4-069C-2A6613B2F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6138" name="Text Box 42">
            <a:extLst>
              <a:ext uri="{FF2B5EF4-FFF2-40B4-BE49-F238E27FC236}">
                <a16:creationId xmlns:a16="http://schemas.microsoft.com/office/drawing/2014/main" id="{7EA50774-B735-E207-57B3-8C670FC00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6151" name="Rectangle 55">
            <a:extLst>
              <a:ext uri="{FF2B5EF4-FFF2-40B4-BE49-F238E27FC236}">
                <a16:creationId xmlns:a16="http://schemas.microsoft.com/office/drawing/2014/main" id="{4FBE54A0-F067-3380-099F-8664ED100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2517775"/>
            <a:ext cx="6994525" cy="31369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4000" i="1">
                <a:solidFill>
                  <a:srgbClr val="FFFF39"/>
                </a:solidFill>
                <a:latin typeface="Helvetica" pitchFamily="2" charset="0"/>
              </a:rPr>
              <a:t>Сама</a:t>
            </a:r>
            <a:r>
              <a:rPr lang="en-US" altLang="en-US" sz="4000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sz="4000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sz="4000" i="1">
                <a:solidFill>
                  <a:srgbClr val="FFFF39"/>
                </a:solidFill>
                <a:latin typeface="Helvetica" pitchFamily="2" charset="0"/>
              </a:rPr>
              <a:t>”                        </a:t>
            </a:r>
            <a:r>
              <a:rPr lang="ru-RU" altLang="en-US" sz="4000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r>
              <a:rPr lang="en-US" altLang="en-US" sz="4000" i="1">
                <a:solidFill>
                  <a:srgbClr val="FFFF39"/>
                </a:solidFill>
                <a:latin typeface="Helvetica" pitchFamily="2" charset="0"/>
              </a:rPr>
              <a:t>:</a:t>
            </a:r>
          </a:p>
          <a:p>
            <a:pPr algn="ctr"/>
            <a:r>
              <a:rPr lang="ru-RU" altLang="en-US" sz="4000" i="1">
                <a:latin typeface="Helvetica" pitchFamily="2" charset="0"/>
              </a:rPr>
              <a:t>Божья безусловная </a:t>
            </a:r>
            <a:r>
              <a:rPr lang="en-US" altLang="en-US" sz="4000" i="1">
                <a:latin typeface="Helvetica" pitchFamily="2" charset="0"/>
              </a:rPr>
              <a:t> </a:t>
            </a:r>
            <a:r>
              <a:rPr lang="ru-RU" altLang="en-US" sz="4000" i="1">
                <a:latin typeface="Helvetica" pitchFamily="2" charset="0"/>
              </a:rPr>
              <a:t>программа заветов начинается здесь</a:t>
            </a:r>
            <a:r>
              <a:rPr lang="en-US" altLang="en-US" sz="4000" i="1">
                <a:latin typeface="Helvetica" pitchFamily="2" charset="0"/>
              </a:rPr>
              <a:t>.</a:t>
            </a:r>
            <a:endParaRPr lang="en-US" altLang="en-US" sz="4000" i="1">
              <a:solidFill>
                <a:srgbClr val="FFFF3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9" grpId="0"/>
      <p:bldP spid="516141" grpId="0" animBg="1"/>
      <p:bldP spid="516101" grpId="0"/>
      <p:bldP spid="5161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9" name="Picture 3">
            <a:extLst>
              <a:ext uri="{FF2B5EF4-FFF2-40B4-BE49-F238E27FC236}">
                <a16:creationId xmlns:a16="http://schemas.microsoft.com/office/drawing/2014/main" id="{BA16BF71-EDDD-3FCF-48F8-A7F9622ED68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5060" name="Picture 4">
            <a:extLst>
              <a:ext uri="{FF2B5EF4-FFF2-40B4-BE49-F238E27FC236}">
                <a16:creationId xmlns:a16="http://schemas.microsoft.com/office/drawing/2014/main" id="{EB50C15D-548D-20DB-1D85-3A5FF63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5061" name="Rectangle 5">
            <a:extLst>
              <a:ext uri="{FF2B5EF4-FFF2-40B4-BE49-F238E27FC236}">
                <a16:creationId xmlns:a16="http://schemas.microsoft.com/office/drawing/2014/main" id="{A6DBEB3E-BDA2-F7AE-59BB-F34763BF1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pic>
        <p:nvPicPr>
          <p:cNvPr id="685062" name="Picture 6">
            <a:extLst>
              <a:ext uri="{FF2B5EF4-FFF2-40B4-BE49-F238E27FC236}">
                <a16:creationId xmlns:a16="http://schemas.microsoft.com/office/drawing/2014/main" id="{CAA5FF64-3DFC-767B-3741-FEACE03A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52438"/>
            <a:ext cx="2963863" cy="2222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63" name="Picture 7">
            <a:extLst>
              <a:ext uri="{FF2B5EF4-FFF2-40B4-BE49-F238E27FC236}">
                <a16:creationId xmlns:a16="http://schemas.microsoft.com/office/drawing/2014/main" id="{7460B280-90AA-772D-7F32-A3E5F8FF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116388"/>
            <a:ext cx="2968625" cy="2227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64" name="Picture 8">
            <a:extLst>
              <a:ext uri="{FF2B5EF4-FFF2-40B4-BE49-F238E27FC236}">
                <a16:creationId xmlns:a16="http://schemas.microsoft.com/office/drawing/2014/main" id="{51E5E41C-82B9-AB56-8286-85B5FDFB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3887788"/>
            <a:ext cx="2590800" cy="1943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65" name="Picture 9">
            <a:extLst>
              <a:ext uri="{FF2B5EF4-FFF2-40B4-BE49-F238E27FC236}">
                <a16:creationId xmlns:a16="http://schemas.microsoft.com/office/drawing/2014/main" id="{D61AD7BA-CE92-7D88-B7F4-48FF508E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44525"/>
            <a:ext cx="2590800" cy="1943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66" name="Picture 10">
            <a:extLst>
              <a:ext uri="{FF2B5EF4-FFF2-40B4-BE49-F238E27FC236}">
                <a16:creationId xmlns:a16="http://schemas.microsoft.com/office/drawing/2014/main" id="{A0A313E4-5EDF-B6D7-E20C-02F2DB01F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76225"/>
            <a:ext cx="2400300" cy="1800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67" name="Picture 11">
            <a:extLst>
              <a:ext uri="{FF2B5EF4-FFF2-40B4-BE49-F238E27FC236}">
                <a16:creationId xmlns:a16="http://schemas.microsoft.com/office/drawing/2014/main" id="{3C5C1FE6-98A3-CBDE-BFEF-8A43CE11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1187450"/>
            <a:ext cx="2222500" cy="166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68" name="Picture 12">
            <a:extLst>
              <a:ext uri="{FF2B5EF4-FFF2-40B4-BE49-F238E27FC236}">
                <a16:creationId xmlns:a16="http://schemas.microsoft.com/office/drawing/2014/main" id="{E108E7BE-764C-F82C-51DE-3729AEB4A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260600"/>
            <a:ext cx="2895600" cy="2171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69" name="Picture 13">
            <a:extLst>
              <a:ext uri="{FF2B5EF4-FFF2-40B4-BE49-F238E27FC236}">
                <a16:creationId xmlns:a16="http://schemas.microsoft.com/office/drawing/2014/main" id="{B57EE250-9C94-03C3-1B84-B46927B9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392363"/>
            <a:ext cx="2862263" cy="2146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70" name="Picture 14">
            <a:extLst>
              <a:ext uri="{FF2B5EF4-FFF2-40B4-BE49-F238E27FC236}">
                <a16:creationId xmlns:a16="http://schemas.microsoft.com/office/drawing/2014/main" id="{884D74F8-D816-5CD8-7448-76A183E3E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00250"/>
            <a:ext cx="3113088" cy="23352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71" name="Picture 15">
            <a:extLst>
              <a:ext uri="{FF2B5EF4-FFF2-40B4-BE49-F238E27FC236}">
                <a16:creationId xmlns:a16="http://schemas.microsoft.com/office/drawing/2014/main" id="{394BFD19-CEAB-0030-86C8-AD36C94C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9" t="34084" r="33398" b="21355"/>
          <a:stretch>
            <a:fillRect/>
          </a:stretch>
        </p:blipFill>
        <p:spPr bwMode="auto">
          <a:xfrm>
            <a:off x="860425" y="3633788"/>
            <a:ext cx="3327400" cy="25209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5072" name="Text Box 16">
            <a:extLst>
              <a:ext uri="{FF2B5EF4-FFF2-40B4-BE49-F238E27FC236}">
                <a16:creationId xmlns:a16="http://schemas.microsoft.com/office/drawing/2014/main" id="{BA0AC8ED-4FBD-8290-25B6-34DF94A75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38913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85073" name="Rectangle 17">
            <a:extLst>
              <a:ext uri="{FF2B5EF4-FFF2-40B4-BE49-F238E27FC236}">
                <a16:creationId xmlns:a16="http://schemas.microsoft.com/office/drawing/2014/main" id="{606F95F1-5EE8-1781-6C1B-9E160272F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>
            <a:extLst>
              <a:ext uri="{FF2B5EF4-FFF2-40B4-BE49-F238E27FC236}">
                <a16:creationId xmlns:a16="http://schemas.microsoft.com/office/drawing/2014/main" id="{B6C94BB9-B85E-84CE-6536-B563C57C8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49288"/>
            <a:ext cx="8853487" cy="18573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altLang="en-US" sz="3200">
              <a:latin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latin typeface="Times New Roman" panose="02020603050405020304" pitchFamily="18" charset="0"/>
              </a:rPr>
              <a:t>И сказал Господь Аврааму: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latin typeface="Times New Roman" panose="02020603050405020304" pitchFamily="18" charset="0"/>
              </a:rPr>
              <a:t>        	</a:t>
            </a:r>
            <a:r>
              <a:rPr lang="ru-RU" altLang="en-US" sz="2800">
                <a:latin typeface="Times New Roman" panose="02020603050405020304" pitchFamily="18" charset="0"/>
              </a:rPr>
              <a:t>пойди из земли твоей, от родства твоего и из дома отца твоего</a:t>
            </a:r>
            <a:r>
              <a:rPr lang="en-US" altLang="en-US" sz="2800">
                <a:latin typeface="Times New Roman" panose="02020603050405020304" pitchFamily="18" charset="0"/>
              </a:rPr>
              <a:t>,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в землю,</a:t>
            </a: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latin typeface="Times New Roman" panose="02020603050405020304" pitchFamily="18" charset="0"/>
              </a:rPr>
              <a:t>которую Я покажу тебе</a:t>
            </a:r>
            <a:r>
              <a:rPr lang="en-US" altLang="en-US" sz="280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530447" name="Group 15">
            <a:extLst>
              <a:ext uri="{FF2B5EF4-FFF2-40B4-BE49-F238E27FC236}">
                <a16:creationId xmlns:a16="http://schemas.microsoft.com/office/drawing/2014/main" id="{AEF8266F-0BF9-6C35-B93F-512C7AAEA4B4}"/>
              </a:ext>
            </a:extLst>
          </p:cNvPr>
          <p:cNvGrpSpPr>
            <a:grpSpLocks/>
          </p:cNvGrpSpPr>
          <p:nvPr/>
        </p:nvGrpSpPr>
        <p:grpSpPr bwMode="auto">
          <a:xfrm>
            <a:off x="6662738" y="2425700"/>
            <a:ext cx="2058987" cy="561975"/>
            <a:chOff x="4176" y="1710"/>
            <a:chExt cx="1297" cy="354"/>
          </a:xfrm>
        </p:grpSpPr>
        <p:sp>
          <p:nvSpPr>
            <p:cNvPr id="530438" name="Oval 6">
              <a:extLst>
                <a:ext uri="{FF2B5EF4-FFF2-40B4-BE49-F238E27FC236}">
                  <a16:creationId xmlns:a16="http://schemas.microsoft.com/office/drawing/2014/main" id="{5D144E56-8117-AB5F-6A7E-84FB35E2C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710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ru-RU" altLang="en-US" sz="1200" b="0" i="1">
                <a:solidFill>
                  <a:srgbClr val="DDEE5E"/>
                </a:solidFill>
                <a:latin typeface="Helvetica" pitchFamily="2" charset="0"/>
              </a:endParaRPr>
            </a:p>
          </p:txBody>
        </p:sp>
        <p:sp>
          <p:nvSpPr>
            <p:cNvPr id="530439" name="Rectangle 7">
              <a:extLst>
                <a:ext uri="{FF2B5EF4-FFF2-40B4-BE49-F238E27FC236}">
                  <a16:creationId xmlns:a16="http://schemas.microsoft.com/office/drawing/2014/main" id="{05B8FABD-58C4-6EF3-5669-5BB274572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768"/>
              <a:ext cx="788" cy="248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2000" i="1">
                  <a:solidFill>
                    <a:srgbClr val="DDEE5E"/>
                  </a:solidFill>
                  <a:latin typeface="Helvetica" pitchFamily="2" charset="0"/>
                </a:rPr>
                <a:t>ЗЕМЛЯ</a:t>
              </a:r>
              <a:endParaRPr lang="en-US" altLang="en-US" sz="2000" i="1">
                <a:solidFill>
                  <a:srgbClr val="DDEE5E"/>
                </a:solidFill>
                <a:latin typeface="Helvetica" pitchFamily="2" charset="0"/>
              </a:endParaRPr>
            </a:p>
          </p:txBody>
        </p:sp>
      </p:grpSp>
      <p:sp>
        <p:nvSpPr>
          <p:cNvPr id="530441" name="Rectangle 9">
            <a:extLst>
              <a:ext uri="{FF2B5EF4-FFF2-40B4-BE49-F238E27FC236}">
                <a16:creationId xmlns:a16="http://schemas.microsoft.com/office/drawing/2014/main" id="{1BA200EE-D791-258D-05FA-95081E2DE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Бытие</a:t>
            </a:r>
            <a:r>
              <a:rPr lang="en-US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АВРААМОВЫ ОБЕТОВАНИЯ</a:t>
            </a:r>
            <a:endParaRPr lang="en-US" altLang="en-US" sz="32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0442" name="Text Box 10">
            <a:extLst>
              <a:ext uri="{FF2B5EF4-FFF2-40B4-BE49-F238E27FC236}">
                <a16:creationId xmlns:a16="http://schemas.microsoft.com/office/drawing/2014/main" id="{CDD8373D-2A00-AE30-72D5-B1952B30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30445" name="Text Box 13">
            <a:extLst>
              <a:ext uri="{FF2B5EF4-FFF2-40B4-BE49-F238E27FC236}">
                <a16:creationId xmlns:a16="http://schemas.microsoft.com/office/drawing/2014/main" id="{B192FB7D-3602-B3F7-0285-248DE08A9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2903538"/>
            <a:ext cx="8139112" cy="22272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latin typeface="Times New Roman" panose="02020603050405020304" pitchFamily="18" charset="0"/>
              </a:rPr>
              <a:t>2</a:t>
            </a:r>
            <a:r>
              <a:rPr lang="ru-RU" altLang="en-US" sz="2800">
                <a:latin typeface="Times New Roman" panose="02020603050405020304" pitchFamily="18" charset="0"/>
              </a:rPr>
              <a:t> и Я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latin typeface="Times New Roman" panose="02020603050405020304" pitchFamily="18" charset="0"/>
              </a:rPr>
              <a:t>произведу от тебя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великий народ </a:t>
            </a: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>
              <a:latin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latin typeface="Times New Roman" panose="02020603050405020304" pitchFamily="18" charset="0"/>
              </a:rPr>
              <a:t>и благословлю тебя</a:t>
            </a:r>
            <a:r>
              <a:rPr lang="en-US" altLang="en-US" sz="2800">
                <a:latin typeface="Times New Roman" panose="02020603050405020304" pitchFamily="18" charset="0"/>
              </a:rPr>
              <a:t>;</a:t>
            </a:r>
          </a:p>
          <a:p>
            <a:r>
              <a:rPr lang="en-US" altLang="en-US" sz="2800">
                <a:latin typeface="Times New Roman" panose="02020603050405020304" pitchFamily="18" charset="0"/>
              </a:rPr>
              <a:t>	   </a:t>
            </a:r>
            <a:r>
              <a:rPr lang="ru-RU" altLang="en-US" sz="2800">
                <a:latin typeface="Times New Roman" panose="02020603050405020304" pitchFamily="18" charset="0"/>
              </a:rPr>
              <a:t>и возвеличу имя твое</a:t>
            </a:r>
            <a:r>
              <a:rPr lang="en-US" altLang="en-US" sz="2800"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latin typeface="Times New Roman" panose="02020603050405020304" pitchFamily="18" charset="0"/>
              </a:rPr>
              <a:t>и будешь ты в благословение</a:t>
            </a:r>
            <a:r>
              <a:rPr lang="en-US" altLang="en-US" sz="2800">
                <a:latin typeface="Times New Roman" panose="02020603050405020304" pitchFamily="18" charset="0"/>
              </a:rPr>
              <a:t>.</a:t>
            </a:r>
          </a:p>
          <a:p>
            <a:endParaRPr lang="en-US" altLang="en-US" sz="2800">
              <a:latin typeface="Times New Roman" panose="02020603050405020304" pitchFamily="18" charset="0"/>
            </a:endParaRPr>
          </a:p>
        </p:txBody>
      </p:sp>
      <p:grpSp>
        <p:nvGrpSpPr>
          <p:cNvPr id="530451" name="Group 19">
            <a:extLst>
              <a:ext uri="{FF2B5EF4-FFF2-40B4-BE49-F238E27FC236}">
                <a16:creationId xmlns:a16="http://schemas.microsoft.com/office/drawing/2014/main" id="{89E9EA0C-17DA-FFDE-4482-AF2964A7E418}"/>
              </a:ext>
            </a:extLst>
          </p:cNvPr>
          <p:cNvGrpSpPr>
            <a:grpSpLocks/>
          </p:cNvGrpSpPr>
          <p:nvPr/>
        </p:nvGrpSpPr>
        <p:grpSpPr bwMode="auto">
          <a:xfrm>
            <a:off x="7899400" y="4098925"/>
            <a:ext cx="1000125" cy="1231900"/>
            <a:chOff x="5042" y="2162"/>
            <a:chExt cx="630" cy="776"/>
          </a:xfrm>
        </p:grpSpPr>
        <p:sp>
          <p:nvSpPr>
            <p:cNvPr id="530452" name="Freeform 20">
              <a:extLst>
                <a:ext uri="{FF2B5EF4-FFF2-40B4-BE49-F238E27FC236}">
                  <a16:creationId xmlns:a16="http://schemas.microsoft.com/office/drawing/2014/main" id="{9B896E0A-BBC1-ACBF-2AA3-5A49F93DA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453" name="AutoShape 21">
              <a:extLst>
                <a:ext uri="{FF2B5EF4-FFF2-40B4-BE49-F238E27FC236}">
                  <a16:creationId xmlns:a16="http://schemas.microsoft.com/office/drawing/2014/main" id="{128951A4-4980-8AF4-8363-D986E129E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4" name="Rectangle 22">
              <a:extLst>
                <a:ext uri="{FF2B5EF4-FFF2-40B4-BE49-F238E27FC236}">
                  <a16:creationId xmlns:a16="http://schemas.microsoft.com/office/drawing/2014/main" id="{32034C9D-2220-8655-DF97-721EBDB7B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5" name="AutoShape 23">
              <a:extLst>
                <a:ext uri="{FF2B5EF4-FFF2-40B4-BE49-F238E27FC236}">
                  <a16:creationId xmlns:a16="http://schemas.microsoft.com/office/drawing/2014/main" id="{A100E5BE-C6C6-35F4-F043-6D721F382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6" name="Line 24">
              <a:extLst>
                <a:ext uri="{FF2B5EF4-FFF2-40B4-BE49-F238E27FC236}">
                  <a16:creationId xmlns:a16="http://schemas.microsoft.com/office/drawing/2014/main" id="{90D3D583-87D8-296F-B779-A04CFE9C6D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7" name="Line 25">
              <a:extLst>
                <a:ext uri="{FF2B5EF4-FFF2-40B4-BE49-F238E27FC236}">
                  <a16:creationId xmlns:a16="http://schemas.microsoft.com/office/drawing/2014/main" id="{E7763E20-061F-BB9F-BB17-8999685B67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8" name="Rectangle 26">
              <a:extLst>
                <a:ext uri="{FF2B5EF4-FFF2-40B4-BE49-F238E27FC236}">
                  <a16:creationId xmlns:a16="http://schemas.microsoft.com/office/drawing/2014/main" id="{566662ED-97E1-DED3-9152-4AB97016A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9" name="Rectangle 27">
              <a:extLst>
                <a:ext uri="{FF2B5EF4-FFF2-40B4-BE49-F238E27FC236}">
                  <a16:creationId xmlns:a16="http://schemas.microsoft.com/office/drawing/2014/main" id="{C33A26FF-5162-416B-87D4-8EFFF6F39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" y="2414"/>
              <a:ext cx="4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З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П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Б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30460" name="Rectangle 28">
              <a:extLst>
                <a:ext uri="{FF2B5EF4-FFF2-40B4-BE49-F238E27FC236}">
                  <a16:creationId xmlns:a16="http://schemas.microsoft.com/office/drawing/2014/main" id="{0C990DB3-DB1A-F409-6D66-34203223F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2659"/>
              <a:ext cx="30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30461" name="Rectangle 29">
              <a:extLst>
                <a:ext uri="{FF2B5EF4-FFF2-40B4-BE49-F238E27FC236}">
                  <a16:creationId xmlns:a16="http://schemas.microsoft.com/office/drawing/2014/main" id="{B8018827-EE90-7083-5645-7016A6279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12</a:t>
              </a:r>
            </a:p>
          </p:txBody>
        </p:sp>
        <p:sp>
          <p:nvSpPr>
            <p:cNvPr id="530462" name="Rectangle 30">
              <a:extLst>
                <a:ext uri="{FF2B5EF4-FFF2-40B4-BE49-F238E27FC236}">
                  <a16:creationId xmlns:a16="http://schemas.microsoft.com/office/drawing/2014/main" id="{47B2700F-375E-7831-8038-62DCBDA18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ПРИЗЫВ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30463" name="Rectangle 31">
              <a:extLst>
                <a:ext uri="{FF2B5EF4-FFF2-40B4-BE49-F238E27FC236}">
                  <a16:creationId xmlns:a16="http://schemas.microsoft.com/office/drawing/2014/main" id="{F0522368-9063-8053-3658-09389AD5D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162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  АВРААМ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0464" name="Rectangle 32">
              <a:extLst>
                <a:ext uri="{FF2B5EF4-FFF2-40B4-BE49-F238E27FC236}">
                  <a16:creationId xmlns:a16="http://schemas.microsoft.com/office/drawing/2014/main" id="{3C4A8BB7-07A7-D28E-8A09-6DDFE44F1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2" y="2541"/>
              <a:ext cx="30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ru-RU" altLang="en-US" sz="1000">
                  <a:solidFill>
                    <a:srgbClr val="000000"/>
                  </a:solidFill>
                  <a:latin typeface="Helvetica" pitchFamily="2" charset="0"/>
                </a:rPr>
                <a:t>И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30465" name="Line 33">
              <a:extLst>
                <a:ext uri="{FF2B5EF4-FFF2-40B4-BE49-F238E27FC236}">
                  <a16:creationId xmlns:a16="http://schemas.microsoft.com/office/drawing/2014/main" id="{BAD58FFC-8FEA-D916-F250-2C7BEF8EBC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66" name="Line 34">
              <a:extLst>
                <a:ext uri="{FF2B5EF4-FFF2-40B4-BE49-F238E27FC236}">
                  <a16:creationId xmlns:a16="http://schemas.microsoft.com/office/drawing/2014/main" id="{6C9CA21F-0089-74B8-3207-7D3F3BB76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67" name="Line 35">
              <a:extLst>
                <a:ext uri="{FF2B5EF4-FFF2-40B4-BE49-F238E27FC236}">
                  <a16:creationId xmlns:a16="http://schemas.microsoft.com/office/drawing/2014/main" id="{46E90C8C-4F9F-875E-03C6-01DDE9B6D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0468" name="Oval 36">
            <a:extLst>
              <a:ext uri="{FF2B5EF4-FFF2-40B4-BE49-F238E27FC236}">
                <a16:creationId xmlns:a16="http://schemas.microsoft.com/office/drawing/2014/main" id="{4EB64F3B-4E48-0351-2E2C-288FD9E4E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438650"/>
            <a:ext cx="1196975" cy="320675"/>
          </a:xfrm>
          <a:prstGeom prst="ellipse">
            <a:avLst/>
          </a:prstGeom>
          <a:noFill/>
          <a:ln w="57150">
            <a:solidFill>
              <a:srgbClr val="FF1722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69" name="Text Box 37">
            <a:extLst>
              <a:ext uri="{FF2B5EF4-FFF2-40B4-BE49-F238E27FC236}">
                <a16:creationId xmlns:a16="http://schemas.microsoft.com/office/drawing/2014/main" id="{DC2D8C57-4A05-6007-C5EB-3830D9DF3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4708525"/>
            <a:ext cx="8437562" cy="18002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Я благословлю благословляющих тебя</a:t>
            </a:r>
            <a:r>
              <a:rPr lang="en-US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и злословящих тебя прокляну</a:t>
            </a:r>
            <a:r>
              <a:rPr lang="en-US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en-US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	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и благословятся в тебе</a:t>
            </a:r>
            <a:endParaRPr lang="en-US" altLang="en-US" sz="28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                </a:t>
            </a:r>
            <a:r>
              <a:rPr lang="ru-RU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все племена земные</a:t>
            </a:r>
            <a:r>
              <a:rPr lang="en-US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530470" name="Oval 38">
            <a:extLst>
              <a:ext uri="{FF2B5EF4-FFF2-40B4-BE49-F238E27FC236}">
                <a16:creationId xmlns:a16="http://schemas.microsoft.com/office/drawing/2014/main" id="{41493942-8D94-779E-C9F6-CCD1C74F9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4351338"/>
            <a:ext cx="1528762" cy="485775"/>
          </a:xfrm>
          <a:prstGeom prst="ellipse">
            <a:avLst/>
          </a:prstGeom>
          <a:noFill/>
          <a:ln w="57150">
            <a:solidFill>
              <a:srgbClr val="66FF78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71" name="Rectangle 39">
            <a:extLst>
              <a:ext uri="{FF2B5EF4-FFF2-40B4-BE49-F238E27FC236}">
                <a16:creationId xmlns:a16="http://schemas.microsoft.com/office/drawing/2014/main" id="{B44A5EC9-21C2-5BEE-25EB-DE76074C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530472" name="Text Box 40">
            <a:extLst>
              <a:ext uri="{FF2B5EF4-FFF2-40B4-BE49-F238E27FC236}">
                <a16:creationId xmlns:a16="http://schemas.microsoft.com/office/drawing/2014/main" id="{C9966DAF-171F-BBE3-C1C1-C1D1C3706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8</a:t>
            </a:r>
          </a:p>
        </p:txBody>
      </p:sp>
      <p:grpSp>
        <p:nvGrpSpPr>
          <p:cNvPr id="530474" name="Group 42">
            <a:extLst>
              <a:ext uri="{FF2B5EF4-FFF2-40B4-BE49-F238E27FC236}">
                <a16:creationId xmlns:a16="http://schemas.microsoft.com/office/drawing/2014/main" id="{1758148C-A9FB-EC09-2668-8B9EFE28A6CB}"/>
              </a:ext>
            </a:extLst>
          </p:cNvPr>
          <p:cNvGrpSpPr>
            <a:grpSpLocks/>
          </p:cNvGrpSpPr>
          <p:nvPr/>
        </p:nvGrpSpPr>
        <p:grpSpPr bwMode="auto">
          <a:xfrm>
            <a:off x="6418263" y="3330575"/>
            <a:ext cx="2105025" cy="561975"/>
            <a:chOff x="4043" y="2098"/>
            <a:chExt cx="1326" cy="354"/>
          </a:xfrm>
        </p:grpSpPr>
        <p:sp>
          <p:nvSpPr>
            <p:cNvPr id="530437" name="Oval 5">
              <a:extLst>
                <a:ext uri="{FF2B5EF4-FFF2-40B4-BE49-F238E27FC236}">
                  <a16:creationId xmlns:a16="http://schemas.microsoft.com/office/drawing/2014/main" id="{C35B3E18-CB51-5E38-BC3E-AA38349D2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" y="2098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ru-RU" altLang="en-US" sz="1200" b="0" i="1">
                <a:solidFill>
                  <a:srgbClr val="DDEE5E"/>
                </a:solidFill>
                <a:latin typeface="Helvetica" pitchFamily="2" charset="0"/>
              </a:endParaRPr>
            </a:p>
          </p:txBody>
        </p:sp>
        <p:sp>
          <p:nvSpPr>
            <p:cNvPr id="530440" name="Rectangle 8">
              <a:extLst>
                <a:ext uri="{FF2B5EF4-FFF2-40B4-BE49-F238E27FC236}">
                  <a16:creationId xmlns:a16="http://schemas.microsoft.com/office/drawing/2014/main" id="{590C2E16-A3B3-56B5-83BC-902C97F8A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9" y="2156"/>
              <a:ext cx="1190" cy="229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 i="1">
                  <a:solidFill>
                    <a:srgbClr val="DDEE5E"/>
                  </a:solidFill>
                  <a:latin typeface="Helvetica" pitchFamily="2" charset="0"/>
                </a:rPr>
                <a:t>ПОТОМСТВО</a:t>
              </a:r>
              <a:endParaRPr lang="en-US" altLang="en-US" sz="1800" i="1">
                <a:solidFill>
                  <a:srgbClr val="DDEE5E"/>
                </a:solidFill>
                <a:latin typeface="Helvetica" pitchFamily="2" charset="0"/>
              </a:endParaRPr>
            </a:p>
          </p:txBody>
        </p:sp>
      </p:grpSp>
      <p:grpSp>
        <p:nvGrpSpPr>
          <p:cNvPr id="530449" name="Group 17">
            <a:extLst>
              <a:ext uri="{FF2B5EF4-FFF2-40B4-BE49-F238E27FC236}">
                <a16:creationId xmlns:a16="http://schemas.microsoft.com/office/drawing/2014/main" id="{7BC42C74-1BDE-9E69-5BCE-4324B1265587}"/>
              </a:ext>
            </a:extLst>
          </p:cNvPr>
          <p:cNvGrpSpPr>
            <a:grpSpLocks/>
          </p:cNvGrpSpPr>
          <p:nvPr/>
        </p:nvGrpSpPr>
        <p:grpSpPr bwMode="auto">
          <a:xfrm>
            <a:off x="5462588" y="5535613"/>
            <a:ext cx="2098675" cy="561975"/>
            <a:chOff x="3576" y="3534"/>
            <a:chExt cx="1322" cy="354"/>
          </a:xfrm>
        </p:grpSpPr>
        <p:sp>
          <p:nvSpPr>
            <p:cNvPr id="530435" name="Oval 3">
              <a:extLst>
                <a:ext uri="{FF2B5EF4-FFF2-40B4-BE49-F238E27FC236}">
                  <a16:creationId xmlns:a16="http://schemas.microsoft.com/office/drawing/2014/main" id="{F2BDF545-7CBF-9A90-92A6-70D7D0FC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6" y="3534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ru-RU" altLang="en-US" sz="1200" b="0" i="1">
                <a:solidFill>
                  <a:srgbClr val="DDEE5E"/>
                </a:solidFill>
                <a:latin typeface="Helvetica" pitchFamily="2" charset="0"/>
              </a:endParaRPr>
            </a:p>
          </p:txBody>
        </p:sp>
        <p:sp>
          <p:nvSpPr>
            <p:cNvPr id="530436" name="Rectangle 4">
              <a:extLst>
                <a:ext uri="{FF2B5EF4-FFF2-40B4-BE49-F238E27FC236}">
                  <a16:creationId xmlns:a16="http://schemas.microsoft.com/office/drawing/2014/main" id="{904847F8-B1DA-B617-C084-7B68C32D5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3600"/>
              <a:ext cx="1234" cy="190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6082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400" i="1">
                  <a:solidFill>
                    <a:srgbClr val="DDEE5E"/>
                  </a:solidFill>
                  <a:latin typeface="Helvetica" pitchFamily="2" charset="0"/>
                </a:rPr>
                <a:t>БЛАГОСЛОВЕНИЕ</a:t>
              </a:r>
              <a:endParaRPr lang="en-US" altLang="en-US" sz="1400" i="1">
                <a:solidFill>
                  <a:srgbClr val="DDEE5E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 autoUpdateAnimBg="0"/>
      <p:bldP spid="530445" grpId="0" autoUpdateAnimBg="0"/>
      <p:bldP spid="53046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64" name="Picture 44">
            <a:extLst>
              <a:ext uri="{FF2B5EF4-FFF2-40B4-BE49-F238E27FC236}">
                <a16:creationId xmlns:a16="http://schemas.microsoft.com/office/drawing/2014/main" id="{DCCB68DB-8FA3-0764-85D4-7D13A001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165" name="Rectangle 45">
            <a:extLst>
              <a:ext uri="{FF2B5EF4-FFF2-40B4-BE49-F238E27FC236}">
                <a16:creationId xmlns:a16="http://schemas.microsoft.com/office/drawing/2014/main" id="{8C2D85C6-61C7-2407-6A49-F673A40C7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6" name="Rectangle 6">
            <a:extLst>
              <a:ext uri="{FF2B5EF4-FFF2-40B4-BE49-F238E27FC236}">
                <a16:creationId xmlns:a16="http://schemas.microsoft.com/office/drawing/2014/main" id="{FF9BB082-E9D0-A507-3D80-8A5ACE3E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3603625"/>
            <a:ext cx="15732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7127" name="Rectangle 7">
            <a:extLst>
              <a:ext uri="{FF2B5EF4-FFF2-40B4-BE49-F238E27FC236}">
                <a16:creationId xmlns:a16="http://schemas.microsoft.com/office/drawing/2014/main" id="{CA1A2E50-4496-AAD3-5334-0A3ADF391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8" name="Line 8">
            <a:extLst>
              <a:ext uri="{FF2B5EF4-FFF2-40B4-BE49-F238E27FC236}">
                <a16:creationId xmlns:a16="http://schemas.microsoft.com/office/drawing/2014/main" id="{56519CFC-A19F-CBC7-A9C1-057756C82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9" name="Line 9">
            <a:extLst>
              <a:ext uri="{FF2B5EF4-FFF2-40B4-BE49-F238E27FC236}">
                <a16:creationId xmlns:a16="http://schemas.microsoft.com/office/drawing/2014/main" id="{CEB98F7B-1B5A-DA67-E5E4-1CD833812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0" name="Line 10">
            <a:extLst>
              <a:ext uri="{FF2B5EF4-FFF2-40B4-BE49-F238E27FC236}">
                <a16:creationId xmlns:a16="http://schemas.microsoft.com/office/drawing/2014/main" id="{B6B2E8C0-ABDB-5E2B-7143-310F7ED7A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1" name="Line 11">
            <a:extLst>
              <a:ext uri="{FF2B5EF4-FFF2-40B4-BE49-F238E27FC236}">
                <a16:creationId xmlns:a16="http://schemas.microsoft.com/office/drawing/2014/main" id="{F89AF545-BDEA-8AD4-54B7-2E8438CE7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2" name="Line 12">
            <a:extLst>
              <a:ext uri="{FF2B5EF4-FFF2-40B4-BE49-F238E27FC236}">
                <a16:creationId xmlns:a16="http://schemas.microsoft.com/office/drawing/2014/main" id="{7DE7A93D-EFE5-C597-5B53-78B03A2D58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3" name="Text Box 13">
            <a:extLst>
              <a:ext uri="{FF2B5EF4-FFF2-40B4-BE49-F238E27FC236}">
                <a16:creationId xmlns:a16="http://schemas.microsoft.com/office/drawing/2014/main" id="{14DEEF97-0F81-214A-0909-84440CD87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5" name="Rectangle 15">
            <a:extLst>
              <a:ext uri="{FF2B5EF4-FFF2-40B4-BE49-F238E27FC236}">
                <a16:creationId xmlns:a16="http://schemas.microsoft.com/office/drawing/2014/main" id="{F0AC7152-283D-4BE8-09A9-DAA164672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838" y="3582988"/>
            <a:ext cx="243522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7136" name="Rectangle 16">
            <a:extLst>
              <a:ext uri="{FF2B5EF4-FFF2-40B4-BE49-F238E27FC236}">
                <a16:creationId xmlns:a16="http://schemas.microsoft.com/office/drawing/2014/main" id="{E86EE145-5247-A2CB-BF89-50DE8F6EE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3598863"/>
            <a:ext cx="31781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7137" name="Rectangle 17">
            <a:extLst>
              <a:ext uri="{FF2B5EF4-FFF2-40B4-BE49-F238E27FC236}">
                <a16:creationId xmlns:a16="http://schemas.microsoft.com/office/drawing/2014/main" id="{86B1F4F6-6AAE-6770-A768-3D3FA2452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17138" name="Rectangle 18">
            <a:extLst>
              <a:ext uri="{FF2B5EF4-FFF2-40B4-BE49-F238E27FC236}">
                <a16:creationId xmlns:a16="http://schemas.microsoft.com/office/drawing/2014/main" id="{17B981D9-E6FA-1EE7-28EF-FA43EA596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17139" name="Rectangle 19">
            <a:extLst>
              <a:ext uri="{FF2B5EF4-FFF2-40B4-BE49-F238E27FC236}">
                <a16:creationId xmlns:a16="http://schemas.microsoft.com/office/drawing/2014/main" id="{CACFC426-BF7B-8F6C-AC59-FCF828E07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sp>
        <p:nvSpPr>
          <p:cNvPr id="517140" name="Rectangle 20">
            <a:extLst>
              <a:ext uri="{FF2B5EF4-FFF2-40B4-BE49-F238E27FC236}">
                <a16:creationId xmlns:a16="http://schemas.microsoft.com/office/drawing/2014/main" id="{2C0E3B12-3ED1-DF0F-CCEE-618D473D7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Сама </a:t>
            </a:r>
            <a:r>
              <a:rPr lang="en-US" altLang="en-US" sz="2400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sz="2400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sz="2400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17141" name="Line 21">
            <a:extLst>
              <a:ext uri="{FF2B5EF4-FFF2-40B4-BE49-F238E27FC236}">
                <a16:creationId xmlns:a16="http://schemas.microsoft.com/office/drawing/2014/main" id="{733F42EC-3CDD-21DA-8689-EE51F794BD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73250" y="2043113"/>
            <a:ext cx="1362075" cy="156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0322" dir="11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42" name="Line 22">
            <a:extLst>
              <a:ext uri="{FF2B5EF4-FFF2-40B4-BE49-F238E27FC236}">
                <a16:creationId xmlns:a16="http://schemas.microsoft.com/office/drawing/2014/main" id="{13926D10-90FD-EED6-C554-0062265C4B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438" y="2036763"/>
            <a:ext cx="1282700" cy="1590675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0322" dir="11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43" name="Line 23">
            <a:extLst>
              <a:ext uri="{FF2B5EF4-FFF2-40B4-BE49-F238E27FC236}">
                <a16:creationId xmlns:a16="http://schemas.microsoft.com/office/drawing/2014/main" id="{67B4AB86-F27A-D8D5-40F7-5394235C8F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14176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0322" dir="11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7147" name="Group 27">
            <a:extLst>
              <a:ext uri="{FF2B5EF4-FFF2-40B4-BE49-F238E27FC236}">
                <a16:creationId xmlns:a16="http://schemas.microsoft.com/office/drawing/2014/main" id="{75C0A005-1089-1A6B-58FC-600C74E9BB1D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7148" name="AutoShape 28">
              <a:extLst>
                <a:ext uri="{FF2B5EF4-FFF2-40B4-BE49-F238E27FC236}">
                  <a16:creationId xmlns:a16="http://schemas.microsoft.com/office/drawing/2014/main" id="{1543EBC6-7BE7-3478-CE0E-6DE7625AA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9" name="AutoShape 29">
              <a:extLst>
                <a:ext uri="{FF2B5EF4-FFF2-40B4-BE49-F238E27FC236}">
                  <a16:creationId xmlns:a16="http://schemas.microsoft.com/office/drawing/2014/main" id="{B6D5A984-21AF-BB22-CE57-76511C325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0" name="AutoShape 30">
              <a:extLst>
                <a:ext uri="{FF2B5EF4-FFF2-40B4-BE49-F238E27FC236}">
                  <a16:creationId xmlns:a16="http://schemas.microsoft.com/office/drawing/2014/main" id="{B7E4EAD0-4127-04DB-180B-8AB86985D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1" name="AutoShape 31">
              <a:extLst>
                <a:ext uri="{FF2B5EF4-FFF2-40B4-BE49-F238E27FC236}">
                  <a16:creationId xmlns:a16="http://schemas.microsoft.com/office/drawing/2014/main" id="{6DC2FB58-9939-3158-6B71-2845DAB32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56" name="Rectangle 36">
            <a:extLst>
              <a:ext uri="{FF2B5EF4-FFF2-40B4-BE49-F238E27FC236}">
                <a16:creationId xmlns:a16="http://schemas.microsoft.com/office/drawing/2014/main" id="{98860509-CA41-DCEA-7B93-0FF950BA3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17157" name="Text Box 37">
            <a:extLst>
              <a:ext uri="{FF2B5EF4-FFF2-40B4-BE49-F238E27FC236}">
                <a16:creationId xmlns:a16="http://schemas.microsoft.com/office/drawing/2014/main" id="{FDDCE381-8598-9045-249D-002F98424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17158" name="Rectangle 38">
            <a:extLst>
              <a:ext uri="{FF2B5EF4-FFF2-40B4-BE49-F238E27FC236}">
                <a16:creationId xmlns:a16="http://schemas.microsoft.com/office/drawing/2014/main" id="{E26007BA-48BE-072E-0C2F-E4880F7DE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7159" name="Text Box 39">
            <a:extLst>
              <a:ext uri="{FF2B5EF4-FFF2-40B4-BE49-F238E27FC236}">
                <a16:creationId xmlns:a16="http://schemas.microsoft.com/office/drawing/2014/main" id="{2335BDE9-5298-4BB6-BB01-31747638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17163" name="Group 43">
            <a:extLst>
              <a:ext uri="{FF2B5EF4-FFF2-40B4-BE49-F238E27FC236}">
                <a16:creationId xmlns:a16="http://schemas.microsoft.com/office/drawing/2014/main" id="{CCBC9291-3A61-DDB2-E8FB-3E1F8DF54B76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458788"/>
            <a:ext cx="8178800" cy="1406525"/>
            <a:chOff x="410" y="289"/>
            <a:chExt cx="5152" cy="886"/>
          </a:xfrm>
        </p:grpSpPr>
        <p:sp>
          <p:nvSpPr>
            <p:cNvPr id="517125" name="Rectangle 5">
              <a:extLst>
                <a:ext uri="{FF2B5EF4-FFF2-40B4-BE49-F238E27FC236}">
                  <a16:creationId xmlns:a16="http://schemas.microsoft.com/office/drawing/2014/main" id="{053948B0-6C52-A81E-ED89-B28E3A023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429"/>
              <a:ext cx="1185" cy="7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ru-RU" altLang="en-US" sz="2400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 sz="2400">
                  <a:solidFill>
                    <a:srgbClr val="FD2558"/>
                  </a:solidFill>
                  <a:latin typeface="Helvetica" pitchFamily="2" charset="0"/>
                </a:rPr>
                <a:t>       </a:t>
              </a:r>
              <a:r>
                <a:rPr lang="en-US" altLang="en-US" sz="2400">
                  <a:latin typeface="Helvetica" pitchFamily="2" charset="0"/>
                </a:rPr>
                <a:t> </a:t>
              </a:r>
              <a:r>
                <a:rPr lang="ru-RU" altLang="en-US" sz="2400">
                  <a:latin typeface="Helvetica" pitchFamily="2" charset="0"/>
                </a:rPr>
                <a:t>Быт.</a:t>
              </a:r>
              <a:r>
                <a:rPr lang="en-US" altLang="en-US" sz="2400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17134" name="Text Box 14">
              <a:extLst>
                <a:ext uri="{FF2B5EF4-FFF2-40B4-BE49-F238E27FC236}">
                  <a16:creationId xmlns:a16="http://schemas.microsoft.com/office/drawing/2014/main" id="{D7C6E726-C6D7-4CBE-152D-3D3664545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74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400">
                  <a:solidFill>
                    <a:srgbClr val="FD2558"/>
                  </a:solidFill>
                  <a:latin typeface="Helvetica" pitchFamily="2" charset="0"/>
                </a:rPr>
                <a:t>Завет</a:t>
              </a:r>
            </a:p>
            <a:p>
              <a:endParaRPr lang="ru-RU" altLang="en-US" sz="2400">
                <a:solidFill>
                  <a:srgbClr val="FD2558"/>
                </a:solidFill>
                <a:latin typeface="Helvetica" pitchFamily="2" charset="0"/>
              </a:endParaRPr>
            </a:p>
            <a:p>
              <a:r>
                <a:rPr lang="ru-RU" altLang="en-US" sz="2400">
                  <a:latin typeface="Helvetica" pitchFamily="2" charset="0"/>
                </a:rPr>
                <a:t>Быт.</a:t>
              </a:r>
              <a:r>
                <a:rPr lang="en-US" altLang="en-US" sz="2400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  <p:sp>
          <p:nvSpPr>
            <p:cNvPr id="517162" name="Rectangle 42">
              <a:extLst>
                <a:ext uri="{FF2B5EF4-FFF2-40B4-BE49-F238E27FC236}">
                  <a16:creationId xmlns:a16="http://schemas.microsoft.com/office/drawing/2014/main" id="{10823BD2-7C49-3986-159D-C0E02B382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89"/>
              <a:ext cx="2291" cy="732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 ЗАВЕТ</a:t>
              </a:r>
              <a:endParaRPr lang="en-US" altLang="en-US" sz="4800" i="1">
                <a:solidFill>
                  <a:schemeClr val="tx2"/>
                </a:solidFill>
                <a:latin typeface="Kosher-Norm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31" name="Rectangle 15">
            <a:extLst>
              <a:ext uri="{FF2B5EF4-FFF2-40B4-BE49-F238E27FC236}">
                <a16:creationId xmlns:a16="http://schemas.microsoft.com/office/drawing/2014/main" id="{299E3EEF-9761-C154-6A41-0B2E1A2F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Бытие</a:t>
            </a:r>
            <a:r>
              <a:rPr lang="en-US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АВРААМОВЫ ОБЕТОВАНИЯ</a:t>
            </a:r>
            <a:endParaRPr lang="en-US" altLang="en-US" sz="32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1229" name="Rectangle 13">
            <a:extLst>
              <a:ext uri="{FF2B5EF4-FFF2-40B4-BE49-F238E27FC236}">
                <a16:creationId xmlns:a16="http://schemas.microsoft.com/office/drawing/2014/main" id="{2A3A70F2-5BF5-7081-73E8-1D01325F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 сказал Господь Аврааму: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пойди из земли твоей, от родства</a:t>
            </a:r>
          </a:p>
          <a:p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          твоего и из дома отца твоего,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endParaRPr lang="ru-RU" altLang="en-US" sz="28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         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в землю,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которую Я укажу тебе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r>
              <a:rPr lang="ru-RU" altLang="en-US" sz="28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Я произведу от тебя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великий народ 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 благословлю тебя, </a:t>
            </a:r>
            <a:endParaRPr lang="en-US" altLang="en-US" sz="28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 возвеличу имя твое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 будешь ты в благословение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Я благословлю благословляющих тебя</a:t>
            </a:r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	      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и злословящих тебя прокляну</a:t>
            </a:r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	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и благословятся в тебе</a:t>
            </a:r>
            <a:endParaRPr lang="en-US" altLang="en-US" sz="2800" i="1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все племена земные</a:t>
            </a:r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521230" name="Rectangle 14">
            <a:extLst>
              <a:ext uri="{FF2B5EF4-FFF2-40B4-BE49-F238E27FC236}">
                <a16:creationId xmlns:a16="http://schemas.microsoft.com/office/drawing/2014/main" id="{19E5A286-C720-F6DC-6F08-28F30139E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"/>
            <a:ext cx="9144000" cy="68453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0" name="Text Box 4">
            <a:extLst>
              <a:ext uri="{FF2B5EF4-FFF2-40B4-BE49-F238E27FC236}">
                <a16:creationId xmlns:a16="http://schemas.microsoft.com/office/drawing/2014/main" id="{BFB13724-DA7F-77D0-9081-E1A2321BF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21228" name="Rectangle 12">
            <a:extLst>
              <a:ext uri="{FF2B5EF4-FFF2-40B4-BE49-F238E27FC236}">
                <a16:creationId xmlns:a16="http://schemas.microsoft.com/office/drawing/2014/main" id="{CDA5D288-D3B4-E110-2AA1-AE3076538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521225" name="Text Box 9">
            <a:extLst>
              <a:ext uri="{FF2B5EF4-FFF2-40B4-BE49-F238E27FC236}">
                <a16:creationId xmlns:a16="http://schemas.microsoft.com/office/drawing/2014/main" id="{2A4D3A44-2173-DA3C-1137-44A401235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1339850"/>
            <a:ext cx="7585075" cy="44799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rgbClr val="FBF43D"/>
                </a:solidFill>
              </a:rPr>
              <a:t>А теперь посмотрите на эти слова еще раз</a:t>
            </a:r>
            <a:r>
              <a:rPr lang="en-US" altLang="en-US">
                <a:solidFill>
                  <a:srgbClr val="FBF43D"/>
                </a:solidFill>
              </a:rPr>
              <a:t>…</a:t>
            </a:r>
            <a:endParaRPr lang="en-US" altLang="en-US" sz="5400">
              <a:solidFill>
                <a:srgbClr val="FBF43D"/>
              </a:solidFill>
            </a:endParaRPr>
          </a:p>
        </p:txBody>
      </p:sp>
      <p:sp>
        <p:nvSpPr>
          <p:cNvPr id="521232" name="Rectangle 16">
            <a:extLst>
              <a:ext uri="{FF2B5EF4-FFF2-40B4-BE49-F238E27FC236}">
                <a16:creationId xmlns:a16="http://schemas.microsoft.com/office/drawing/2014/main" id="{8714324F-3A93-40DB-3C6F-4B86F483B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>
            <a:extLst>
              <a:ext uri="{FF2B5EF4-FFF2-40B4-BE49-F238E27FC236}">
                <a16:creationId xmlns:a16="http://schemas.microsoft.com/office/drawing/2014/main" id="{9E0E4111-D84E-C245-A476-B115060CC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 сказал Господь Аврааму: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пойди из земли твоей, от родства</a:t>
            </a:r>
          </a:p>
          <a:p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          твоего и из дома отца твоего,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endParaRPr lang="ru-RU" altLang="en-US" sz="28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         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в землю,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которую Я укажу тебе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r>
              <a:rPr lang="ru-RU" altLang="en-US" sz="28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Я произведу от тебя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великий народ 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 благословлю тебя, </a:t>
            </a:r>
            <a:endParaRPr lang="en-US" altLang="en-US" sz="28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 возвеличу имя твое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и будешь ты в благословение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rgbClr val="000099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Я благословлю благословляющих тебя</a:t>
            </a:r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	      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и злословящих тебя прокляну</a:t>
            </a:r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	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и благословятся в тебе</a:t>
            </a:r>
            <a:endParaRPr lang="en-US" altLang="en-US" sz="2800" i="1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все племена земные</a:t>
            </a:r>
            <a:r>
              <a:rPr lang="en-US" altLang="en-US" sz="2800" i="1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569347" name="Rectangle 3">
            <a:extLst>
              <a:ext uri="{FF2B5EF4-FFF2-40B4-BE49-F238E27FC236}">
                <a16:creationId xmlns:a16="http://schemas.microsoft.com/office/drawing/2014/main" id="{3D33B327-998C-93DA-7CFF-1DACF6587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Бытие</a:t>
            </a:r>
            <a:r>
              <a:rPr lang="en-US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АВРААМОВЫ ОБЕТОВАНИЯ</a:t>
            </a:r>
            <a:endParaRPr lang="en-US" altLang="en-US" sz="32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9348" name="Text Box 4">
            <a:extLst>
              <a:ext uri="{FF2B5EF4-FFF2-40B4-BE49-F238E27FC236}">
                <a16:creationId xmlns:a16="http://schemas.microsoft.com/office/drawing/2014/main" id="{57227DAA-E580-653C-26F0-4CEA91CC9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69349" name="Rectangle 5">
            <a:extLst>
              <a:ext uri="{FF2B5EF4-FFF2-40B4-BE49-F238E27FC236}">
                <a16:creationId xmlns:a16="http://schemas.microsoft.com/office/drawing/2014/main" id="{8247B78C-743D-F9ED-C4F4-F7042D056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69350" name="Text Box 6">
            <a:extLst>
              <a:ext uri="{FF2B5EF4-FFF2-40B4-BE49-F238E27FC236}">
                <a16:creationId xmlns:a16="http://schemas.microsoft.com/office/drawing/2014/main" id="{A82EF8A9-0F7F-34C3-EDFC-95AC0D50C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569353" name="Rectangle 9">
            <a:extLst>
              <a:ext uri="{FF2B5EF4-FFF2-40B4-BE49-F238E27FC236}">
                <a16:creationId xmlns:a16="http://schemas.microsoft.com/office/drawing/2014/main" id="{D26CEFD5-A86A-875D-697E-C521687B2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"/>
            <a:ext cx="9144000" cy="68453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5" name="Text Box 11">
            <a:extLst>
              <a:ext uri="{FF2B5EF4-FFF2-40B4-BE49-F238E27FC236}">
                <a16:creationId xmlns:a16="http://schemas.microsoft.com/office/drawing/2014/main" id="{8A33A2F3-D01A-90D6-0A8D-53C3115B4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1285875"/>
            <a:ext cx="7805737" cy="447992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>
                <a:solidFill>
                  <a:srgbClr val="FBF43D"/>
                </a:solidFill>
              </a:rPr>
              <a:t>Принимаем ли мы эти слова в </a:t>
            </a:r>
          </a:p>
          <a:p>
            <a:pPr algn="ctr"/>
            <a:r>
              <a:rPr lang="ru-RU" altLang="en-US">
                <a:solidFill>
                  <a:srgbClr val="FBF43D"/>
                </a:solidFill>
              </a:rPr>
              <a:t>их нормальном значении?</a:t>
            </a:r>
            <a:endParaRPr lang="en-US" altLang="en-US">
              <a:solidFill>
                <a:srgbClr val="FBF43D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8" name="Rectangle 18">
            <a:extLst>
              <a:ext uri="{FF2B5EF4-FFF2-40B4-BE49-F238E27FC236}">
                <a16:creationId xmlns:a16="http://schemas.microsoft.com/office/drawing/2014/main" id="{B9337A95-C794-5A07-6A75-C2588E978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7007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altLang="en-US" sz="3200">
              <a:latin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latin typeface="Times New Roman" panose="02020603050405020304" pitchFamily="18" charset="0"/>
              </a:rPr>
              <a:t>И сказал Господь Аврааму: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latin typeface="Times New Roman" panose="02020603050405020304" pitchFamily="18" charset="0"/>
              </a:rPr>
              <a:t>   </a:t>
            </a:r>
            <a:r>
              <a:rPr lang="ru-RU" altLang="en-US" sz="2800">
                <a:latin typeface="Times New Roman" panose="02020603050405020304" pitchFamily="18" charset="0"/>
              </a:rPr>
              <a:t>      </a:t>
            </a:r>
            <a:r>
              <a:rPr lang="en-US" altLang="en-US" sz="2800">
                <a:latin typeface="Times New Roman" panose="02020603050405020304" pitchFamily="18" charset="0"/>
              </a:rPr>
              <a:t>     </a:t>
            </a:r>
            <a:r>
              <a:rPr lang="ru-RU" altLang="en-US" sz="2800">
                <a:latin typeface="Times New Roman" panose="02020603050405020304" pitchFamily="18" charset="0"/>
              </a:rPr>
              <a:t>пойди из земли твоей, от родства</a:t>
            </a:r>
          </a:p>
          <a:p>
            <a:r>
              <a:rPr lang="ru-RU" altLang="en-US" sz="2800">
                <a:latin typeface="Times New Roman" panose="02020603050405020304" pitchFamily="18" charset="0"/>
              </a:rPr>
              <a:t>              твоего и из дома отца твоего,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endParaRPr lang="ru-RU" altLang="en-US" sz="2800">
              <a:latin typeface="Times New Roman" panose="02020603050405020304" pitchFamily="18" charset="0"/>
            </a:endParaRPr>
          </a:p>
          <a:p>
            <a:r>
              <a:rPr lang="ru-RU" altLang="en-US" sz="2800">
                <a:latin typeface="Times New Roman" panose="02020603050405020304" pitchFamily="18" charset="0"/>
              </a:rPr>
              <a:t>              </a:t>
            </a:r>
            <a:r>
              <a:rPr lang="ru-RU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в землю,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latin typeface="Times New Roman" panose="02020603050405020304" pitchFamily="18" charset="0"/>
              </a:rPr>
              <a:t>которую Я укажу тебе</a:t>
            </a:r>
            <a:r>
              <a:rPr lang="en-US" altLang="en-US" sz="280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000"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latin typeface="Times New Roman" panose="02020603050405020304" pitchFamily="18" charset="0"/>
              </a:rPr>
              <a:t>2</a:t>
            </a:r>
            <a:r>
              <a:rPr lang="ru-RU" altLang="en-US" sz="2800" baseline="300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latin typeface="Times New Roman" panose="02020603050405020304" pitchFamily="18" charset="0"/>
              </a:rPr>
              <a:t>и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latin typeface="Times New Roman" panose="02020603050405020304" pitchFamily="18" charset="0"/>
              </a:rPr>
              <a:t>Я произведу от тебя </a:t>
            </a:r>
            <a:r>
              <a:rPr lang="ru-RU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великий народ 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latin typeface="Times New Roman" panose="02020603050405020304" pitchFamily="18" charset="0"/>
              </a:rPr>
              <a:t>и благословлю тебя, </a:t>
            </a:r>
            <a:endParaRPr lang="en-US" altLang="en-US" sz="2800">
              <a:latin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</a:rPr>
              <a:t>	   </a:t>
            </a:r>
            <a:r>
              <a:rPr lang="ru-RU" altLang="en-US" sz="2800">
                <a:latin typeface="Times New Roman" panose="02020603050405020304" pitchFamily="18" charset="0"/>
              </a:rPr>
              <a:t>и возвеличу имя твое</a:t>
            </a:r>
            <a:r>
              <a:rPr lang="en-US" altLang="en-US" sz="2800"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latin typeface="Times New Roman" panose="02020603050405020304" pitchFamily="18" charset="0"/>
              </a:rPr>
              <a:t>и будешь ты в благословение</a:t>
            </a:r>
            <a:r>
              <a:rPr lang="en-US" altLang="en-US" sz="280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Я благословлю благословляющих тебя</a:t>
            </a:r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 i="1">
              <a:latin typeface="Times New Roman" panose="02020603050405020304" pitchFamily="18" charset="0"/>
            </a:endParaRPr>
          </a:p>
          <a:p>
            <a:r>
              <a:rPr lang="en-US" altLang="en-US" sz="2800" i="1">
                <a:latin typeface="Times New Roman" panose="02020603050405020304" pitchFamily="18" charset="0"/>
              </a:rPr>
              <a:t>	       </a:t>
            </a:r>
            <a:r>
              <a:rPr lang="ru-RU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и злословящих тебя прокляну</a:t>
            </a:r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	 </a:t>
            </a:r>
            <a:r>
              <a:rPr lang="ru-RU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и благословятся в тебе</a:t>
            </a:r>
            <a:endParaRPr lang="en-US" altLang="en-US" sz="2800" i="1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все племена земные</a:t>
            </a:r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522244" name="Text Box 4">
            <a:extLst>
              <a:ext uri="{FF2B5EF4-FFF2-40B4-BE49-F238E27FC236}">
                <a16:creationId xmlns:a16="http://schemas.microsoft.com/office/drawing/2014/main" id="{74B95738-599B-70E3-C784-41898A51E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22249" name="Oval 9">
            <a:extLst>
              <a:ext uri="{FF2B5EF4-FFF2-40B4-BE49-F238E27FC236}">
                <a16:creationId xmlns:a16="http://schemas.microsoft.com/office/drawing/2014/main" id="{20E40CCD-50F5-EF3C-F66F-8B34C6B69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025" y="2606675"/>
            <a:ext cx="2103438" cy="627063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0" name="Oval 10">
            <a:extLst>
              <a:ext uri="{FF2B5EF4-FFF2-40B4-BE49-F238E27FC236}">
                <a16:creationId xmlns:a16="http://schemas.microsoft.com/office/drawing/2014/main" id="{5CCEEEF6-63EA-347A-A81B-2A7819C33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513" y="3003550"/>
            <a:ext cx="2676525" cy="627063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1" name="Oval 11">
            <a:extLst>
              <a:ext uri="{FF2B5EF4-FFF2-40B4-BE49-F238E27FC236}">
                <a16:creationId xmlns:a16="http://schemas.microsoft.com/office/drawing/2014/main" id="{3B34937E-3615-246D-EC83-66DF406C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425950"/>
            <a:ext cx="8128000" cy="2298700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4" name="Rectangle 14">
            <a:extLst>
              <a:ext uri="{FF2B5EF4-FFF2-40B4-BE49-F238E27FC236}">
                <a16:creationId xmlns:a16="http://schemas.microsoft.com/office/drawing/2014/main" id="{53285062-33CD-31CC-08E6-5DE3B175B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522255" name="Text Box 15">
            <a:extLst>
              <a:ext uri="{FF2B5EF4-FFF2-40B4-BE49-F238E27FC236}">
                <a16:creationId xmlns:a16="http://schemas.microsoft.com/office/drawing/2014/main" id="{8DDCF867-DC2D-40A9-8701-4FBA1AACC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338" y="6407150"/>
            <a:ext cx="298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522256" name="Text Box 16">
            <a:extLst>
              <a:ext uri="{FF2B5EF4-FFF2-40B4-BE49-F238E27FC236}">
                <a16:creationId xmlns:a16="http://schemas.microsoft.com/office/drawing/2014/main" id="{BA93E03C-C5C0-EBB0-FD12-0479BBA00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800">
              <a:solidFill>
                <a:srgbClr val="FFFFFF"/>
              </a:solidFill>
            </a:endParaRPr>
          </a:p>
        </p:txBody>
      </p:sp>
      <p:sp>
        <p:nvSpPr>
          <p:cNvPr id="522257" name="Rectangle 17">
            <a:extLst>
              <a:ext uri="{FF2B5EF4-FFF2-40B4-BE49-F238E27FC236}">
                <a16:creationId xmlns:a16="http://schemas.microsoft.com/office/drawing/2014/main" id="{FADB57C7-9F97-E312-455E-F443C76AA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Бытие</a:t>
            </a:r>
            <a:r>
              <a:rPr lang="en-US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АВРААМОВЫ ОБЕТОВАНИЯ</a:t>
            </a:r>
            <a:endParaRPr lang="en-US" altLang="en-US" sz="32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201" name="Rectangle 17">
            <a:extLst>
              <a:ext uri="{FF2B5EF4-FFF2-40B4-BE49-F238E27FC236}">
                <a16:creationId xmlns:a16="http://schemas.microsoft.com/office/drawing/2014/main" id="{C1D65F57-BF88-6060-6BD7-323AFB111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altLang="en-US" sz="3200">
              <a:latin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 сказал Господь Аврааму: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пойди из земли твоей, от родства</a:t>
            </a:r>
          </a:p>
          <a:p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         твоего и из дома отца твоего,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ru-RU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        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в землю,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которую Я укажу тебе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ru-RU" altLang="en-US" sz="2800" baseline="30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Я произведу от тебя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великий народ 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 благословлю тебя, </a:t>
            </a: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	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 возвеличу имя твое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 будешь ты в благословение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Я благословлю благословляющих тебя</a:t>
            </a:r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	      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и злословящих тебя прокляну</a:t>
            </a:r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и благословятся в тебе</a:t>
            </a:r>
            <a:endParaRPr lang="en-US" altLang="en-US" sz="2800" i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все племена земные</a:t>
            </a:r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77189" name="Text Box 5">
            <a:extLst>
              <a:ext uri="{FF2B5EF4-FFF2-40B4-BE49-F238E27FC236}">
                <a16:creationId xmlns:a16="http://schemas.microsoft.com/office/drawing/2014/main" id="{4E75664A-E1E0-08EE-C768-7C93AC10A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1216025"/>
            <a:ext cx="7958138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chemeClr val="folHlink"/>
                </a:solidFill>
              </a:rPr>
              <a:t>Имеют ли эти слова такую же силу сегодня, что и во время Авраама?</a:t>
            </a:r>
            <a:endParaRPr lang="en-US" altLang="en-US" sz="4000">
              <a:solidFill>
                <a:schemeClr val="folHlink"/>
              </a:solidFill>
            </a:endParaRPr>
          </a:p>
        </p:txBody>
      </p:sp>
      <p:sp>
        <p:nvSpPr>
          <p:cNvPr id="477190" name="Text Box 6">
            <a:extLst>
              <a:ext uri="{FF2B5EF4-FFF2-40B4-BE49-F238E27FC236}">
                <a16:creationId xmlns:a16="http://schemas.microsoft.com/office/drawing/2014/main" id="{A83B7DED-A97A-EB36-62E8-CA060A9AF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77196" name="Rectangle 12">
            <a:extLst>
              <a:ext uri="{FF2B5EF4-FFF2-40B4-BE49-F238E27FC236}">
                <a16:creationId xmlns:a16="http://schemas.microsoft.com/office/drawing/2014/main" id="{CA4A5ED2-C81E-FDDE-8E6D-50931BB80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77198" name="Text Box 14">
            <a:extLst>
              <a:ext uri="{FF2B5EF4-FFF2-40B4-BE49-F238E27FC236}">
                <a16:creationId xmlns:a16="http://schemas.microsoft.com/office/drawing/2014/main" id="{18599ADE-8CC6-4C1F-0E71-F40A1F5F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3546475"/>
            <a:ext cx="7800975" cy="25304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chemeClr val="folHlink"/>
                </a:solidFill>
              </a:rPr>
              <a:t>…</a:t>
            </a:r>
            <a:r>
              <a:rPr lang="ru-RU" altLang="en-US" sz="4000">
                <a:solidFill>
                  <a:schemeClr val="folHlink"/>
                </a:solidFill>
              </a:rPr>
              <a:t>ЕСЛИ НЕТ</a:t>
            </a:r>
            <a:r>
              <a:rPr lang="en-US" altLang="en-US" sz="4000">
                <a:solidFill>
                  <a:schemeClr val="folHlink"/>
                </a:solidFill>
              </a:rPr>
              <a:t>…</a:t>
            </a:r>
            <a:r>
              <a:rPr lang="ru-RU" altLang="en-US" sz="4000">
                <a:solidFill>
                  <a:schemeClr val="folHlink"/>
                </a:solidFill>
              </a:rPr>
              <a:t>      </a:t>
            </a:r>
            <a:r>
              <a:rPr lang="en-US" altLang="en-US" sz="4000">
                <a:solidFill>
                  <a:schemeClr val="folHlink"/>
                </a:solidFill>
              </a:rPr>
              <a:t>         </a:t>
            </a:r>
            <a:r>
              <a:rPr lang="ru-RU" altLang="en-US" sz="4000">
                <a:solidFill>
                  <a:schemeClr val="folHlink"/>
                </a:solidFill>
              </a:rPr>
              <a:t>   то какие</a:t>
            </a:r>
            <a:r>
              <a:rPr lang="en-US" altLang="en-US" sz="4000">
                <a:solidFill>
                  <a:schemeClr val="folHlink"/>
                </a:solidFill>
              </a:rPr>
              <a:t> </a:t>
            </a:r>
            <a:r>
              <a:rPr lang="ru-RU" altLang="en-US" sz="4000" i="1">
                <a:solidFill>
                  <a:srgbClr val="99CCFF"/>
                </a:solidFill>
              </a:rPr>
              <a:t>другие</a:t>
            </a:r>
            <a:r>
              <a:rPr lang="en-US" altLang="en-US" sz="4000" i="1">
                <a:solidFill>
                  <a:srgbClr val="99CCFF"/>
                </a:solidFill>
              </a:rPr>
              <a:t> </a:t>
            </a:r>
            <a:r>
              <a:rPr lang="ru-RU" altLang="en-US" sz="4000" i="1">
                <a:solidFill>
                  <a:srgbClr val="99CCFF"/>
                </a:solidFill>
              </a:rPr>
              <a:t>части</a:t>
            </a:r>
            <a:r>
              <a:rPr lang="en-US" altLang="en-US" sz="4000">
                <a:solidFill>
                  <a:schemeClr val="folHlink"/>
                </a:solidFill>
              </a:rPr>
              <a:t> </a:t>
            </a:r>
            <a:r>
              <a:rPr lang="ru-RU" altLang="en-US" sz="4000">
                <a:solidFill>
                  <a:schemeClr val="folHlink"/>
                </a:solidFill>
              </a:rPr>
              <a:t>Библии</a:t>
            </a:r>
            <a:r>
              <a:rPr lang="en-US" altLang="en-US" sz="4000">
                <a:solidFill>
                  <a:schemeClr val="folHlink"/>
                </a:solidFill>
              </a:rPr>
              <a:t> </a:t>
            </a:r>
            <a:r>
              <a:rPr lang="ru-RU" altLang="en-US" sz="4000">
                <a:solidFill>
                  <a:schemeClr val="folHlink"/>
                </a:solidFill>
              </a:rPr>
              <a:t>вы отнесете к не имеющим силу?</a:t>
            </a:r>
            <a:r>
              <a:rPr lang="en-US" altLang="en-US" sz="400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477199" name="Text Box 15">
            <a:extLst>
              <a:ext uri="{FF2B5EF4-FFF2-40B4-BE49-F238E27FC236}">
                <a16:creationId xmlns:a16="http://schemas.microsoft.com/office/drawing/2014/main" id="{DB9B68D1-2E48-2188-60BE-F5772EF7E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191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77200" name="Rectangle 16">
            <a:extLst>
              <a:ext uri="{FF2B5EF4-FFF2-40B4-BE49-F238E27FC236}">
                <a16:creationId xmlns:a16="http://schemas.microsoft.com/office/drawing/2014/main" id="{CF9D1B44-164D-967F-1E5B-5406613C8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Бытие</a:t>
            </a:r>
            <a:r>
              <a:rPr lang="en-US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АВРААМОВЫ ОБЕТОВАНИЯ</a:t>
            </a:r>
            <a:endParaRPr lang="en-US" altLang="en-US" sz="32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9" grpId="0" autoUpdateAnimBg="0"/>
      <p:bldP spid="47719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25" name="Rectangle 17">
            <a:extLst>
              <a:ext uri="{FF2B5EF4-FFF2-40B4-BE49-F238E27FC236}">
                <a16:creationId xmlns:a16="http://schemas.microsoft.com/office/drawing/2014/main" id="{5A664894-5820-2647-4AE7-B5542AD31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altLang="en-US" sz="3200">
              <a:latin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 сказал Господь Аврааму: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пойди из земли твоей, от родства</a:t>
            </a:r>
          </a:p>
          <a:p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         твоего и из дома отца твоего,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ru-RU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        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в землю,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которую Я укажу тебе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ru-RU" altLang="en-US" sz="2800" baseline="30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Я произведу от тебя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великий народ 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 благословлю тебя, </a:t>
            </a: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	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 возвеличу имя твое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и будешь ты в благословение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Я благословлю благословляющих тебя</a:t>
            </a:r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	      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и злословящих тебя прокляну</a:t>
            </a:r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и благословятся в тебе</a:t>
            </a:r>
            <a:endParaRPr lang="en-US" altLang="en-US" sz="2800" i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	      </a:t>
            </a:r>
            <a:r>
              <a:rPr lang="ru-RU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все племена земные</a:t>
            </a:r>
            <a:r>
              <a:rPr lang="en-US" altLang="en-US" sz="2800" i="1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78216" name="Text Box 8">
            <a:extLst>
              <a:ext uri="{FF2B5EF4-FFF2-40B4-BE49-F238E27FC236}">
                <a16:creationId xmlns:a16="http://schemas.microsoft.com/office/drawing/2014/main" id="{9454E4EC-9727-2025-F976-D64B77261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144713"/>
            <a:ext cx="7426325" cy="3749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rgbClr val="FFFF00"/>
                </a:solidFill>
              </a:rPr>
              <a:t>ХОРОШО</a:t>
            </a:r>
            <a:r>
              <a:rPr lang="en-US" altLang="en-US" sz="6000">
                <a:solidFill>
                  <a:srgbClr val="FFFF00"/>
                </a:solidFill>
              </a:rPr>
              <a:t>…</a:t>
            </a:r>
            <a:r>
              <a:rPr lang="ru-RU" altLang="en-US" sz="6000">
                <a:solidFill>
                  <a:srgbClr val="FFFF00"/>
                </a:solidFill>
              </a:rPr>
              <a:t> ТОГДА</a:t>
            </a:r>
            <a:r>
              <a:rPr lang="en-US" altLang="en-US" sz="6000">
                <a:solidFill>
                  <a:srgbClr val="FFFF00"/>
                </a:solidFill>
              </a:rPr>
              <a:t> </a:t>
            </a:r>
            <a:r>
              <a:rPr lang="ru-RU" altLang="en-US" sz="6000">
                <a:solidFill>
                  <a:srgbClr val="FFFF00"/>
                </a:solidFill>
              </a:rPr>
              <a:t>ЧТО-ТО ЕЩЕ ИМЕЕТ ЗДЕСЬ ЗНАЧЕНИЕ</a:t>
            </a:r>
            <a:r>
              <a:rPr lang="en-US" altLang="en-US" sz="600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78217" name="Text Box 9">
            <a:extLst>
              <a:ext uri="{FF2B5EF4-FFF2-40B4-BE49-F238E27FC236}">
                <a16:creationId xmlns:a16="http://schemas.microsoft.com/office/drawing/2014/main" id="{9D48567A-6A33-7646-693B-F0F51F9F3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78223" name="Rectangle 15">
            <a:extLst>
              <a:ext uri="{FF2B5EF4-FFF2-40B4-BE49-F238E27FC236}">
                <a16:creationId xmlns:a16="http://schemas.microsoft.com/office/drawing/2014/main" id="{EA0F6B5A-8F2F-A634-8F43-46E6667B8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478224" name="Rectangle 16">
            <a:extLst>
              <a:ext uri="{FF2B5EF4-FFF2-40B4-BE49-F238E27FC236}">
                <a16:creationId xmlns:a16="http://schemas.microsoft.com/office/drawing/2014/main" id="{E0D2CF0F-0B71-496E-0A5A-C3178C421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Бытие</a:t>
            </a:r>
            <a:r>
              <a:rPr lang="en-US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/>
            <a:r>
              <a:rPr lang="ru-RU" altLang="en-US" sz="3200">
                <a:solidFill>
                  <a:srgbClr val="DDEE5E"/>
                </a:solidFill>
                <a:latin typeface="Times New Roman" panose="02020603050405020304" pitchFamily="18" charset="0"/>
              </a:rPr>
              <a:t>АВРААМОВЫ ОБЕТОВАНИЯ</a:t>
            </a:r>
            <a:endParaRPr lang="en-US" altLang="en-US" sz="32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205" name="Picture 61">
            <a:extLst>
              <a:ext uri="{FF2B5EF4-FFF2-40B4-BE49-F238E27FC236}">
                <a16:creationId xmlns:a16="http://schemas.microsoft.com/office/drawing/2014/main" id="{8108DE01-2428-2A58-648C-AF3511B8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151" name="Rectangle 7">
            <a:extLst>
              <a:ext uri="{FF2B5EF4-FFF2-40B4-BE49-F238E27FC236}">
                <a16:creationId xmlns:a16="http://schemas.microsoft.com/office/drawing/2014/main" id="{245606AB-A183-4B6E-6D9E-662F2C7C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6" name="Line 12">
            <a:extLst>
              <a:ext uri="{FF2B5EF4-FFF2-40B4-BE49-F238E27FC236}">
                <a16:creationId xmlns:a16="http://schemas.microsoft.com/office/drawing/2014/main" id="{813010FB-E29C-7CA5-24DF-71D0E7710A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206" name="Rectangle 62">
            <a:extLst>
              <a:ext uri="{FF2B5EF4-FFF2-40B4-BE49-F238E27FC236}">
                <a16:creationId xmlns:a16="http://schemas.microsoft.com/office/drawing/2014/main" id="{531A844B-87C9-9E57-C065-984113895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2" name="Line 8">
            <a:extLst>
              <a:ext uri="{FF2B5EF4-FFF2-40B4-BE49-F238E27FC236}">
                <a16:creationId xmlns:a16="http://schemas.microsoft.com/office/drawing/2014/main" id="{F272F69C-6EDC-6EB3-3A80-1B5CE9482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3" name="Line 9">
            <a:extLst>
              <a:ext uri="{FF2B5EF4-FFF2-40B4-BE49-F238E27FC236}">
                <a16:creationId xmlns:a16="http://schemas.microsoft.com/office/drawing/2014/main" id="{BE133BF0-3D7B-2FCF-766A-0E7258C22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4" name="Line 10">
            <a:extLst>
              <a:ext uri="{FF2B5EF4-FFF2-40B4-BE49-F238E27FC236}">
                <a16:creationId xmlns:a16="http://schemas.microsoft.com/office/drawing/2014/main" id="{FD4D5EBF-E136-7B94-ACD0-3C4200EF8E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5" name="Line 11">
            <a:extLst>
              <a:ext uri="{FF2B5EF4-FFF2-40B4-BE49-F238E27FC236}">
                <a16:creationId xmlns:a16="http://schemas.microsoft.com/office/drawing/2014/main" id="{D17B12A3-E0AC-4384-9442-8FA59D3AEE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7" name="Text Box 13">
            <a:extLst>
              <a:ext uri="{FF2B5EF4-FFF2-40B4-BE49-F238E27FC236}">
                <a16:creationId xmlns:a16="http://schemas.microsoft.com/office/drawing/2014/main" id="{5AF51A41-9554-1F83-177F-15743B404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18187" name="Group 43">
            <a:extLst>
              <a:ext uri="{FF2B5EF4-FFF2-40B4-BE49-F238E27FC236}">
                <a16:creationId xmlns:a16="http://schemas.microsoft.com/office/drawing/2014/main" id="{293352EA-6E4F-0541-F8E0-A75C98E581E7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458788"/>
            <a:ext cx="8178800" cy="1406525"/>
            <a:chOff x="410" y="289"/>
            <a:chExt cx="5152" cy="886"/>
          </a:xfrm>
        </p:grpSpPr>
        <p:sp>
          <p:nvSpPr>
            <p:cNvPr id="518188" name="Rectangle 44">
              <a:extLst>
                <a:ext uri="{FF2B5EF4-FFF2-40B4-BE49-F238E27FC236}">
                  <a16:creationId xmlns:a16="http://schemas.microsoft.com/office/drawing/2014/main" id="{F6D5D1C2-93F6-5EE0-298B-D68D4645A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429"/>
              <a:ext cx="1185" cy="7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ru-RU" altLang="en-US" sz="2400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 sz="2400">
                  <a:solidFill>
                    <a:srgbClr val="FD2558"/>
                  </a:solidFill>
                  <a:latin typeface="Helvetica" pitchFamily="2" charset="0"/>
                </a:rPr>
                <a:t>       </a:t>
              </a:r>
              <a:r>
                <a:rPr lang="en-US" altLang="en-US" sz="2400">
                  <a:latin typeface="Helvetica" pitchFamily="2" charset="0"/>
                </a:rPr>
                <a:t> </a:t>
              </a:r>
              <a:r>
                <a:rPr lang="ru-RU" altLang="en-US" sz="2400">
                  <a:latin typeface="Helvetica" pitchFamily="2" charset="0"/>
                </a:rPr>
                <a:t>Быт.</a:t>
              </a:r>
              <a:r>
                <a:rPr lang="en-US" altLang="en-US" sz="2400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18189" name="Text Box 45">
              <a:extLst>
                <a:ext uri="{FF2B5EF4-FFF2-40B4-BE49-F238E27FC236}">
                  <a16:creationId xmlns:a16="http://schemas.microsoft.com/office/drawing/2014/main" id="{5FA81DA6-825E-F29F-BD1F-9016787D9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74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400">
                  <a:solidFill>
                    <a:srgbClr val="FD2558"/>
                  </a:solidFill>
                  <a:latin typeface="Helvetica" pitchFamily="2" charset="0"/>
                </a:rPr>
                <a:t>Завет</a:t>
              </a:r>
            </a:p>
            <a:p>
              <a:endParaRPr lang="ru-RU" altLang="en-US" sz="2400">
                <a:solidFill>
                  <a:srgbClr val="FD2558"/>
                </a:solidFill>
                <a:latin typeface="Helvetica" pitchFamily="2" charset="0"/>
              </a:endParaRPr>
            </a:p>
            <a:p>
              <a:r>
                <a:rPr lang="ru-RU" altLang="en-US" sz="2400">
                  <a:latin typeface="Helvetica" pitchFamily="2" charset="0"/>
                </a:rPr>
                <a:t>Быт.</a:t>
              </a:r>
              <a:r>
                <a:rPr lang="en-US" altLang="en-US" sz="2400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  <p:sp>
          <p:nvSpPr>
            <p:cNvPr id="518190" name="Rectangle 46">
              <a:extLst>
                <a:ext uri="{FF2B5EF4-FFF2-40B4-BE49-F238E27FC236}">
                  <a16:creationId xmlns:a16="http://schemas.microsoft.com/office/drawing/2014/main" id="{5892333A-967F-5709-4F9B-9C84E534D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89"/>
              <a:ext cx="2291" cy="732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 ЗАВЕТ</a:t>
              </a:r>
              <a:endParaRPr lang="en-US" altLang="en-US" sz="4800" i="1">
                <a:solidFill>
                  <a:schemeClr val="tx2"/>
                </a:solidFill>
                <a:latin typeface="Kosher-Normal" charset="0"/>
              </a:endParaRPr>
            </a:p>
          </p:txBody>
        </p:sp>
      </p:grpSp>
      <p:sp>
        <p:nvSpPr>
          <p:cNvPr id="518193" name="Rectangle 49">
            <a:extLst>
              <a:ext uri="{FF2B5EF4-FFF2-40B4-BE49-F238E27FC236}">
                <a16:creationId xmlns:a16="http://schemas.microsoft.com/office/drawing/2014/main" id="{6C1F781A-A77C-3A08-A2D6-EE651C539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8194" name="Rectangle 50">
            <a:extLst>
              <a:ext uri="{FF2B5EF4-FFF2-40B4-BE49-F238E27FC236}">
                <a16:creationId xmlns:a16="http://schemas.microsoft.com/office/drawing/2014/main" id="{070987EE-1633-4AAB-D0EC-AA6E161B4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3582988"/>
            <a:ext cx="24749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8195" name="Rectangle 51">
            <a:extLst>
              <a:ext uri="{FF2B5EF4-FFF2-40B4-BE49-F238E27FC236}">
                <a16:creationId xmlns:a16="http://schemas.microsoft.com/office/drawing/2014/main" id="{0FEA847F-50F9-D9C8-D061-FDB34E23B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3598863"/>
            <a:ext cx="32131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8197" name="Rectangle 53">
            <a:extLst>
              <a:ext uri="{FF2B5EF4-FFF2-40B4-BE49-F238E27FC236}">
                <a16:creationId xmlns:a16="http://schemas.microsoft.com/office/drawing/2014/main" id="{9C8DAAC8-FB53-7D57-A4FA-6D3172718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18198" name="Rectangle 54">
            <a:extLst>
              <a:ext uri="{FF2B5EF4-FFF2-40B4-BE49-F238E27FC236}">
                <a16:creationId xmlns:a16="http://schemas.microsoft.com/office/drawing/2014/main" id="{C87B03FA-EDB9-BE77-94C9-3A014B703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18199" name="Rectangle 55">
            <a:extLst>
              <a:ext uri="{FF2B5EF4-FFF2-40B4-BE49-F238E27FC236}">
                <a16:creationId xmlns:a16="http://schemas.microsoft.com/office/drawing/2014/main" id="{6092EFDD-91CC-541D-E828-5E98268A0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grpSp>
        <p:nvGrpSpPr>
          <p:cNvPr id="518208" name="Group 64">
            <a:extLst>
              <a:ext uri="{FF2B5EF4-FFF2-40B4-BE49-F238E27FC236}">
                <a16:creationId xmlns:a16="http://schemas.microsoft.com/office/drawing/2014/main" id="{C080932D-D723-4889-285C-6B23EED1522E}"/>
              </a:ext>
            </a:extLst>
          </p:cNvPr>
          <p:cNvGrpSpPr>
            <a:grpSpLocks/>
          </p:cNvGrpSpPr>
          <p:nvPr/>
        </p:nvGrpSpPr>
        <p:grpSpPr bwMode="auto">
          <a:xfrm>
            <a:off x="790575" y="2133600"/>
            <a:ext cx="2470150" cy="1260475"/>
            <a:chOff x="498" y="1344"/>
            <a:chExt cx="1556" cy="794"/>
          </a:xfrm>
        </p:grpSpPr>
        <p:sp>
          <p:nvSpPr>
            <p:cNvPr id="518168" name="Line 24">
              <a:extLst>
                <a:ext uri="{FF2B5EF4-FFF2-40B4-BE49-F238E27FC236}">
                  <a16:creationId xmlns:a16="http://schemas.microsoft.com/office/drawing/2014/main" id="{B26A7624-A275-42B6-3CF9-78ED239629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2" y="1344"/>
              <a:ext cx="942" cy="261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68392" dir="130808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96" name="Rectangle 52">
              <a:extLst>
                <a:ext uri="{FF2B5EF4-FFF2-40B4-BE49-F238E27FC236}">
                  <a16:creationId xmlns:a16="http://schemas.microsoft.com/office/drawing/2014/main" id="{5B9B1445-6A87-82DD-B968-E967FBFFD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" y="1890"/>
              <a:ext cx="990" cy="2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2000">
                  <a:latin typeface="Helvetica" pitchFamily="2" charset="0"/>
                </a:rPr>
                <a:t>Быт.</a:t>
              </a:r>
              <a:r>
                <a:rPr lang="en-US" altLang="en-US" sz="2000">
                  <a:latin typeface="Helvetica" pitchFamily="2" charset="0"/>
                </a:rPr>
                <a:t> 13:15</a:t>
              </a:r>
            </a:p>
          </p:txBody>
        </p:sp>
        <p:sp>
          <p:nvSpPr>
            <p:cNvPr id="518202" name="Rectangle 58">
              <a:extLst>
                <a:ext uri="{FF2B5EF4-FFF2-40B4-BE49-F238E27FC236}">
                  <a16:creationId xmlns:a16="http://schemas.microsoft.com/office/drawing/2014/main" id="{6C0BB11E-4EF9-35FE-656F-8CDDFB240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" y="1628"/>
              <a:ext cx="1385" cy="32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2800" i="1">
                  <a:solidFill>
                    <a:schemeClr val="folHlink"/>
                  </a:solidFill>
                  <a:latin typeface="Helvetica" pitchFamily="2" charset="0"/>
                </a:rPr>
                <a:t>ВЕЧНЫЙ</a:t>
              </a:r>
              <a:endParaRPr lang="en-US" altLang="en-US" sz="2800" i="1">
                <a:solidFill>
                  <a:schemeClr val="folHlink"/>
                </a:solidFill>
                <a:latin typeface="Helvetica" pitchFamily="2" charset="0"/>
              </a:endParaRPr>
            </a:p>
          </p:txBody>
        </p:sp>
      </p:grpSp>
      <p:grpSp>
        <p:nvGrpSpPr>
          <p:cNvPr id="518175" name="Group 31">
            <a:extLst>
              <a:ext uri="{FF2B5EF4-FFF2-40B4-BE49-F238E27FC236}">
                <a16:creationId xmlns:a16="http://schemas.microsoft.com/office/drawing/2014/main" id="{1D6F3F38-4227-5C20-755C-81A5F1B72C6D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8176" name="AutoShape 32">
              <a:extLst>
                <a:ext uri="{FF2B5EF4-FFF2-40B4-BE49-F238E27FC236}">
                  <a16:creationId xmlns:a16="http://schemas.microsoft.com/office/drawing/2014/main" id="{EB9C9734-904C-60E9-AB13-0EA5519CD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7" name="AutoShape 33">
              <a:extLst>
                <a:ext uri="{FF2B5EF4-FFF2-40B4-BE49-F238E27FC236}">
                  <a16:creationId xmlns:a16="http://schemas.microsoft.com/office/drawing/2014/main" id="{DBE9A190-3B3E-BCFC-E897-A979CFD9C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8" name="AutoShape 34">
              <a:extLst>
                <a:ext uri="{FF2B5EF4-FFF2-40B4-BE49-F238E27FC236}">
                  <a16:creationId xmlns:a16="http://schemas.microsoft.com/office/drawing/2014/main" id="{B109AA95-4FFB-308D-3CF0-560F414DC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9" name="AutoShape 35">
              <a:extLst>
                <a:ext uri="{FF2B5EF4-FFF2-40B4-BE49-F238E27FC236}">
                  <a16:creationId xmlns:a16="http://schemas.microsoft.com/office/drawing/2014/main" id="{A9651F35-AEAB-6DFF-0097-113ED4E16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8184" name="Rectangle 40">
            <a:extLst>
              <a:ext uri="{FF2B5EF4-FFF2-40B4-BE49-F238E27FC236}">
                <a16:creationId xmlns:a16="http://schemas.microsoft.com/office/drawing/2014/main" id="{2CF182CF-8158-28FF-AF0C-EE28174A0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518185" name="Text Box 41">
            <a:extLst>
              <a:ext uri="{FF2B5EF4-FFF2-40B4-BE49-F238E27FC236}">
                <a16:creationId xmlns:a16="http://schemas.microsoft.com/office/drawing/2014/main" id="{3AD36F3E-237C-C85D-F9BA-1C545055C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18191" name="Rectangle 47">
            <a:extLst>
              <a:ext uri="{FF2B5EF4-FFF2-40B4-BE49-F238E27FC236}">
                <a16:creationId xmlns:a16="http://schemas.microsoft.com/office/drawing/2014/main" id="{21CA0AA1-6046-A846-3FCF-AAB2CB10B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Сама </a:t>
            </a:r>
            <a:r>
              <a:rPr lang="en-US" altLang="en-US" sz="2400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sz="2400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sz="2400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18186" name="Rectangle 42">
            <a:extLst>
              <a:ext uri="{FF2B5EF4-FFF2-40B4-BE49-F238E27FC236}">
                <a16:creationId xmlns:a16="http://schemas.microsoft.com/office/drawing/2014/main" id="{A46F8B63-10E9-B5EE-3C94-A5CE8DED8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1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9033FA15-46C8-6863-4ECB-CD863BCA4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7794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ru-RU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ВЕЧНЫЙ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ru-RU" altLang="en-US" sz="3600" i="1">
                <a:latin typeface="Times New Roman" panose="02020603050405020304" pitchFamily="18" charset="0"/>
              </a:rPr>
              <a:t>Бытие</a:t>
            </a:r>
            <a:r>
              <a:rPr lang="en-US" altLang="en-US" sz="3600" i="1">
                <a:latin typeface="Times New Roman" panose="02020603050405020304" pitchFamily="18" charset="0"/>
              </a:rPr>
              <a:t> 13:15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latin typeface="Times New Roman" panose="02020603050405020304" pitchFamily="18" charset="0"/>
            </a:endParaRP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C87C457F-9F46-46C2-D82F-6A196AFCF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1009650"/>
            <a:ext cx="6683375" cy="405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0" i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4000">
              <a:solidFill>
                <a:srgbClr val="FFFF57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400" baseline="32000">
                <a:latin typeface="Times New Roman" panose="02020603050405020304" pitchFamily="18" charset="0"/>
              </a:rPr>
              <a:t>15</a:t>
            </a:r>
            <a:r>
              <a:rPr lang="ru-RU" altLang="en-US" sz="4400" baseline="32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latin typeface="Times New Roman" panose="02020603050405020304" pitchFamily="18" charset="0"/>
              </a:rPr>
              <a:t>Всю землю, которую ты видишь, тебе дам Я и потомству твоему </a:t>
            </a:r>
            <a:r>
              <a:rPr lang="ru-RU" altLang="en-US" sz="4000">
                <a:solidFill>
                  <a:srgbClr val="FB2E05"/>
                </a:solidFill>
                <a:latin typeface="Times New Roman" panose="02020603050405020304" pitchFamily="18" charset="0"/>
              </a:rPr>
              <a:t>навеки</a:t>
            </a:r>
            <a:r>
              <a:rPr lang="en-US" altLang="en-US" sz="4000">
                <a:latin typeface="Times New Roman" panose="02020603050405020304" pitchFamily="18" charset="0"/>
              </a:rPr>
              <a:t>.</a:t>
            </a:r>
            <a:r>
              <a:rPr lang="en-US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Times New Roman" panose="02020603050405020304" pitchFamily="18" charset="0"/>
              </a:rPr>
              <a:t>						            </a:t>
            </a:r>
          </a:p>
        </p:txBody>
      </p:sp>
      <p:sp>
        <p:nvSpPr>
          <p:cNvPr id="94213" name="Oval 5">
            <a:extLst>
              <a:ext uri="{FF2B5EF4-FFF2-40B4-BE49-F238E27FC236}">
                <a16:creationId xmlns:a16="http://schemas.microsoft.com/office/drawing/2014/main" id="{D7B1A949-8944-B5AE-6614-41B3B658C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762375"/>
            <a:ext cx="2208213" cy="811213"/>
          </a:xfrm>
          <a:prstGeom prst="ellipse">
            <a:avLst/>
          </a:prstGeom>
          <a:noFill/>
          <a:ln w="76200">
            <a:solidFill>
              <a:srgbClr val="FF0F07"/>
            </a:solidFill>
            <a:round/>
            <a:headEnd/>
            <a:tailEnd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Text Box 6">
            <a:extLst>
              <a:ext uri="{FF2B5EF4-FFF2-40B4-BE49-F238E27FC236}">
                <a16:creationId xmlns:a16="http://schemas.microsoft.com/office/drawing/2014/main" id="{526B84CB-A571-57A9-1C68-1301BECB7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94220" name="Rectangle 12">
            <a:extLst>
              <a:ext uri="{FF2B5EF4-FFF2-40B4-BE49-F238E27FC236}">
                <a16:creationId xmlns:a16="http://schemas.microsoft.com/office/drawing/2014/main" id="{156954AB-4640-15DA-B7E5-8F21D975A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4222" name="Text Box 14">
            <a:extLst>
              <a:ext uri="{FF2B5EF4-FFF2-40B4-BE49-F238E27FC236}">
                <a16:creationId xmlns:a16="http://schemas.microsoft.com/office/drawing/2014/main" id="{2EDC0B75-C801-136E-7174-84DBF3CE1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1191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229" name="Picture 61">
            <a:extLst>
              <a:ext uri="{FF2B5EF4-FFF2-40B4-BE49-F238E27FC236}">
                <a16:creationId xmlns:a16="http://schemas.microsoft.com/office/drawing/2014/main" id="{79609A93-BB38-5C5D-0685-2F5026737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9199" name="Group 31">
            <a:extLst>
              <a:ext uri="{FF2B5EF4-FFF2-40B4-BE49-F238E27FC236}">
                <a16:creationId xmlns:a16="http://schemas.microsoft.com/office/drawing/2014/main" id="{B0C847B2-CEAC-C185-A748-4A16616D00CB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9200" name="AutoShape 32">
              <a:extLst>
                <a:ext uri="{FF2B5EF4-FFF2-40B4-BE49-F238E27FC236}">
                  <a16:creationId xmlns:a16="http://schemas.microsoft.com/office/drawing/2014/main" id="{E20C74AD-2EDD-425F-1198-4187B0EFC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1" name="AutoShape 33">
              <a:extLst>
                <a:ext uri="{FF2B5EF4-FFF2-40B4-BE49-F238E27FC236}">
                  <a16:creationId xmlns:a16="http://schemas.microsoft.com/office/drawing/2014/main" id="{3EDDF524-CECB-A1C8-F0BB-0D4340FCE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2" name="AutoShape 34">
              <a:extLst>
                <a:ext uri="{FF2B5EF4-FFF2-40B4-BE49-F238E27FC236}">
                  <a16:creationId xmlns:a16="http://schemas.microsoft.com/office/drawing/2014/main" id="{45A293F6-A203-50A9-C70E-AD0546063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3" name="AutoShape 35">
              <a:extLst>
                <a:ext uri="{FF2B5EF4-FFF2-40B4-BE49-F238E27FC236}">
                  <a16:creationId xmlns:a16="http://schemas.microsoft.com/office/drawing/2014/main" id="{C24E714F-59CA-9EEF-FD0D-4211A70F0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9230" name="Rectangle 62">
            <a:extLst>
              <a:ext uri="{FF2B5EF4-FFF2-40B4-BE49-F238E27FC236}">
                <a16:creationId xmlns:a16="http://schemas.microsoft.com/office/drawing/2014/main" id="{8B0D25FD-D4CE-79E6-A9CE-38FE13CF1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5" name="Rectangle 7">
            <a:extLst>
              <a:ext uri="{FF2B5EF4-FFF2-40B4-BE49-F238E27FC236}">
                <a16:creationId xmlns:a16="http://schemas.microsoft.com/office/drawing/2014/main" id="{55F8E823-3FD4-A92D-5463-3042DC7AF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6" name="Line 8">
            <a:extLst>
              <a:ext uri="{FF2B5EF4-FFF2-40B4-BE49-F238E27FC236}">
                <a16:creationId xmlns:a16="http://schemas.microsoft.com/office/drawing/2014/main" id="{930044C4-F18F-1D1E-4E89-0DD97D634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7" name="Line 9">
            <a:extLst>
              <a:ext uri="{FF2B5EF4-FFF2-40B4-BE49-F238E27FC236}">
                <a16:creationId xmlns:a16="http://schemas.microsoft.com/office/drawing/2014/main" id="{0E3E3E3B-4ED5-48C1-41D9-2689A4277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8" name="Line 10">
            <a:extLst>
              <a:ext uri="{FF2B5EF4-FFF2-40B4-BE49-F238E27FC236}">
                <a16:creationId xmlns:a16="http://schemas.microsoft.com/office/drawing/2014/main" id="{C184544F-FD03-BEDE-BBEC-F0663FA9D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9" name="Line 11">
            <a:extLst>
              <a:ext uri="{FF2B5EF4-FFF2-40B4-BE49-F238E27FC236}">
                <a16:creationId xmlns:a16="http://schemas.microsoft.com/office/drawing/2014/main" id="{ADC50729-E891-B3EF-31D8-8CA866209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80" name="Line 12">
            <a:extLst>
              <a:ext uri="{FF2B5EF4-FFF2-40B4-BE49-F238E27FC236}">
                <a16:creationId xmlns:a16="http://schemas.microsoft.com/office/drawing/2014/main" id="{56560FE2-86AB-2107-72F0-81569769CC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81" name="Text Box 13">
            <a:extLst>
              <a:ext uri="{FF2B5EF4-FFF2-40B4-BE49-F238E27FC236}">
                <a16:creationId xmlns:a16="http://schemas.microsoft.com/office/drawing/2014/main" id="{3FB902A0-F4F5-15DF-6486-E2CE0B131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9192" name="Line 24">
            <a:extLst>
              <a:ext uri="{FF2B5EF4-FFF2-40B4-BE49-F238E27FC236}">
                <a16:creationId xmlns:a16="http://schemas.microsoft.com/office/drawing/2014/main" id="{B02BE6A4-C523-E026-2415-625C2E7D1D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9211" name="Group 43">
            <a:extLst>
              <a:ext uri="{FF2B5EF4-FFF2-40B4-BE49-F238E27FC236}">
                <a16:creationId xmlns:a16="http://schemas.microsoft.com/office/drawing/2014/main" id="{4E7ADC7D-6E98-2A7E-8A2A-684DCE574737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458788"/>
            <a:ext cx="8178800" cy="1406525"/>
            <a:chOff x="410" y="289"/>
            <a:chExt cx="5152" cy="886"/>
          </a:xfrm>
        </p:grpSpPr>
        <p:sp>
          <p:nvSpPr>
            <p:cNvPr id="519212" name="Rectangle 44">
              <a:extLst>
                <a:ext uri="{FF2B5EF4-FFF2-40B4-BE49-F238E27FC236}">
                  <a16:creationId xmlns:a16="http://schemas.microsoft.com/office/drawing/2014/main" id="{F65183E2-B313-9113-9A1A-5E4D0D4B8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429"/>
              <a:ext cx="1185" cy="7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ru-RU" altLang="en-US" sz="2400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 sz="2400">
                  <a:solidFill>
                    <a:srgbClr val="FD2558"/>
                  </a:solidFill>
                  <a:latin typeface="Helvetica" pitchFamily="2" charset="0"/>
                </a:rPr>
                <a:t>       </a:t>
              </a:r>
              <a:r>
                <a:rPr lang="en-US" altLang="en-US" sz="2400">
                  <a:latin typeface="Helvetica" pitchFamily="2" charset="0"/>
                </a:rPr>
                <a:t> </a:t>
              </a:r>
              <a:r>
                <a:rPr lang="ru-RU" altLang="en-US" sz="2400">
                  <a:latin typeface="Helvetica" pitchFamily="2" charset="0"/>
                </a:rPr>
                <a:t>Быт.</a:t>
              </a:r>
              <a:r>
                <a:rPr lang="en-US" altLang="en-US" sz="2400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19213" name="Text Box 45">
              <a:extLst>
                <a:ext uri="{FF2B5EF4-FFF2-40B4-BE49-F238E27FC236}">
                  <a16:creationId xmlns:a16="http://schemas.microsoft.com/office/drawing/2014/main" id="{07ED2B2D-CB4F-C216-AE76-CA3F19D24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74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400">
                  <a:solidFill>
                    <a:srgbClr val="FD2558"/>
                  </a:solidFill>
                  <a:latin typeface="Helvetica" pitchFamily="2" charset="0"/>
                </a:rPr>
                <a:t>Завет</a:t>
              </a:r>
            </a:p>
            <a:p>
              <a:endParaRPr lang="ru-RU" altLang="en-US" sz="2400">
                <a:solidFill>
                  <a:srgbClr val="FD2558"/>
                </a:solidFill>
                <a:latin typeface="Helvetica" pitchFamily="2" charset="0"/>
              </a:endParaRPr>
            </a:p>
            <a:p>
              <a:r>
                <a:rPr lang="ru-RU" altLang="en-US" sz="2400">
                  <a:latin typeface="Helvetica" pitchFamily="2" charset="0"/>
                </a:rPr>
                <a:t>Быт.</a:t>
              </a:r>
              <a:r>
                <a:rPr lang="en-US" altLang="en-US" sz="2400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  <p:sp>
          <p:nvSpPr>
            <p:cNvPr id="519214" name="Rectangle 46">
              <a:extLst>
                <a:ext uri="{FF2B5EF4-FFF2-40B4-BE49-F238E27FC236}">
                  <a16:creationId xmlns:a16="http://schemas.microsoft.com/office/drawing/2014/main" id="{20122046-EEE2-0967-AC57-91A76D4E8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89"/>
              <a:ext cx="2291" cy="732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 ЗАВЕТ</a:t>
              </a:r>
              <a:endParaRPr lang="en-US" altLang="en-US" sz="4800" i="1">
                <a:solidFill>
                  <a:schemeClr val="tx2"/>
                </a:solidFill>
                <a:latin typeface="Kosher-Normal" charset="0"/>
              </a:endParaRPr>
            </a:p>
          </p:txBody>
        </p:sp>
      </p:grpSp>
      <p:sp>
        <p:nvSpPr>
          <p:cNvPr id="519217" name="Rectangle 49">
            <a:extLst>
              <a:ext uri="{FF2B5EF4-FFF2-40B4-BE49-F238E27FC236}">
                <a16:creationId xmlns:a16="http://schemas.microsoft.com/office/drawing/2014/main" id="{B9B1C6B6-A4D2-6FB0-A710-BA48FEEDA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9218" name="Rectangle 50">
            <a:extLst>
              <a:ext uri="{FF2B5EF4-FFF2-40B4-BE49-F238E27FC236}">
                <a16:creationId xmlns:a16="http://schemas.microsoft.com/office/drawing/2014/main" id="{6363B1C7-3728-041C-5D2E-3B1996407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3582988"/>
            <a:ext cx="24749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9219" name="Rectangle 51">
            <a:extLst>
              <a:ext uri="{FF2B5EF4-FFF2-40B4-BE49-F238E27FC236}">
                <a16:creationId xmlns:a16="http://schemas.microsoft.com/office/drawing/2014/main" id="{400BFF65-62B7-6F30-D851-9CE28AB4B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3598863"/>
            <a:ext cx="32131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19220" name="Rectangle 52">
            <a:extLst>
              <a:ext uri="{FF2B5EF4-FFF2-40B4-BE49-F238E27FC236}">
                <a16:creationId xmlns:a16="http://schemas.microsoft.com/office/drawing/2014/main" id="{E0BECD84-E28B-C426-BCE2-D3BF3F2D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13:15</a:t>
            </a:r>
          </a:p>
        </p:txBody>
      </p:sp>
      <p:sp>
        <p:nvSpPr>
          <p:cNvPr id="519221" name="Rectangle 53">
            <a:extLst>
              <a:ext uri="{FF2B5EF4-FFF2-40B4-BE49-F238E27FC236}">
                <a16:creationId xmlns:a16="http://schemas.microsoft.com/office/drawing/2014/main" id="{D1CA51BB-E7CB-F385-9282-8BC5F843F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19222" name="Rectangle 54">
            <a:extLst>
              <a:ext uri="{FF2B5EF4-FFF2-40B4-BE49-F238E27FC236}">
                <a16:creationId xmlns:a16="http://schemas.microsoft.com/office/drawing/2014/main" id="{273B2C9C-4053-00FE-227D-95323F12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19223" name="Rectangle 55">
            <a:extLst>
              <a:ext uri="{FF2B5EF4-FFF2-40B4-BE49-F238E27FC236}">
                <a16:creationId xmlns:a16="http://schemas.microsoft.com/office/drawing/2014/main" id="{583EF654-DC66-5B89-2DD3-FFFB6F1E0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sp>
        <p:nvSpPr>
          <p:cNvPr id="519226" name="Rectangle 58">
            <a:extLst>
              <a:ext uri="{FF2B5EF4-FFF2-40B4-BE49-F238E27FC236}">
                <a16:creationId xmlns:a16="http://schemas.microsoft.com/office/drawing/2014/main" id="{6BED0297-AFC6-264A-CA74-18CC2631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ВЕЧНЫЙ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grpSp>
        <p:nvGrpSpPr>
          <p:cNvPr id="519231" name="Group 63">
            <a:extLst>
              <a:ext uri="{FF2B5EF4-FFF2-40B4-BE49-F238E27FC236}">
                <a16:creationId xmlns:a16="http://schemas.microsoft.com/office/drawing/2014/main" id="{E027895C-7F63-1A8F-FF7E-80AA8D1F2489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122488"/>
            <a:ext cx="2935288" cy="1150937"/>
            <a:chOff x="1824" y="1337"/>
            <a:chExt cx="1849" cy="725"/>
          </a:xfrm>
        </p:grpSpPr>
        <p:sp>
          <p:nvSpPr>
            <p:cNvPr id="519194" name="Line 26">
              <a:extLst>
                <a:ext uri="{FF2B5EF4-FFF2-40B4-BE49-F238E27FC236}">
                  <a16:creationId xmlns:a16="http://schemas.microsoft.com/office/drawing/2014/main" id="{589E703A-B357-F86C-A73D-27BD1D987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1" y="1337"/>
              <a:ext cx="0" cy="18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68392" dir="130808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24" name="Rectangle 56">
              <a:extLst>
                <a:ext uri="{FF2B5EF4-FFF2-40B4-BE49-F238E27FC236}">
                  <a16:creationId xmlns:a16="http://schemas.microsoft.com/office/drawing/2014/main" id="{FC2B643D-EC5B-3456-207B-DC1271591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1814"/>
              <a:ext cx="1402" cy="2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2000">
                  <a:latin typeface="Helvetica" pitchFamily="2" charset="0"/>
                </a:rPr>
                <a:t>Быт.</a:t>
              </a:r>
              <a:r>
                <a:rPr lang="en-US" altLang="en-US" sz="2000">
                  <a:latin typeface="Helvetica" pitchFamily="2" charset="0"/>
                </a:rPr>
                <a:t> 13:14-16</a:t>
              </a:r>
            </a:p>
          </p:txBody>
        </p:sp>
        <p:sp>
          <p:nvSpPr>
            <p:cNvPr id="519227" name="Rectangle 59">
              <a:extLst>
                <a:ext uri="{FF2B5EF4-FFF2-40B4-BE49-F238E27FC236}">
                  <a16:creationId xmlns:a16="http://schemas.microsoft.com/office/drawing/2014/main" id="{37BCF1F3-2044-4879-724F-1D42A91C3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544"/>
              <a:ext cx="1849" cy="32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2800" i="1">
                  <a:solidFill>
                    <a:schemeClr val="folHlink"/>
                  </a:solidFill>
                  <a:latin typeface="Helvetica" pitchFamily="2" charset="0"/>
                </a:rPr>
                <a:t>БУКВАЛЬНЫЙ</a:t>
              </a:r>
              <a:endParaRPr lang="en-US" altLang="en-US" sz="2800" i="1">
                <a:solidFill>
                  <a:schemeClr val="folHlink"/>
                </a:solidFill>
                <a:latin typeface="Helvetica" pitchFamily="2" charset="0"/>
              </a:endParaRPr>
            </a:p>
          </p:txBody>
        </p:sp>
      </p:grpSp>
      <p:sp>
        <p:nvSpPr>
          <p:cNvPr id="519205" name="Text Box 37">
            <a:extLst>
              <a:ext uri="{FF2B5EF4-FFF2-40B4-BE49-F238E27FC236}">
                <a16:creationId xmlns:a16="http://schemas.microsoft.com/office/drawing/2014/main" id="{0A93CAD5-F54C-2198-1135-B3E7EC90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19208" name="Rectangle 40">
            <a:extLst>
              <a:ext uri="{FF2B5EF4-FFF2-40B4-BE49-F238E27FC236}">
                <a16:creationId xmlns:a16="http://schemas.microsoft.com/office/drawing/2014/main" id="{B3B61C9B-D7F4-2F47-1F3F-42B7CA65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19209" name="Text Box 41">
            <a:extLst>
              <a:ext uri="{FF2B5EF4-FFF2-40B4-BE49-F238E27FC236}">
                <a16:creationId xmlns:a16="http://schemas.microsoft.com/office/drawing/2014/main" id="{0F78616B-7FAB-A6DF-A47C-A8FD8ADBE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19215" name="Rectangle 47">
            <a:extLst>
              <a:ext uri="{FF2B5EF4-FFF2-40B4-BE49-F238E27FC236}">
                <a16:creationId xmlns:a16="http://schemas.microsoft.com/office/drawing/2014/main" id="{C5690B03-E7FE-1B0D-D09E-6752C0B0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Сама </a:t>
            </a:r>
            <a:r>
              <a:rPr lang="en-US" altLang="en-US" sz="2400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sz="2400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sz="2400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19210" name="Rectangle 42">
            <a:extLst>
              <a:ext uri="{FF2B5EF4-FFF2-40B4-BE49-F238E27FC236}">
                <a16:creationId xmlns:a16="http://schemas.microsoft.com/office/drawing/2014/main" id="{D8BF1664-5365-10B2-325C-953246776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1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84" name="Picture 12">
            <a:extLst>
              <a:ext uri="{FF2B5EF4-FFF2-40B4-BE49-F238E27FC236}">
                <a16:creationId xmlns:a16="http://schemas.microsoft.com/office/drawing/2014/main" id="{3A80A0B3-47F3-103B-F583-FC83611CF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WordArt 4">
            <a:extLst>
              <a:ext uri="{FF2B5EF4-FFF2-40B4-BE49-F238E27FC236}">
                <a16:creationId xmlns:a16="http://schemas.microsoft.com/office/drawing/2014/main" id="{7469C170-EF46-B35D-549D-7110181974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03200" y="266700"/>
            <a:ext cx="8742363" cy="6203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8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Библейская</a:t>
            </a:r>
          </a:p>
          <a:p>
            <a:pPr algn="ctr"/>
            <a:r>
              <a:rPr lang="az-Cyrl-AZ" sz="8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основа</a:t>
            </a:r>
            <a:endParaRPr lang="en-US" sz="80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540677" name="Text Box 5">
            <a:extLst>
              <a:ext uri="{FF2B5EF4-FFF2-40B4-BE49-F238E27FC236}">
                <a16:creationId xmlns:a16="http://schemas.microsoft.com/office/drawing/2014/main" id="{E7A3E294-D44B-F3DC-7E73-A47A87F5E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4508500"/>
            <a:ext cx="4705350" cy="20351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4800">
                <a:solidFill>
                  <a:srgbClr val="FB2E05"/>
                </a:solidFill>
                <a:latin typeface="Helvetica" pitchFamily="2" charset="0"/>
              </a:rPr>
              <a:t>ГДЕ</a:t>
            </a:r>
            <a:endParaRPr lang="en-US" altLang="en-US" sz="4800">
              <a:solidFill>
                <a:srgbClr val="FB2E05"/>
              </a:solidFill>
              <a:latin typeface="Helvetica" pitchFamily="2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4800">
                <a:solidFill>
                  <a:srgbClr val="FB2E05"/>
                </a:solidFill>
                <a:latin typeface="Helvetica" pitchFamily="2" charset="0"/>
              </a:rPr>
              <a:t>ЭТО ВСЁ</a:t>
            </a:r>
            <a:endParaRPr lang="en-US" altLang="en-US" sz="4800">
              <a:solidFill>
                <a:srgbClr val="FB2E05"/>
              </a:solidFill>
              <a:latin typeface="Helvetica" pitchFamily="2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4800">
                <a:solidFill>
                  <a:srgbClr val="FB2E05"/>
                </a:solidFill>
                <a:latin typeface="Helvetica" pitchFamily="2" charset="0"/>
              </a:rPr>
              <a:t>НАЧИНАЕТСЯ</a:t>
            </a:r>
            <a:r>
              <a:rPr lang="en-US" altLang="en-US" sz="4800">
                <a:solidFill>
                  <a:srgbClr val="FB2E05"/>
                </a:solidFill>
                <a:latin typeface="Helvetica" pitchFamily="2" charset="0"/>
              </a:rPr>
              <a:t>!</a:t>
            </a:r>
          </a:p>
        </p:txBody>
      </p:sp>
      <p:sp>
        <p:nvSpPr>
          <p:cNvPr id="540678" name="Text Box 6">
            <a:extLst>
              <a:ext uri="{FF2B5EF4-FFF2-40B4-BE49-F238E27FC236}">
                <a16:creationId xmlns:a16="http://schemas.microsoft.com/office/drawing/2014/main" id="{039D9F86-4075-6E80-BA99-8DA431AC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40686" name="Rectangle 14">
            <a:extLst>
              <a:ext uri="{FF2B5EF4-FFF2-40B4-BE49-F238E27FC236}">
                <a16:creationId xmlns:a16="http://schemas.microsoft.com/office/drawing/2014/main" id="{E2203B59-F7F7-C105-0000-F2963211B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40687" name="Rectangle 15">
            <a:extLst>
              <a:ext uri="{FF2B5EF4-FFF2-40B4-BE49-F238E27FC236}">
                <a16:creationId xmlns:a16="http://schemas.microsoft.com/office/drawing/2014/main" id="{D6015CA0-25CB-D1E2-A763-BF80ECD23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540688" name="Text Box 16">
            <a:extLst>
              <a:ext uri="{FF2B5EF4-FFF2-40B4-BE49-F238E27FC236}">
                <a16:creationId xmlns:a16="http://schemas.microsoft.com/office/drawing/2014/main" id="{ACFAE45D-3B17-D337-5CB6-FD55C0EC7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6410325"/>
            <a:ext cx="63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/>
              <a:t>1</a:t>
            </a:r>
          </a:p>
        </p:txBody>
      </p:sp>
      <p:sp>
        <p:nvSpPr>
          <p:cNvPr id="540689" name="Text Box 17">
            <a:extLst>
              <a:ext uri="{FF2B5EF4-FFF2-40B4-BE49-F238E27FC236}">
                <a16:creationId xmlns:a16="http://schemas.microsoft.com/office/drawing/2014/main" id="{E869B97B-D9F8-30E8-05B7-D19F28163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AAE7DC1-7302-FFD3-2041-A03CD8E5E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487363"/>
            <a:ext cx="7183437" cy="8588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ru-RU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БУКВАЛЬНЫЙ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ru-RU" altLang="en-US" sz="3600" i="1">
                <a:latin typeface="Times New Roman" panose="02020603050405020304" pitchFamily="18" charset="0"/>
              </a:rPr>
              <a:t>Бытие</a:t>
            </a:r>
            <a:r>
              <a:rPr lang="en-US" altLang="en-US" sz="3600" i="1">
                <a:latin typeface="Times New Roman" panose="02020603050405020304" pitchFamily="18" charset="0"/>
              </a:rPr>
              <a:t> 13:14-17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4C41BBC-E5E1-52A4-3880-F3A040D67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1060450"/>
            <a:ext cx="6959600" cy="4965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0" i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400" baseline="32000">
                <a:latin typeface="Times New Roman" panose="02020603050405020304" pitchFamily="18" charset="0"/>
              </a:rPr>
              <a:t>14</a:t>
            </a:r>
            <a:r>
              <a:rPr lang="ru-RU" altLang="en-US" sz="4400" baseline="32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latin typeface="Times New Roman" panose="02020603050405020304" pitchFamily="18" charset="0"/>
              </a:rPr>
              <a:t>И сказал Господь Авраму</a:t>
            </a:r>
            <a:r>
              <a:rPr lang="en-US" altLang="en-US" sz="4000">
                <a:latin typeface="Times New Roman" panose="02020603050405020304" pitchFamily="18" charset="0"/>
              </a:rPr>
              <a:t>,</a:t>
            </a:r>
            <a:r>
              <a:rPr lang="ru-RU" altLang="en-US" sz="4000">
                <a:latin typeface="Times New Roman" panose="02020603050405020304" pitchFamily="18" charset="0"/>
              </a:rPr>
              <a:t> после того как Лот отделился от него:</a:t>
            </a:r>
            <a:r>
              <a:rPr lang="en-US" altLang="en-US" sz="4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latin typeface="Times New Roman" panose="02020603050405020304" pitchFamily="18" charset="0"/>
              </a:rPr>
              <a:t>возведи очи и с места, на котором ты теперь, посмотри к</a:t>
            </a:r>
            <a:r>
              <a:rPr lang="en-US" altLang="en-US" sz="4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северу</a:t>
            </a:r>
            <a:r>
              <a:rPr lang="en-US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и к югу</a:t>
            </a:r>
            <a:r>
              <a:rPr lang="en-US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, </a:t>
            </a:r>
            <a:r>
              <a:rPr lang="ru-RU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и к востоку и к западу</a:t>
            </a:r>
            <a:r>
              <a:rPr lang="en-US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>
              <a:latin typeface="Times New Roman" panose="02020603050405020304" pitchFamily="18" charset="0"/>
            </a:endParaRP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66939D68-6303-52F5-92AA-037AA12A7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0971" name="Rectangle 11">
            <a:extLst>
              <a:ext uri="{FF2B5EF4-FFF2-40B4-BE49-F238E27FC236}">
                <a16:creationId xmlns:a16="http://schemas.microsoft.com/office/drawing/2014/main" id="{2CD24206-28D6-A797-2B00-2CB9BA07E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3" name="Text Box 5">
            <a:extLst>
              <a:ext uri="{FF2B5EF4-FFF2-40B4-BE49-F238E27FC236}">
                <a16:creationId xmlns:a16="http://schemas.microsoft.com/office/drawing/2014/main" id="{058ED576-8856-2D86-EF52-F576CA8DF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273419" name="Rectangle 11">
            <a:extLst>
              <a:ext uri="{FF2B5EF4-FFF2-40B4-BE49-F238E27FC236}">
                <a16:creationId xmlns:a16="http://schemas.microsoft.com/office/drawing/2014/main" id="{89C0C2D1-7705-77CB-EEEC-C5762B6CB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273420" name="Rectangle 12">
            <a:extLst>
              <a:ext uri="{FF2B5EF4-FFF2-40B4-BE49-F238E27FC236}">
                <a16:creationId xmlns:a16="http://schemas.microsoft.com/office/drawing/2014/main" id="{C9649EF3-2C78-5EBE-8482-7AEDD7AE1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487363"/>
            <a:ext cx="7183437" cy="8588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ru-RU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БУКВАЛЬНЫЙ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ru-RU" altLang="en-US" sz="3600" i="1">
                <a:latin typeface="Times New Roman" panose="02020603050405020304" pitchFamily="18" charset="0"/>
              </a:rPr>
              <a:t>Бытие</a:t>
            </a:r>
            <a:r>
              <a:rPr lang="en-US" altLang="en-US" sz="3600" i="1">
                <a:latin typeface="Times New Roman" panose="02020603050405020304" pitchFamily="18" charset="0"/>
              </a:rPr>
              <a:t> 13:14-17</a:t>
            </a:r>
          </a:p>
        </p:txBody>
      </p:sp>
      <p:sp>
        <p:nvSpPr>
          <p:cNvPr id="273421" name="Rectangle 13">
            <a:extLst>
              <a:ext uri="{FF2B5EF4-FFF2-40B4-BE49-F238E27FC236}">
                <a16:creationId xmlns:a16="http://schemas.microsoft.com/office/drawing/2014/main" id="{CADEC91C-2D95-2BA0-EDAC-AAD87960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75" y="123825"/>
            <a:ext cx="6683375" cy="405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0" i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4000">
              <a:solidFill>
                <a:srgbClr val="FFFF57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400" baseline="32000">
                <a:latin typeface="Times New Roman" panose="02020603050405020304" pitchFamily="18" charset="0"/>
              </a:rPr>
              <a:t>15</a:t>
            </a:r>
            <a:r>
              <a:rPr lang="ru-RU" altLang="en-US" sz="4400" baseline="32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latin typeface="Times New Roman" panose="02020603050405020304" pitchFamily="18" charset="0"/>
              </a:rPr>
              <a:t>Всю землю, которую ты видишь, тебе дам Я и потомству твоему </a:t>
            </a:r>
            <a:r>
              <a:rPr lang="ru-RU" altLang="en-US" sz="4000">
                <a:solidFill>
                  <a:srgbClr val="FB2E05"/>
                </a:solidFill>
                <a:latin typeface="Times New Roman" panose="02020603050405020304" pitchFamily="18" charset="0"/>
              </a:rPr>
              <a:t>навеки</a:t>
            </a:r>
            <a:r>
              <a:rPr lang="en-US" altLang="en-US" sz="4000">
                <a:latin typeface="Times New Roman" panose="02020603050405020304" pitchFamily="18" charset="0"/>
              </a:rPr>
              <a:t>.</a:t>
            </a:r>
            <a:r>
              <a:rPr lang="en-US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Times New Roman" panose="02020603050405020304" pitchFamily="18" charset="0"/>
              </a:rPr>
              <a:t>						            </a:t>
            </a: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>
            <a:extLst>
              <a:ext uri="{FF2B5EF4-FFF2-40B4-BE49-F238E27FC236}">
                <a16:creationId xmlns:a16="http://schemas.microsoft.com/office/drawing/2014/main" id="{384292EA-CE0A-F093-183B-BEBFC3FD3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731838"/>
            <a:ext cx="6683375" cy="4965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4000">
              <a:solidFill>
                <a:srgbClr val="F32B2B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400" baseline="32000">
                <a:latin typeface="Times New Roman" panose="02020603050405020304" pitchFamily="18" charset="0"/>
              </a:rPr>
              <a:t>16</a:t>
            </a:r>
            <a:r>
              <a:rPr lang="ru-RU" altLang="en-US" sz="4000">
                <a:latin typeface="Times New Roman" panose="02020603050405020304" pitchFamily="18" charset="0"/>
              </a:rPr>
              <a:t> и сделаю потомство твое, как песок земной; если кто может сосчитать песок земной, то и потомство твое сочтено будет</a:t>
            </a:r>
            <a:r>
              <a:rPr lang="en-US" altLang="en-US" sz="400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4000">
              <a:latin typeface="Times New Roman" panose="02020603050405020304" pitchFamily="18" charset="0"/>
            </a:endParaRPr>
          </a:p>
        </p:txBody>
      </p:sp>
      <p:sp>
        <p:nvSpPr>
          <p:cNvPr id="274437" name="Text Box 5">
            <a:extLst>
              <a:ext uri="{FF2B5EF4-FFF2-40B4-BE49-F238E27FC236}">
                <a16:creationId xmlns:a16="http://schemas.microsoft.com/office/drawing/2014/main" id="{F26AA8BA-CE48-0260-9B5A-E488B450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274444" name="Rectangle 12">
            <a:extLst>
              <a:ext uri="{FF2B5EF4-FFF2-40B4-BE49-F238E27FC236}">
                <a16:creationId xmlns:a16="http://schemas.microsoft.com/office/drawing/2014/main" id="{1B8BAC22-1978-57A6-1F9E-87CBB5A31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274445" name="Rectangle 13">
            <a:extLst>
              <a:ext uri="{FF2B5EF4-FFF2-40B4-BE49-F238E27FC236}">
                <a16:creationId xmlns:a16="http://schemas.microsoft.com/office/drawing/2014/main" id="{F00B187D-F3FF-E9EB-98F5-2C74A9044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487363"/>
            <a:ext cx="7183437" cy="8588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ru-RU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БУКВАЛЬНЫЙ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ru-RU" altLang="en-US" sz="3600" i="1">
                <a:latin typeface="Times New Roman" panose="02020603050405020304" pitchFamily="18" charset="0"/>
              </a:rPr>
              <a:t>Бытие</a:t>
            </a:r>
            <a:r>
              <a:rPr lang="en-US" altLang="en-US" sz="3600" i="1">
                <a:latin typeface="Times New Roman" panose="02020603050405020304" pitchFamily="18" charset="0"/>
              </a:rPr>
              <a:t> 13:14-17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>
            <a:extLst>
              <a:ext uri="{FF2B5EF4-FFF2-40B4-BE49-F238E27FC236}">
                <a16:creationId xmlns:a16="http://schemas.microsoft.com/office/drawing/2014/main" id="{4EA0DB9B-2C45-5ED1-6037-2D95FD183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975" y="747713"/>
            <a:ext cx="6683375" cy="2832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40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400" baseline="32000">
                <a:latin typeface="Times New Roman" panose="02020603050405020304" pitchFamily="18" charset="0"/>
              </a:rPr>
              <a:t>17</a:t>
            </a:r>
            <a:r>
              <a:rPr lang="ru-RU" altLang="en-US" sz="4400" baseline="32000"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latin typeface="Times New Roman" panose="02020603050405020304" pitchFamily="18" charset="0"/>
              </a:rPr>
              <a:t>Встань</a:t>
            </a:r>
            <a:r>
              <a:rPr lang="en-US" altLang="en-US" sz="4000">
                <a:latin typeface="Times New Roman" panose="02020603050405020304" pitchFamily="18" charset="0"/>
              </a:rPr>
              <a:t>, </a:t>
            </a:r>
            <a:r>
              <a:rPr lang="ru-RU" altLang="en-US" sz="4000">
                <a:latin typeface="Times New Roman" panose="02020603050405020304" pitchFamily="18" charset="0"/>
              </a:rPr>
              <a:t>пройди по земле сей в долготу и широту ее, ибо</a:t>
            </a:r>
            <a:r>
              <a:rPr lang="en-US" altLang="en-US" sz="40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Я</a:t>
            </a:r>
            <a:r>
              <a:rPr lang="en-US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000">
                <a:solidFill>
                  <a:srgbClr val="F32B2B"/>
                </a:solidFill>
                <a:latin typeface="Times New Roman" panose="02020603050405020304" pitchFamily="18" charset="0"/>
              </a:rPr>
              <a:t>тебе дам ее</a:t>
            </a:r>
            <a:r>
              <a:rPr lang="en-US" altLang="en-US" sz="4000">
                <a:latin typeface="Times New Roman" panose="02020603050405020304" pitchFamily="18" charset="0"/>
              </a:rPr>
              <a:t>.                   </a:t>
            </a:r>
          </a:p>
        </p:txBody>
      </p:sp>
      <p:sp>
        <p:nvSpPr>
          <p:cNvPr id="275461" name="Text Box 5">
            <a:extLst>
              <a:ext uri="{FF2B5EF4-FFF2-40B4-BE49-F238E27FC236}">
                <a16:creationId xmlns:a16="http://schemas.microsoft.com/office/drawing/2014/main" id="{66438149-4F14-BB17-A8EB-0DDAE70C2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275467" name="Rectangle 11">
            <a:extLst>
              <a:ext uri="{FF2B5EF4-FFF2-40B4-BE49-F238E27FC236}">
                <a16:creationId xmlns:a16="http://schemas.microsoft.com/office/drawing/2014/main" id="{9CB7F188-37B7-D39E-1EBB-A2C3ECE67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275468" name="Text Box 12">
            <a:extLst>
              <a:ext uri="{FF2B5EF4-FFF2-40B4-BE49-F238E27FC236}">
                <a16:creationId xmlns:a16="http://schemas.microsoft.com/office/drawing/2014/main" id="{FE990B4B-4E61-9AE9-C4D7-6FBB90D48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150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5469" name="Oval 13">
            <a:extLst>
              <a:ext uri="{FF2B5EF4-FFF2-40B4-BE49-F238E27FC236}">
                <a16:creationId xmlns:a16="http://schemas.microsoft.com/office/drawing/2014/main" id="{49F44C78-B115-607A-36DF-37725EF45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2575"/>
            <a:ext cx="4137025" cy="985838"/>
          </a:xfrm>
          <a:prstGeom prst="ellipse">
            <a:avLst/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5470" name="Rectangle 14">
            <a:extLst>
              <a:ext uri="{FF2B5EF4-FFF2-40B4-BE49-F238E27FC236}">
                <a16:creationId xmlns:a16="http://schemas.microsoft.com/office/drawing/2014/main" id="{D03AFC83-232F-FC82-3194-BE7AB4083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487363"/>
            <a:ext cx="7183437" cy="8588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ru-RU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БУКВАЛЬНЫЙ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ru-RU" altLang="en-US" sz="3600" i="1">
                <a:latin typeface="Times New Roman" panose="02020603050405020304" pitchFamily="18" charset="0"/>
              </a:rPr>
              <a:t>Бытие</a:t>
            </a:r>
            <a:r>
              <a:rPr lang="en-US" altLang="en-US" sz="3600" i="1">
                <a:latin typeface="Times New Roman" panose="02020603050405020304" pitchFamily="18" charset="0"/>
              </a:rPr>
              <a:t> 13:14-17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241" name="Picture 49">
            <a:extLst>
              <a:ext uri="{FF2B5EF4-FFF2-40B4-BE49-F238E27FC236}">
                <a16:creationId xmlns:a16="http://schemas.microsoft.com/office/drawing/2014/main" id="{8D4568CB-BE23-E6C7-CE5D-DCE8562F3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0199" name="Rectangle 7">
            <a:extLst>
              <a:ext uri="{FF2B5EF4-FFF2-40B4-BE49-F238E27FC236}">
                <a16:creationId xmlns:a16="http://schemas.microsoft.com/office/drawing/2014/main" id="{C8C40B87-CFC5-DAC0-B14E-2DE08D071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4" name="Line 12">
            <a:extLst>
              <a:ext uri="{FF2B5EF4-FFF2-40B4-BE49-F238E27FC236}">
                <a16:creationId xmlns:a16="http://schemas.microsoft.com/office/drawing/2014/main" id="{1AA66CD6-FED1-EC64-4E7E-3E23532B1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2" name="Rectangle 50">
            <a:extLst>
              <a:ext uri="{FF2B5EF4-FFF2-40B4-BE49-F238E27FC236}">
                <a16:creationId xmlns:a16="http://schemas.microsoft.com/office/drawing/2014/main" id="{7C80F23A-7C3C-8269-01A4-2D61D1EC8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0" name="Line 8">
            <a:extLst>
              <a:ext uri="{FF2B5EF4-FFF2-40B4-BE49-F238E27FC236}">
                <a16:creationId xmlns:a16="http://schemas.microsoft.com/office/drawing/2014/main" id="{96327CA9-E3A0-E57E-ADA3-643562419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1" name="Line 9">
            <a:extLst>
              <a:ext uri="{FF2B5EF4-FFF2-40B4-BE49-F238E27FC236}">
                <a16:creationId xmlns:a16="http://schemas.microsoft.com/office/drawing/2014/main" id="{D8CB312C-04F7-7562-857B-9E61F3882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2" name="Line 10">
            <a:extLst>
              <a:ext uri="{FF2B5EF4-FFF2-40B4-BE49-F238E27FC236}">
                <a16:creationId xmlns:a16="http://schemas.microsoft.com/office/drawing/2014/main" id="{16927899-0D17-B5A0-DF17-5A1627598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3" name="Line 11">
            <a:extLst>
              <a:ext uri="{FF2B5EF4-FFF2-40B4-BE49-F238E27FC236}">
                <a16:creationId xmlns:a16="http://schemas.microsoft.com/office/drawing/2014/main" id="{3138C239-1FC3-73CF-7836-994F83C690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5" name="Text Box 13">
            <a:extLst>
              <a:ext uri="{FF2B5EF4-FFF2-40B4-BE49-F238E27FC236}">
                <a16:creationId xmlns:a16="http://schemas.microsoft.com/office/drawing/2014/main" id="{BA09A1C6-8877-61E0-FA0A-78865A9B2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0216" name="Line 24">
            <a:extLst>
              <a:ext uri="{FF2B5EF4-FFF2-40B4-BE49-F238E27FC236}">
                <a16:creationId xmlns:a16="http://schemas.microsoft.com/office/drawing/2014/main" id="{7238B3CC-9AE7-981C-7740-1D6372F012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18" name="Line 26">
            <a:extLst>
              <a:ext uri="{FF2B5EF4-FFF2-40B4-BE49-F238E27FC236}">
                <a16:creationId xmlns:a16="http://schemas.microsoft.com/office/drawing/2014/main" id="{1C5F9F18-4B42-6344-3EC3-3CADE90D8C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98" name="Rectangle 6">
            <a:extLst>
              <a:ext uri="{FF2B5EF4-FFF2-40B4-BE49-F238E27FC236}">
                <a16:creationId xmlns:a16="http://schemas.microsoft.com/office/drawing/2014/main" id="{0626F60D-EE1B-9815-BCA7-8101E5AE9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Земля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20207" name="Rectangle 15">
            <a:extLst>
              <a:ext uri="{FF2B5EF4-FFF2-40B4-BE49-F238E27FC236}">
                <a16:creationId xmlns:a16="http://schemas.microsoft.com/office/drawing/2014/main" id="{AB2AC6D7-D6D7-FD72-7A5B-8E6D23677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3582988"/>
            <a:ext cx="2474912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Потомство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20208" name="Rectangle 16">
            <a:extLst>
              <a:ext uri="{FF2B5EF4-FFF2-40B4-BE49-F238E27FC236}">
                <a16:creationId xmlns:a16="http://schemas.microsoft.com/office/drawing/2014/main" id="{BEB1B456-610E-2C2C-E161-63F04A43C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3598863"/>
            <a:ext cx="32131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5BFF5B"/>
                </a:solidFill>
                <a:latin typeface="Helvetica" pitchFamily="2" charset="0"/>
              </a:rPr>
              <a:t>Благословение</a:t>
            </a:r>
            <a:endParaRPr lang="en-US" altLang="en-US" sz="2800" i="1">
              <a:solidFill>
                <a:srgbClr val="5BFF5B"/>
              </a:solidFill>
              <a:latin typeface="Helvetica" pitchFamily="2" charset="0"/>
            </a:endParaRPr>
          </a:p>
        </p:txBody>
      </p:sp>
      <p:sp>
        <p:nvSpPr>
          <p:cNvPr id="520209" name="Rectangle 17">
            <a:extLst>
              <a:ext uri="{FF2B5EF4-FFF2-40B4-BE49-F238E27FC236}">
                <a16:creationId xmlns:a16="http://schemas.microsoft.com/office/drawing/2014/main" id="{D93E1092-A95D-8C6A-634C-0A022DCAE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13:15</a:t>
            </a:r>
          </a:p>
        </p:txBody>
      </p:sp>
      <p:sp>
        <p:nvSpPr>
          <p:cNvPr id="520210" name="Rectangle 18">
            <a:extLst>
              <a:ext uri="{FF2B5EF4-FFF2-40B4-BE49-F238E27FC236}">
                <a16:creationId xmlns:a16="http://schemas.microsoft.com/office/drawing/2014/main" id="{0927CCAD-AF86-1798-E705-6CD64AB59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12:1</a:t>
            </a:r>
          </a:p>
        </p:txBody>
      </p:sp>
      <p:sp>
        <p:nvSpPr>
          <p:cNvPr id="520211" name="Rectangle 19">
            <a:extLst>
              <a:ext uri="{FF2B5EF4-FFF2-40B4-BE49-F238E27FC236}">
                <a16:creationId xmlns:a16="http://schemas.microsoft.com/office/drawing/2014/main" id="{C0E99A91-C029-EC24-9BDF-A68AEF392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12:2</a:t>
            </a:r>
          </a:p>
        </p:txBody>
      </p:sp>
      <p:sp>
        <p:nvSpPr>
          <p:cNvPr id="520212" name="Rectangle 20">
            <a:extLst>
              <a:ext uri="{FF2B5EF4-FFF2-40B4-BE49-F238E27FC236}">
                <a16:creationId xmlns:a16="http://schemas.microsoft.com/office/drawing/2014/main" id="{5C9D097E-79EB-9B35-84AF-ECCC55E55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12:3</a:t>
            </a:r>
          </a:p>
        </p:txBody>
      </p:sp>
      <p:sp>
        <p:nvSpPr>
          <p:cNvPr id="520213" name="Rectangle 21">
            <a:extLst>
              <a:ext uri="{FF2B5EF4-FFF2-40B4-BE49-F238E27FC236}">
                <a16:creationId xmlns:a16="http://schemas.microsoft.com/office/drawing/2014/main" id="{86FD1B07-1443-AB6C-836F-817C0F121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000">
                <a:latin typeface="Helvetica" pitchFamily="2" charset="0"/>
              </a:rPr>
              <a:t>Быт.</a:t>
            </a:r>
            <a:r>
              <a:rPr lang="en-US" altLang="en-US" sz="2000">
                <a:latin typeface="Helvetica" pitchFamily="2" charset="0"/>
              </a:rPr>
              <a:t> 13:14-16</a:t>
            </a:r>
          </a:p>
        </p:txBody>
      </p:sp>
      <p:sp>
        <p:nvSpPr>
          <p:cNvPr id="520219" name="Rectangle 27">
            <a:extLst>
              <a:ext uri="{FF2B5EF4-FFF2-40B4-BE49-F238E27FC236}">
                <a16:creationId xmlns:a16="http://schemas.microsoft.com/office/drawing/2014/main" id="{DEC554D6-478E-D670-FE00-4795576F6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ВЕЧНЫЙ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520220" name="Rectangle 28">
            <a:extLst>
              <a:ext uri="{FF2B5EF4-FFF2-40B4-BE49-F238E27FC236}">
                <a16:creationId xmlns:a16="http://schemas.microsoft.com/office/drawing/2014/main" id="{906EEB47-B238-D295-8B13-B4D370CF7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422525"/>
            <a:ext cx="29352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chemeClr val="folHlink"/>
                </a:solidFill>
                <a:latin typeface="Helvetica" pitchFamily="2" charset="0"/>
              </a:rPr>
              <a:t>БУКВАЛЬНЫЙ</a:t>
            </a:r>
            <a:endParaRPr lang="en-US" altLang="en-US" sz="2800" i="1">
              <a:solidFill>
                <a:schemeClr val="folHlink"/>
              </a:solidFill>
              <a:latin typeface="Helvetica" pitchFamily="2" charset="0"/>
            </a:endParaRPr>
          </a:p>
        </p:txBody>
      </p:sp>
      <p:grpSp>
        <p:nvGrpSpPr>
          <p:cNvPr id="520243" name="Group 51">
            <a:extLst>
              <a:ext uri="{FF2B5EF4-FFF2-40B4-BE49-F238E27FC236}">
                <a16:creationId xmlns:a16="http://schemas.microsoft.com/office/drawing/2014/main" id="{4FD3F98C-2667-169B-5AFA-44E9C1EDF302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2036763"/>
            <a:ext cx="3475037" cy="1217612"/>
            <a:chOff x="3571" y="1283"/>
            <a:chExt cx="2189" cy="767"/>
          </a:xfrm>
        </p:grpSpPr>
        <p:sp>
          <p:nvSpPr>
            <p:cNvPr id="520217" name="Line 25">
              <a:extLst>
                <a:ext uri="{FF2B5EF4-FFF2-40B4-BE49-F238E27FC236}">
                  <a16:creationId xmlns:a16="http://schemas.microsoft.com/office/drawing/2014/main" id="{146AB9A1-47E8-2E93-CDD6-34EE3B6D8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5" y="1283"/>
              <a:ext cx="875" cy="211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68392" dir="130808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14" name="Rectangle 22">
              <a:extLst>
                <a:ext uri="{FF2B5EF4-FFF2-40B4-BE49-F238E27FC236}">
                  <a16:creationId xmlns:a16="http://schemas.microsoft.com/office/drawing/2014/main" id="{5812D464-E8AB-4711-151F-9889DEF3D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1802"/>
              <a:ext cx="1246" cy="2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2000">
                  <a:latin typeface="Helvetica" pitchFamily="2" charset="0"/>
                </a:rPr>
                <a:t>Быт.</a:t>
              </a:r>
              <a:r>
                <a:rPr lang="en-US" altLang="en-US" sz="2000">
                  <a:latin typeface="Helvetica" pitchFamily="2" charset="0"/>
                </a:rPr>
                <a:t> 15:9-18</a:t>
              </a:r>
            </a:p>
          </p:txBody>
        </p:sp>
        <p:sp>
          <p:nvSpPr>
            <p:cNvPr id="520221" name="Rectangle 29">
              <a:extLst>
                <a:ext uri="{FF2B5EF4-FFF2-40B4-BE49-F238E27FC236}">
                  <a16:creationId xmlns:a16="http://schemas.microsoft.com/office/drawing/2014/main" id="{6C99D3C9-2F11-6CE6-28B1-538249EEF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1536"/>
              <a:ext cx="2189" cy="32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2800" i="1">
                  <a:solidFill>
                    <a:schemeClr val="folHlink"/>
                  </a:solidFill>
                  <a:latin typeface="Helvetica" pitchFamily="2" charset="0"/>
                </a:rPr>
                <a:t>БЕЗУСЛОВНЫЙ</a:t>
              </a:r>
              <a:endParaRPr lang="en-US" altLang="en-US" sz="2800" i="1">
                <a:solidFill>
                  <a:schemeClr val="folHlink"/>
                </a:solidFill>
                <a:latin typeface="Helvetica" pitchFamily="2" charset="0"/>
              </a:endParaRPr>
            </a:p>
          </p:txBody>
        </p:sp>
      </p:grpSp>
      <p:grpSp>
        <p:nvGrpSpPr>
          <p:cNvPr id="520235" name="Group 43">
            <a:extLst>
              <a:ext uri="{FF2B5EF4-FFF2-40B4-BE49-F238E27FC236}">
                <a16:creationId xmlns:a16="http://schemas.microsoft.com/office/drawing/2014/main" id="{59ED81B2-9E16-D625-774A-29F38A2D17B3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458788"/>
            <a:ext cx="8178800" cy="1406525"/>
            <a:chOff x="410" y="289"/>
            <a:chExt cx="5152" cy="886"/>
          </a:xfrm>
        </p:grpSpPr>
        <p:sp>
          <p:nvSpPr>
            <p:cNvPr id="520236" name="Rectangle 44">
              <a:extLst>
                <a:ext uri="{FF2B5EF4-FFF2-40B4-BE49-F238E27FC236}">
                  <a16:creationId xmlns:a16="http://schemas.microsoft.com/office/drawing/2014/main" id="{2C48E5E4-D64C-9F76-93DF-71FF5FAD0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" y="429"/>
              <a:ext cx="1185" cy="7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ru-RU" altLang="en-US" sz="2400">
                  <a:solidFill>
                    <a:srgbClr val="FD2558"/>
                  </a:solidFill>
                  <a:latin typeface="Helvetica" pitchFamily="2" charset="0"/>
                </a:rPr>
                <a:t>Призыв Авраама</a:t>
              </a:r>
              <a:r>
                <a:rPr lang="en-US" altLang="en-US" sz="2400">
                  <a:solidFill>
                    <a:srgbClr val="FD2558"/>
                  </a:solidFill>
                  <a:latin typeface="Helvetica" pitchFamily="2" charset="0"/>
                </a:rPr>
                <a:t>       </a:t>
              </a:r>
              <a:r>
                <a:rPr lang="en-US" altLang="en-US" sz="2400">
                  <a:latin typeface="Helvetica" pitchFamily="2" charset="0"/>
                </a:rPr>
                <a:t> </a:t>
              </a:r>
              <a:r>
                <a:rPr lang="ru-RU" altLang="en-US" sz="2400">
                  <a:latin typeface="Helvetica" pitchFamily="2" charset="0"/>
                </a:rPr>
                <a:t>Быт.</a:t>
              </a:r>
              <a:r>
                <a:rPr lang="en-US" altLang="en-US" sz="2400">
                  <a:latin typeface="Helvetica" pitchFamily="2" charset="0"/>
                </a:rPr>
                <a:t> 12:1-3</a:t>
              </a:r>
            </a:p>
          </p:txBody>
        </p:sp>
        <p:sp>
          <p:nvSpPr>
            <p:cNvPr id="520237" name="Text Box 45">
              <a:extLst>
                <a:ext uri="{FF2B5EF4-FFF2-40B4-BE49-F238E27FC236}">
                  <a16:creationId xmlns:a16="http://schemas.microsoft.com/office/drawing/2014/main" id="{5C123B7D-4B9E-01B2-D198-58618E87D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409"/>
              <a:ext cx="1382" cy="74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400">
                  <a:solidFill>
                    <a:srgbClr val="FD2558"/>
                  </a:solidFill>
                  <a:latin typeface="Helvetica" pitchFamily="2" charset="0"/>
                </a:rPr>
                <a:t>Завет</a:t>
              </a:r>
            </a:p>
            <a:p>
              <a:endParaRPr lang="ru-RU" altLang="en-US" sz="2400">
                <a:solidFill>
                  <a:srgbClr val="FD2558"/>
                </a:solidFill>
                <a:latin typeface="Helvetica" pitchFamily="2" charset="0"/>
              </a:endParaRPr>
            </a:p>
            <a:p>
              <a:r>
                <a:rPr lang="ru-RU" altLang="en-US" sz="2400">
                  <a:latin typeface="Helvetica" pitchFamily="2" charset="0"/>
                </a:rPr>
                <a:t>Быт.</a:t>
              </a:r>
              <a:r>
                <a:rPr lang="en-US" altLang="en-US" sz="2400">
                  <a:latin typeface="Helvetica" pitchFamily="2" charset="0"/>
                </a:rPr>
                <a:t> 15:9-18</a:t>
              </a:r>
              <a:endParaRPr lang="en-US" altLang="en-US" sz="2000" b="0"/>
            </a:p>
          </p:txBody>
        </p:sp>
        <p:sp>
          <p:nvSpPr>
            <p:cNvPr id="520238" name="Rectangle 46">
              <a:extLst>
                <a:ext uri="{FF2B5EF4-FFF2-40B4-BE49-F238E27FC236}">
                  <a16:creationId xmlns:a16="http://schemas.microsoft.com/office/drawing/2014/main" id="{6E83285B-07FE-31DD-0EDF-8698A5AA1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89"/>
              <a:ext cx="2291" cy="732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altLang="en-US" sz="4400" i="1">
                  <a:solidFill>
                    <a:schemeClr val="tx2"/>
                  </a:solidFill>
                  <a:latin typeface="Kosher-Normal" charset="0"/>
                </a:rPr>
                <a:t>АВРААМОВ ЗАВЕТ</a:t>
              </a:r>
              <a:endParaRPr lang="en-US" altLang="en-US" sz="4800" i="1">
                <a:solidFill>
                  <a:schemeClr val="tx2"/>
                </a:solidFill>
                <a:latin typeface="Kosher-Normal" charset="0"/>
              </a:endParaRPr>
            </a:p>
          </p:txBody>
        </p:sp>
      </p:grpSp>
      <p:grpSp>
        <p:nvGrpSpPr>
          <p:cNvPr id="520223" name="Group 31">
            <a:extLst>
              <a:ext uri="{FF2B5EF4-FFF2-40B4-BE49-F238E27FC236}">
                <a16:creationId xmlns:a16="http://schemas.microsoft.com/office/drawing/2014/main" id="{D7CADCCA-81A1-11D1-3A70-12377A51DAA2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20224" name="AutoShape 32">
              <a:extLst>
                <a:ext uri="{FF2B5EF4-FFF2-40B4-BE49-F238E27FC236}">
                  <a16:creationId xmlns:a16="http://schemas.microsoft.com/office/drawing/2014/main" id="{AA9CB67B-9AE6-6F5D-A2AA-2FC500F14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5" name="AutoShape 33">
              <a:extLst>
                <a:ext uri="{FF2B5EF4-FFF2-40B4-BE49-F238E27FC236}">
                  <a16:creationId xmlns:a16="http://schemas.microsoft.com/office/drawing/2014/main" id="{559F3FD9-3257-5771-CB08-0DBE69927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6" name="AutoShape 34">
              <a:extLst>
                <a:ext uri="{FF2B5EF4-FFF2-40B4-BE49-F238E27FC236}">
                  <a16:creationId xmlns:a16="http://schemas.microsoft.com/office/drawing/2014/main" id="{7514B2CA-C38F-B9E2-A045-164D59572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7" name="AutoShape 35">
              <a:extLst>
                <a:ext uri="{FF2B5EF4-FFF2-40B4-BE49-F238E27FC236}">
                  <a16:creationId xmlns:a16="http://schemas.microsoft.com/office/drawing/2014/main" id="{D0946B85-548D-8D5B-F8EC-B2C9995F0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29" name="Text Box 37">
            <a:extLst>
              <a:ext uri="{FF2B5EF4-FFF2-40B4-BE49-F238E27FC236}">
                <a16:creationId xmlns:a16="http://schemas.microsoft.com/office/drawing/2014/main" id="{FD42836F-C91F-FECB-F740-FFD137A72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20232" name="Rectangle 40">
            <a:extLst>
              <a:ext uri="{FF2B5EF4-FFF2-40B4-BE49-F238E27FC236}">
                <a16:creationId xmlns:a16="http://schemas.microsoft.com/office/drawing/2014/main" id="{3256C1FE-E650-F9B3-88A5-C39B99475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20233" name="Text Box 41">
            <a:extLst>
              <a:ext uri="{FF2B5EF4-FFF2-40B4-BE49-F238E27FC236}">
                <a16:creationId xmlns:a16="http://schemas.microsoft.com/office/drawing/2014/main" id="{C46FBA6A-34D6-AD29-6B40-AFFBD4C3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20240" name="Rectangle 48">
            <a:extLst>
              <a:ext uri="{FF2B5EF4-FFF2-40B4-BE49-F238E27FC236}">
                <a16:creationId xmlns:a16="http://schemas.microsoft.com/office/drawing/2014/main" id="{01241064-DAB8-188B-49E5-33F5C982A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Сама </a:t>
            </a:r>
            <a:r>
              <a:rPr lang="en-US" altLang="en-US" sz="2400" i="1">
                <a:solidFill>
                  <a:srgbClr val="FFFF39"/>
                </a:solidFill>
                <a:latin typeface="Helvetica" pitchFamily="2" charset="0"/>
              </a:rPr>
              <a:t> “</a:t>
            </a:r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основа</a:t>
            </a:r>
            <a:r>
              <a:rPr lang="en-US" altLang="en-US" sz="2400" i="1">
                <a:solidFill>
                  <a:srgbClr val="FFFF39"/>
                </a:solidFill>
                <a:latin typeface="Helvetica" pitchFamily="2" charset="0"/>
              </a:rPr>
              <a:t>” </a:t>
            </a:r>
            <a:r>
              <a:rPr lang="ru-RU" altLang="en-US" sz="2400" i="1">
                <a:solidFill>
                  <a:srgbClr val="FFFF39"/>
                </a:solidFill>
                <a:latin typeface="Helvetica" pitchFamily="2" charset="0"/>
              </a:rPr>
              <a:t>библейского откровения</a:t>
            </a:r>
            <a:endParaRPr lang="en-US" altLang="en-US" sz="2400" i="1">
              <a:solidFill>
                <a:srgbClr val="FFFF39"/>
              </a:solidFill>
              <a:latin typeface="Helvetica" pitchFamily="2" charset="0"/>
            </a:endParaRPr>
          </a:p>
        </p:txBody>
      </p:sp>
      <p:sp>
        <p:nvSpPr>
          <p:cNvPr id="520234" name="Rectangle 42">
            <a:extLst>
              <a:ext uri="{FF2B5EF4-FFF2-40B4-BE49-F238E27FC236}">
                <a16:creationId xmlns:a16="http://schemas.microsoft.com/office/drawing/2014/main" id="{AE3FF143-FF37-4DDB-4BDC-82C71D44F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2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>
            <a:extLst>
              <a:ext uri="{FF2B5EF4-FFF2-40B4-BE49-F238E27FC236}">
                <a16:creationId xmlns:a16="http://schemas.microsoft.com/office/drawing/2014/main" id="{10EEA3FF-D023-2B77-3A65-C9750E08D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1347788"/>
            <a:ext cx="6718300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ru-RU" altLang="en-US" sz="36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УСЛОВНОЕ </a:t>
            </a:r>
            <a:r>
              <a:rPr lang="en-US" altLang="en-US" sz="3600" i="1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latin typeface="Times New Roman" panose="02020603050405020304" pitchFamily="18" charset="0"/>
              </a:rPr>
              <a:t>СОГЛАШЕНИЕ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501763" name="Rectangle 3">
            <a:extLst>
              <a:ext uri="{FF2B5EF4-FFF2-40B4-BE49-F238E27FC236}">
                <a16:creationId xmlns:a16="http://schemas.microsoft.com/office/drawing/2014/main" id="{B23DE99F-38E2-019E-F1B4-FC8A7159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682625"/>
            <a:ext cx="8443913" cy="500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ru-RU" altLang="en-US" sz="4800" i="1">
                <a:solidFill>
                  <a:srgbClr val="66FF78"/>
                </a:solidFill>
                <a:latin typeface="Times New Roman" panose="02020603050405020304" pitchFamily="18" charset="0"/>
              </a:rPr>
              <a:t>ДВА ВАЖНЫХ ПОНЯТИЯ</a:t>
            </a:r>
            <a:r>
              <a:rPr lang="en-US" altLang="en-US" sz="4800" i="1">
                <a:solidFill>
                  <a:srgbClr val="66FF78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en-US" sz="6000" i="1">
                <a:solidFill>
                  <a:srgbClr val="66FF78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01765" name="Rectangle 5">
            <a:extLst>
              <a:ext uri="{FF2B5EF4-FFF2-40B4-BE49-F238E27FC236}">
                <a16:creationId xmlns:a16="http://schemas.microsoft.com/office/drawing/2014/main" id="{3CB9B5B6-3568-A58F-59DA-C64FD512B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2166938"/>
            <a:ext cx="7164388" cy="9445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latin typeface="Times New Roman" panose="02020603050405020304" pitchFamily="18" charset="0"/>
              </a:rPr>
              <a:t>Я СДЕЛАЮ </a:t>
            </a:r>
            <a:r>
              <a:rPr lang="ru-RU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ЭТО</a:t>
            </a:r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…</a:t>
            </a:r>
            <a:endParaRPr lang="en-US" altLang="en-US" sz="2800" i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 i="1">
                <a:latin typeface="Times New Roman" panose="02020603050405020304" pitchFamily="18" charset="0"/>
              </a:rPr>
              <a:t>		</a:t>
            </a:r>
            <a:r>
              <a:rPr lang="ru-RU" altLang="en-US" sz="2800" i="1">
                <a:latin typeface="Times New Roman" panose="02020603050405020304" pitchFamily="18" charset="0"/>
              </a:rPr>
              <a:t>ЕСЛИ ТЫ СДЕЛАЕШЬ</a:t>
            </a:r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ТО</a:t>
            </a:r>
            <a:r>
              <a:rPr lang="en-US" altLang="en-US" sz="2800" i="1">
                <a:latin typeface="Times New Roman" panose="02020603050405020304" pitchFamily="18" charset="0"/>
              </a:rPr>
              <a:t>.”</a:t>
            </a:r>
          </a:p>
        </p:txBody>
      </p:sp>
      <p:sp>
        <p:nvSpPr>
          <p:cNvPr id="501766" name="Rectangle 6">
            <a:extLst>
              <a:ext uri="{FF2B5EF4-FFF2-40B4-BE49-F238E27FC236}">
                <a16:creationId xmlns:a16="http://schemas.microsoft.com/office/drawing/2014/main" id="{9FFEBC83-0CE4-2B1C-BD83-0D1C12D3A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3754438"/>
            <a:ext cx="7434262" cy="6381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БЕЗУСЛОВНОЕ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latin typeface="Times New Roman" panose="02020603050405020304" pitchFamily="18" charset="0"/>
              </a:rPr>
              <a:t>СОГЛАШЕНИЕ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501767" name="Rectangle 7">
            <a:extLst>
              <a:ext uri="{FF2B5EF4-FFF2-40B4-BE49-F238E27FC236}">
                <a16:creationId xmlns:a16="http://schemas.microsoft.com/office/drawing/2014/main" id="{EC90495B-CDD7-5AED-B833-F6EA0883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4641850"/>
            <a:ext cx="7947025" cy="942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>
                <a:latin typeface="Times New Roman" panose="02020603050405020304" pitchFamily="18" charset="0"/>
              </a:rPr>
              <a:t>“</a:t>
            </a:r>
            <a:r>
              <a:rPr lang="ru-RU" altLang="en-US" sz="2800" i="1">
                <a:latin typeface="Times New Roman" panose="02020603050405020304" pitchFamily="18" charset="0"/>
              </a:rPr>
              <a:t>Я СДЕЛАЮ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ru-RU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ЭТО ИЛИ ТО</a:t>
            </a:r>
            <a:r>
              <a:rPr lang="en-US" altLang="en-US" sz="2800" i="1"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latin typeface="Times New Roman" panose="02020603050405020304" pitchFamily="18" charset="0"/>
              </a:rPr>
              <a:t> </a:t>
            </a:r>
            <a:r>
              <a:rPr lang="ru-RU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НЕ СМОТРЯ НА ТО, ЧТО БУДЕШЬ ДЕЛАТЬ ТЫ.</a:t>
            </a:r>
            <a:r>
              <a:rPr lang="en-US" altLang="en-US" sz="2800" i="1"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501768" name="AutoShape 8">
            <a:extLst>
              <a:ext uri="{FF2B5EF4-FFF2-40B4-BE49-F238E27FC236}">
                <a16:creationId xmlns:a16="http://schemas.microsoft.com/office/drawing/2014/main" id="{9F333978-2C6C-E49F-40CC-21D0BB68E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3725863"/>
            <a:ext cx="7858125" cy="19843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69" name="Text Box 9">
            <a:extLst>
              <a:ext uri="{FF2B5EF4-FFF2-40B4-BE49-F238E27FC236}">
                <a16:creationId xmlns:a16="http://schemas.microsoft.com/office/drawing/2014/main" id="{175FA015-7FF7-9A7B-B453-10A66F467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01775" name="Rectangle 15">
            <a:extLst>
              <a:ext uri="{FF2B5EF4-FFF2-40B4-BE49-F238E27FC236}">
                <a16:creationId xmlns:a16="http://schemas.microsoft.com/office/drawing/2014/main" id="{8BB2E7AF-0C00-5D1C-565E-CE5060613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01776" name="Text Box 16">
            <a:extLst>
              <a:ext uri="{FF2B5EF4-FFF2-40B4-BE49-F238E27FC236}">
                <a16:creationId xmlns:a16="http://schemas.microsoft.com/office/drawing/2014/main" id="{A33F7AD0-5465-2169-7ECB-7A5F29659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2" grpId="0" autoUpdateAnimBg="0"/>
      <p:bldP spid="501765" grpId="0" autoUpdateAnimBg="0"/>
      <p:bldP spid="501766" grpId="0" autoUpdateAnimBg="0"/>
      <p:bldP spid="50176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272024C7-BB0C-CFD2-15F7-32606B9F4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1612900"/>
            <a:ext cx="7659687" cy="2768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4400" baseline="30000">
                <a:latin typeface="Times New Roman" panose="02020603050405020304" pitchFamily="18" charset="0"/>
              </a:rPr>
              <a:t>17</a:t>
            </a:r>
            <a:r>
              <a:rPr lang="ru-RU" altLang="en-US" sz="4400">
                <a:latin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</a:rPr>
              <a:t>Когда зашло солнце и наступила тьма, вот, дым печи и пламя огня прошли между рассеченными. 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3D81B3D-8FE1-1F86-B0E2-906AB7D80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6651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ru-RU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БЕЗУСЛОВНЫЙ</a:t>
            </a:r>
            <a:r>
              <a:rPr lang="en-US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...</a:t>
            </a: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3600" i="1">
                <a:latin typeface="Times New Roman" panose="02020603050405020304" pitchFamily="18" charset="0"/>
              </a:rPr>
              <a:t>                  </a:t>
            </a:r>
            <a:r>
              <a:rPr lang="ru-RU" altLang="en-US" sz="3600" i="1">
                <a:latin typeface="Times New Roman" panose="02020603050405020304" pitchFamily="18" charset="0"/>
              </a:rPr>
              <a:t>Бытие</a:t>
            </a:r>
            <a:r>
              <a:rPr lang="en-US" altLang="en-US" sz="3600" i="1">
                <a:latin typeface="Times New Roman" panose="02020603050405020304" pitchFamily="18" charset="0"/>
              </a:rPr>
              <a:t> 15: 9-18*</a:t>
            </a: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52EA83FC-DBE4-AD9F-09AD-B49A558E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851525"/>
            <a:ext cx="85471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rgbClr val="FF0F07"/>
                </a:solidFill>
                <a:latin typeface="Helvetica" pitchFamily="2" charset="0"/>
              </a:rPr>
              <a:t>*</a:t>
            </a:r>
            <a:r>
              <a:rPr lang="ru-RU" altLang="en-US" sz="3600">
                <a:solidFill>
                  <a:srgbClr val="FF0F07"/>
                </a:solidFill>
                <a:latin typeface="Helvetica" pitchFamily="2" charset="0"/>
              </a:rPr>
              <a:t>Это сцена кровного обетования</a:t>
            </a:r>
            <a:endParaRPr lang="en-US" altLang="en-US" sz="3600">
              <a:solidFill>
                <a:srgbClr val="FF0F07"/>
              </a:solidFill>
              <a:latin typeface="Helvetica" pitchFamily="2" charset="0"/>
            </a:endParaRP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36227D5A-BCBA-3099-359B-2741F7E8E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99342" name="Rectangle 14">
            <a:extLst>
              <a:ext uri="{FF2B5EF4-FFF2-40B4-BE49-F238E27FC236}">
                <a16:creationId xmlns:a16="http://schemas.microsoft.com/office/drawing/2014/main" id="{8ECC3AC3-44BC-5801-B479-3E57A7BB6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99343" name="Text Box 15">
            <a:extLst>
              <a:ext uri="{FF2B5EF4-FFF2-40B4-BE49-F238E27FC236}">
                <a16:creationId xmlns:a16="http://schemas.microsoft.com/office/drawing/2014/main" id="{BEA619BB-0480-53DB-00DA-E6275175C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utoUpdateAnimBg="0"/>
      <p:bldP spid="9933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>
            <a:extLst>
              <a:ext uri="{FF2B5EF4-FFF2-40B4-BE49-F238E27FC236}">
                <a16:creationId xmlns:a16="http://schemas.microsoft.com/office/drawing/2014/main" id="{5BB6B94D-37E8-81C8-168D-11AF1E869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6651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ru-RU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БЕЗУСЛОВНЫЙ</a:t>
            </a:r>
            <a:r>
              <a:rPr lang="en-US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...</a:t>
            </a: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3600" i="1">
                <a:latin typeface="Times New Roman" panose="02020603050405020304" pitchFamily="18" charset="0"/>
              </a:rPr>
              <a:t>                  </a:t>
            </a:r>
            <a:r>
              <a:rPr lang="ru-RU" altLang="en-US" sz="3600" i="1">
                <a:latin typeface="Times New Roman" panose="02020603050405020304" pitchFamily="18" charset="0"/>
              </a:rPr>
              <a:t>Бытие</a:t>
            </a:r>
            <a:r>
              <a:rPr lang="en-US" altLang="en-US" sz="3600" i="1">
                <a:latin typeface="Times New Roman" panose="02020603050405020304" pitchFamily="18" charset="0"/>
              </a:rPr>
              <a:t> 15: 9-18*</a:t>
            </a:r>
          </a:p>
        </p:txBody>
      </p:sp>
      <p:sp>
        <p:nvSpPr>
          <p:cNvPr id="276494" name="Rectangle 14">
            <a:extLst>
              <a:ext uri="{FF2B5EF4-FFF2-40B4-BE49-F238E27FC236}">
                <a16:creationId xmlns:a16="http://schemas.microsoft.com/office/drawing/2014/main" id="{8516B3E2-456D-6E55-E8B1-BE6495CF8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276495" name="Rectangle 15">
            <a:extLst>
              <a:ext uri="{FF2B5EF4-FFF2-40B4-BE49-F238E27FC236}">
                <a16:creationId xmlns:a16="http://schemas.microsoft.com/office/drawing/2014/main" id="{A37CDA27-F70E-4061-57D0-16BBCD8FF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1601788"/>
            <a:ext cx="7827962" cy="4108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4400" baseline="30000">
                <a:latin typeface="Times New Roman" panose="02020603050405020304" pitchFamily="18" charset="0"/>
              </a:rPr>
              <a:t>18</a:t>
            </a:r>
            <a:r>
              <a:rPr lang="ru-RU" altLang="en-US" sz="4400">
                <a:latin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</a:rPr>
              <a:t>В этот день заключил Господь завет с Аврамом, сказав: 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потомству твоему даю Я землю сию, от реки Египетской до великой реки, реки Евфрата</a:t>
            </a: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…</a:t>
            </a:r>
            <a:endParaRPr lang="en-US" altLang="en-US" sz="44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88" name="Picture 12">
            <a:extLst>
              <a:ext uri="{FF2B5EF4-FFF2-40B4-BE49-F238E27FC236}">
                <a16:creationId xmlns:a16="http://schemas.microsoft.com/office/drawing/2014/main" id="{3B0E3D97-769A-5237-244A-060B877E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89" name="Rectangle 13">
            <a:extLst>
              <a:ext uri="{FF2B5EF4-FFF2-40B4-BE49-F238E27FC236}">
                <a16:creationId xmlns:a16="http://schemas.microsoft.com/office/drawing/2014/main" id="{EE0B53AD-EE99-2B32-BC21-4148CD23E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-1270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79" name="Rectangle 3">
            <a:extLst>
              <a:ext uri="{FF2B5EF4-FFF2-40B4-BE49-F238E27FC236}">
                <a16:creationId xmlns:a16="http://schemas.microsoft.com/office/drawing/2014/main" id="{EF52A6F9-5AEF-FB63-4C07-50238F63F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25" y="2967038"/>
            <a:ext cx="6153150" cy="458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en-US" altLang="en-US" sz="5400" i="1">
                <a:latin typeface="Times New Roman" panose="02020603050405020304" pitchFamily="18" charset="0"/>
              </a:rPr>
              <a:t> </a:t>
            </a:r>
            <a:r>
              <a:rPr lang="ru-RU" altLang="en-US" sz="5400" i="1">
                <a:latin typeface="Times New Roman" panose="02020603050405020304" pitchFamily="18" charset="0"/>
              </a:rPr>
              <a:t>Евреям</a:t>
            </a:r>
            <a:r>
              <a:rPr lang="en-US" altLang="en-US" sz="5400" i="1">
                <a:latin typeface="Times New Roman" panose="02020603050405020304" pitchFamily="18" charset="0"/>
              </a:rPr>
              <a:t> 6</a:t>
            </a:r>
          </a:p>
        </p:txBody>
      </p:sp>
      <p:sp>
        <p:nvSpPr>
          <p:cNvPr id="562181" name="Rectangle 5">
            <a:extLst>
              <a:ext uri="{FF2B5EF4-FFF2-40B4-BE49-F238E27FC236}">
                <a16:creationId xmlns:a16="http://schemas.microsoft.com/office/drawing/2014/main" id="{9B0EA8CB-B9EB-1CCE-8B25-926359D14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8" y="180975"/>
            <a:ext cx="8189912" cy="2525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Таким образом</a:t>
            </a:r>
            <a:r>
              <a:rPr lang="en-US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, </a:t>
            </a:r>
            <a:r>
              <a:rPr lang="ru-RU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Авраамов завет был односторонним кровным заветом, контрактным соглашением между Богом и Самим Собой по отношению к Его другу</a:t>
            </a:r>
            <a:r>
              <a:rPr lang="en-US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, </a:t>
            </a:r>
            <a:r>
              <a:rPr lang="ru-RU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Аврааму</a:t>
            </a:r>
            <a:r>
              <a:rPr lang="en-US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62178" name="Rectangle 2">
            <a:extLst>
              <a:ext uri="{FF2B5EF4-FFF2-40B4-BE49-F238E27FC236}">
                <a16:creationId xmlns:a16="http://schemas.microsoft.com/office/drawing/2014/main" id="{0591290D-3F59-FD5C-19A4-EB464C2D4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75" y="3543300"/>
            <a:ext cx="7827963" cy="2768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aseline="32000">
                <a:latin typeface="Times New Roman" panose="02020603050405020304" pitchFamily="18" charset="0"/>
              </a:rPr>
              <a:t>13</a:t>
            </a:r>
            <a:r>
              <a:rPr lang="ru-RU" altLang="en-US" sz="4400">
                <a:latin typeface="Times New Roman" panose="02020603050405020304" pitchFamily="18" charset="0"/>
              </a:rPr>
              <a:t>Бог, давая обетование Аврааму, как не мог никем высшим клясться, клялся Самим Собою.</a:t>
            </a:r>
            <a:r>
              <a:rPr lang="en-US" altLang="en-US" sz="2800">
                <a:solidFill>
                  <a:schemeClr val="folHlink"/>
                </a:solidFill>
                <a:latin typeface="Times New Roman" panose="02020603050405020304" pitchFamily="18" charset="0"/>
              </a:rPr>
              <a:t> 	</a:t>
            </a:r>
          </a:p>
        </p:txBody>
      </p:sp>
      <p:sp>
        <p:nvSpPr>
          <p:cNvPr id="562180" name="Rectangle 4">
            <a:extLst>
              <a:ext uri="{FF2B5EF4-FFF2-40B4-BE49-F238E27FC236}">
                <a16:creationId xmlns:a16="http://schemas.microsoft.com/office/drawing/2014/main" id="{5DCBF57F-0D1A-16C0-2CE3-A798338AE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562183" name="Text Box 7">
            <a:extLst>
              <a:ext uri="{FF2B5EF4-FFF2-40B4-BE49-F238E27FC236}">
                <a16:creationId xmlns:a16="http://schemas.microsoft.com/office/drawing/2014/main" id="{171711E1-224D-498F-ADB0-4CDCC13FA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62186" name="Text Box 10">
            <a:extLst>
              <a:ext uri="{FF2B5EF4-FFF2-40B4-BE49-F238E27FC236}">
                <a16:creationId xmlns:a16="http://schemas.microsoft.com/office/drawing/2014/main" id="{07432EC7-3A33-47D5-0547-B8055490C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62187" name="Rectangle 11">
            <a:extLst>
              <a:ext uri="{FF2B5EF4-FFF2-40B4-BE49-F238E27FC236}">
                <a16:creationId xmlns:a16="http://schemas.microsoft.com/office/drawing/2014/main" id="{D928B21D-4476-A3D2-B47F-4D857F303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 autoUpdateAnimBg="0"/>
      <p:bldP spid="562178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5" name="Line 11">
            <a:extLst>
              <a:ext uri="{FF2B5EF4-FFF2-40B4-BE49-F238E27FC236}">
                <a16:creationId xmlns:a16="http://schemas.microsoft.com/office/drawing/2014/main" id="{9540F72B-3F9C-56B5-C9C2-8CA925F393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6" name="Line 12">
            <a:extLst>
              <a:ext uri="{FF2B5EF4-FFF2-40B4-BE49-F238E27FC236}">
                <a16:creationId xmlns:a16="http://schemas.microsoft.com/office/drawing/2014/main" id="{76A388A0-4B30-40D0-A0FF-74D24FE94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7" name="Line 13">
            <a:extLst>
              <a:ext uri="{FF2B5EF4-FFF2-40B4-BE49-F238E27FC236}">
                <a16:creationId xmlns:a16="http://schemas.microsoft.com/office/drawing/2014/main" id="{4AE8AB60-C570-E067-FEEC-A9DE95008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8" name="Line 14">
            <a:extLst>
              <a:ext uri="{FF2B5EF4-FFF2-40B4-BE49-F238E27FC236}">
                <a16:creationId xmlns:a16="http://schemas.microsoft.com/office/drawing/2014/main" id="{DBB96BA6-7AE9-B397-03A2-24E1BAA1B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9" name="Line 15">
            <a:extLst>
              <a:ext uri="{FF2B5EF4-FFF2-40B4-BE49-F238E27FC236}">
                <a16:creationId xmlns:a16="http://schemas.microsoft.com/office/drawing/2014/main" id="{C02ABDD1-6D09-5239-70F8-52884604BE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60" name="Line 16">
            <a:extLst>
              <a:ext uri="{FF2B5EF4-FFF2-40B4-BE49-F238E27FC236}">
                <a16:creationId xmlns:a16="http://schemas.microsoft.com/office/drawing/2014/main" id="{6F6B48B2-0F8D-5814-A671-DF73F3DA4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61" name="Line 17">
            <a:extLst>
              <a:ext uri="{FF2B5EF4-FFF2-40B4-BE49-F238E27FC236}">
                <a16:creationId xmlns:a16="http://schemas.microsoft.com/office/drawing/2014/main" id="{F79A86E0-6067-CCD0-DA6A-E48B9B979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73" name="Text Box 29">
            <a:extLst>
              <a:ext uri="{FF2B5EF4-FFF2-40B4-BE49-F238E27FC236}">
                <a16:creationId xmlns:a16="http://schemas.microsoft.com/office/drawing/2014/main" id="{9C16D0AA-283A-80AC-96FE-10BD0A612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68400"/>
            <a:ext cx="673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3600" b="0">
              <a:latin typeface="Times New Roman" panose="02020603050405020304" pitchFamily="18" charset="0"/>
            </a:endParaRPr>
          </a:p>
        </p:txBody>
      </p:sp>
      <p:sp>
        <p:nvSpPr>
          <p:cNvPr id="262174" name="Rectangle 30">
            <a:extLst>
              <a:ext uri="{FF2B5EF4-FFF2-40B4-BE49-F238E27FC236}">
                <a16:creationId xmlns:a16="http://schemas.microsoft.com/office/drawing/2014/main" id="{C1485B51-C4F5-E832-9E12-F03978216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14475"/>
            <a:ext cx="8113713" cy="392906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4800" baseline="320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Эти обетования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400" u="sng">
                <a:latin typeface="Times New Roman" panose="02020603050405020304" pitchFamily="18" charset="0"/>
              </a:rPr>
              <a:t>вечны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в своей продолжительности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, </a:t>
            </a:r>
            <a:r>
              <a:rPr lang="ru-RU" altLang="en-US" sz="4400" u="sng">
                <a:latin typeface="Times New Roman" panose="02020603050405020304" pitchFamily="18" charset="0"/>
              </a:rPr>
              <a:t>буквальны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по своему значению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, </a:t>
            </a: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и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400" u="sng">
                <a:latin typeface="Times New Roman" panose="02020603050405020304" pitchFamily="18" charset="0"/>
              </a:rPr>
              <a:t>безусловны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в их исполнении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2179" name="Text Box 35">
            <a:extLst>
              <a:ext uri="{FF2B5EF4-FFF2-40B4-BE49-F238E27FC236}">
                <a16:creationId xmlns:a16="http://schemas.microsoft.com/office/drawing/2014/main" id="{BCA3EA39-B394-0E23-09C4-C040C5066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1268413"/>
            <a:ext cx="2719387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6000" baseline="32000">
                <a:solidFill>
                  <a:schemeClr val="folHlink"/>
                </a:solidFill>
                <a:latin typeface="Times New Roman" panose="02020603050405020304" pitchFamily="18" charset="0"/>
              </a:rPr>
              <a:t>Поэтому</a:t>
            </a:r>
            <a:r>
              <a:rPr lang="en-US" altLang="en-US" sz="6000" baseline="32000">
                <a:solidFill>
                  <a:schemeClr val="folHlink"/>
                </a:solidFill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262180" name="Text Box 36">
            <a:extLst>
              <a:ext uri="{FF2B5EF4-FFF2-40B4-BE49-F238E27FC236}">
                <a16:creationId xmlns:a16="http://schemas.microsoft.com/office/drawing/2014/main" id="{FDF04FDE-969A-D78D-08BD-2CC64D002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262188" name="Text Box 44">
            <a:extLst>
              <a:ext uri="{FF2B5EF4-FFF2-40B4-BE49-F238E27FC236}">
                <a16:creationId xmlns:a16="http://schemas.microsoft.com/office/drawing/2014/main" id="{C16031DA-BDA3-FCB0-51D6-5D4F6ABA3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2003425"/>
            <a:ext cx="326390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 u="sng">
                <a:solidFill>
                  <a:srgbClr val="00FF00"/>
                </a:solidFill>
                <a:latin typeface="Times New Roman" panose="02020603050405020304" pitchFamily="18" charset="0"/>
              </a:rPr>
              <a:t>вечны</a:t>
            </a:r>
            <a:endParaRPr lang="en-US" altLang="en-US" sz="4400" u="sng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2189" name="Text Box 45">
            <a:extLst>
              <a:ext uri="{FF2B5EF4-FFF2-40B4-BE49-F238E27FC236}">
                <a16:creationId xmlns:a16="http://schemas.microsoft.com/office/drawing/2014/main" id="{EE9CC066-ECA2-A1F9-E0D6-BC49971CB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8" y="3327400"/>
            <a:ext cx="313055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 u="sng">
                <a:solidFill>
                  <a:srgbClr val="00FF00"/>
                </a:solidFill>
                <a:latin typeface="Times New Roman" panose="02020603050405020304" pitchFamily="18" charset="0"/>
              </a:rPr>
              <a:t>буквальны</a:t>
            </a:r>
            <a:endParaRPr lang="en-US" altLang="en-US" sz="4400" u="sng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2190" name="Text Box 46">
            <a:extLst>
              <a:ext uri="{FF2B5EF4-FFF2-40B4-BE49-F238E27FC236}">
                <a16:creationId xmlns:a16="http://schemas.microsoft.com/office/drawing/2014/main" id="{33640565-BE57-48AF-84CD-2B4874900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4019550"/>
            <a:ext cx="3821113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 u="sng">
                <a:solidFill>
                  <a:srgbClr val="00FF00"/>
                </a:solidFill>
                <a:latin typeface="Times New Roman" panose="02020603050405020304" pitchFamily="18" charset="0"/>
              </a:rPr>
              <a:t>безусловны</a:t>
            </a:r>
            <a:endParaRPr lang="en-US" altLang="en-US" sz="4400" u="sng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2191" name="Rectangle 47">
            <a:extLst>
              <a:ext uri="{FF2B5EF4-FFF2-40B4-BE49-F238E27FC236}">
                <a16:creationId xmlns:a16="http://schemas.microsoft.com/office/drawing/2014/main" id="{FB1D01B7-71EA-B31F-8674-AECB85AFA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262192" name="Text Box 48">
            <a:extLst>
              <a:ext uri="{FF2B5EF4-FFF2-40B4-BE49-F238E27FC236}">
                <a16:creationId xmlns:a16="http://schemas.microsoft.com/office/drawing/2014/main" id="{315D21F1-B125-2447-16D8-2CDF88B79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262193" name="Rectangle 49">
            <a:extLst>
              <a:ext uri="{FF2B5EF4-FFF2-40B4-BE49-F238E27FC236}">
                <a16:creationId xmlns:a16="http://schemas.microsoft.com/office/drawing/2014/main" id="{BF32A162-8AF6-10B8-653D-7F4ACE5EA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262194" name="Text Box 50">
            <a:extLst>
              <a:ext uri="{FF2B5EF4-FFF2-40B4-BE49-F238E27FC236}">
                <a16:creationId xmlns:a16="http://schemas.microsoft.com/office/drawing/2014/main" id="{54A17A52-64D4-275A-2EA2-ED8F17B7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74" grpId="0" build="p" autoUpdateAnimBg="0"/>
      <p:bldP spid="262188" grpId="0" autoUpdateAnimBg="0"/>
      <p:bldP spid="262189" grpId="0" autoUpdateAnimBg="0"/>
      <p:bldP spid="26219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>
            <a:extLst>
              <a:ext uri="{FF2B5EF4-FFF2-40B4-BE49-F238E27FC236}">
                <a16:creationId xmlns:a16="http://schemas.microsoft.com/office/drawing/2014/main" id="{900C7DA1-008D-5F96-DE31-AC553AC1D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4819" name="Group 3">
            <a:extLst>
              <a:ext uri="{FF2B5EF4-FFF2-40B4-BE49-F238E27FC236}">
                <a16:creationId xmlns:a16="http://schemas.microsoft.com/office/drawing/2014/main" id="{9E1B7228-E25F-9E45-3491-2B86448BA6FE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74820" name="Rectangle 4">
              <a:extLst>
                <a:ext uri="{FF2B5EF4-FFF2-40B4-BE49-F238E27FC236}">
                  <a16:creationId xmlns:a16="http://schemas.microsoft.com/office/drawing/2014/main" id="{B4189A4A-1DBE-8BE1-E114-47E187D14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674821" name="Rectangle 5">
              <a:extLst>
                <a:ext uri="{FF2B5EF4-FFF2-40B4-BE49-F238E27FC236}">
                  <a16:creationId xmlns:a16="http://schemas.microsoft.com/office/drawing/2014/main" id="{8E3C690D-5DAF-F6BF-C238-EEBCE0838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4822" name="Rectangle 6">
              <a:extLst>
                <a:ext uri="{FF2B5EF4-FFF2-40B4-BE49-F238E27FC236}">
                  <a16:creationId xmlns:a16="http://schemas.microsoft.com/office/drawing/2014/main" id="{FFCA4D48-794B-F271-8843-E9358C48F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4823" name="Rectangle 7">
              <a:extLst>
                <a:ext uri="{FF2B5EF4-FFF2-40B4-BE49-F238E27FC236}">
                  <a16:creationId xmlns:a16="http://schemas.microsoft.com/office/drawing/2014/main" id="{9295F120-6ABE-B6FC-0D34-77FD10F36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</p:grpSp>
      <p:sp>
        <p:nvSpPr>
          <p:cNvPr id="674824" name="Rectangle 8">
            <a:extLst>
              <a:ext uri="{FF2B5EF4-FFF2-40B4-BE49-F238E27FC236}">
                <a16:creationId xmlns:a16="http://schemas.microsoft.com/office/drawing/2014/main" id="{9BB988A2-6108-8F07-E02E-B1F91432D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4825" name="Rectangle 9">
            <a:extLst>
              <a:ext uri="{FF2B5EF4-FFF2-40B4-BE49-F238E27FC236}">
                <a16:creationId xmlns:a16="http://schemas.microsoft.com/office/drawing/2014/main" id="{D5E20357-87B9-87E1-780C-BBEDD0DD1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674826" name="Picture 10">
            <a:extLst>
              <a:ext uri="{FF2B5EF4-FFF2-40B4-BE49-F238E27FC236}">
                <a16:creationId xmlns:a16="http://schemas.microsoft.com/office/drawing/2014/main" id="{5A83A6BC-A4E6-398E-D827-70EE87C6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27" name="Picture 11">
            <a:extLst>
              <a:ext uri="{FF2B5EF4-FFF2-40B4-BE49-F238E27FC236}">
                <a16:creationId xmlns:a16="http://schemas.microsoft.com/office/drawing/2014/main" id="{FD5D85FB-FF02-0606-A85E-9593E88A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93913"/>
            <a:ext cx="30162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28" name="Picture 12">
            <a:extLst>
              <a:ext uri="{FF2B5EF4-FFF2-40B4-BE49-F238E27FC236}">
                <a16:creationId xmlns:a16="http://schemas.microsoft.com/office/drawing/2014/main" id="{FDEBDFA9-7DDE-6BEC-0D35-D361D8B9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019925" y="198913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29" name="Picture 13">
            <a:extLst>
              <a:ext uri="{FF2B5EF4-FFF2-40B4-BE49-F238E27FC236}">
                <a16:creationId xmlns:a16="http://schemas.microsoft.com/office/drawing/2014/main" id="{D4AE37B6-A53B-A2A3-04DE-50B0EA43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0" name="Picture 14">
            <a:extLst>
              <a:ext uri="{FF2B5EF4-FFF2-40B4-BE49-F238E27FC236}">
                <a16:creationId xmlns:a16="http://schemas.microsoft.com/office/drawing/2014/main" id="{1FB64D83-3CE9-75AD-325F-E83C91A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1" name="Picture 15">
            <a:extLst>
              <a:ext uri="{FF2B5EF4-FFF2-40B4-BE49-F238E27FC236}">
                <a16:creationId xmlns:a16="http://schemas.microsoft.com/office/drawing/2014/main" id="{2C7F157A-6AEB-9B5D-9075-5E182F6E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2" name="Picture 16">
            <a:extLst>
              <a:ext uri="{FF2B5EF4-FFF2-40B4-BE49-F238E27FC236}">
                <a16:creationId xmlns:a16="http://schemas.microsoft.com/office/drawing/2014/main" id="{A1F83D28-1324-E12E-78DC-AE6AA9755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3" name="Picture 17">
            <a:extLst>
              <a:ext uri="{FF2B5EF4-FFF2-40B4-BE49-F238E27FC236}">
                <a16:creationId xmlns:a16="http://schemas.microsoft.com/office/drawing/2014/main" id="{06738F15-9359-667B-D73A-2F32EE51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4" name="Picture 18">
            <a:extLst>
              <a:ext uri="{FF2B5EF4-FFF2-40B4-BE49-F238E27FC236}">
                <a16:creationId xmlns:a16="http://schemas.microsoft.com/office/drawing/2014/main" id="{0B55AD7B-92A9-EF03-A636-9E190CA4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5" name="Picture 19">
            <a:extLst>
              <a:ext uri="{FF2B5EF4-FFF2-40B4-BE49-F238E27FC236}">
                <a16:creationId xmlns:a16="http://schemas.microsoft.com/office/drawing/2014/main" id="{AC4F8E46-3849-C3E3-97B4-D18FC2DBF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6" name="Picture 20">
            <a:extLst>
              <a:ext uri="{FF2B5EF4-FFF2-40B4-BE49-F238E27FC236}">
                <a16:creationId xmlns:a16="http://schemas.microsoft.com/office/drawing/2014/main" id="{99A29942-700D-5E07-B570-ACB183A00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7" name="Picture 21">
            <a:extLst>
              <a:ext uri="{FF2B5EF4-FFF2-40B4-BE49-F238E27FC236}">
                <a16:creationId xmlns:a16="http://schemas.microsoft.com/office/drawing/2014/main" id="{706CB4B0-42F9-1AAD-584B-5AC1E8D9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8" name="Picture 22">
            <a:extLst>
              <a:ext uri="{FF2B5EF4-FFF2-40B4-BE49-F238E27FC236}">
                <a16:creationId xmlns:a16="http://schemas.microsoft.com/office/drawing/2014/main" id="{CFCFE510-A050-18F0-8A73-FFB58AAB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9" name="Picture 23">
            <a:extLst>
              <a:ext uri="{FF2B5EF4-FFF2-40B4-BE49-F238E27FC236}">
                <a16:creationId xmlns:a16="http://schemas.microsoft.com/office/drawing/2014/main" id="{4763ADE1-248D-587D-E7DD-E87667B1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40" name="Picture 24">
            <a:extLst>
              <a:ext uri="{FF2B5EF4-FFF2-40B4-BE49-F238E27FC236}">
                <a16:creationId xmlns:a16="http://schemas.microsoft.com/office/drawing/2014/main" id="{4AA7228E-CA9D-4E56-9431-FE561D65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48263" y="213360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4841" name="Group 25">
            <a:extLst>
              <a:ext uri="{FF2B5EF4-FFF2-40B4-BE49-F238E27FC236}">
                <a16:creationId xmlns:a16="http://schemas.microsoft.com/office/drawing/2014/main" id="{731534C2-8676-FAB3-6A35-596C3F9DACA1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74842" name="Group 26">
              <a:extLst>
                <a:ext uri="{FF2B5EF4-FFF2-40B4-BE49-F238E27FC236}">
                  <a16:creationId xmlns:a16="http://schemas.microsoft.com/office/drawing/2014/main" id="{C15D1456-0C85-38DD-EA8A-4527B7C60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4843" name="AutoShape 27">
                <a:extLst>
                  <a:ext uri="{FF2B5EF4-FFF2-40B4-BE49-F238E27FC236}">
                    <a16:creationId xmlns:a16="http://schemas.microsoft.com/office/drawing/2014/main" id="{B19F7ED8-51E8-D97E-C6D6-A988D4240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44" name="AutoShape 28">
                <a:extLst>
                  <a:ext uri="{FF2B5EF4-FFF2-40B4-BE49-F238E27FC236}">
                    <a16:creationId xmlns:a16="http://schemas.microsoft.com/office/drawing/2014/main" id="{1CFC0A8B-EA7E-3906-BE59-726788470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45" name="AutoShape 29">
                <a:extLst>
                  <a:ext uri="{FF2B5EF4-FFF2-40B4-BE49-F238E27FC236}">
                    <a16:creationId xmlns:a16="http://schemas.microsoft.com/office/drawing/2014/main" id="{0A87AD01-6F31-E49A-4CF1-EC6982EB5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46" name="AutoShape 30">
                <a:extLst>
                  <a:ext uri="{FF2B5EF4-FFF2-40B4-BE49-F238E27FC236}">
                    <a16:creationId xmlns:a16="http://schemas.microsoft.com/office/drawing/2014/main" id="{65E935CA-E9E1-9073-BA4C-0DF85DA58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47" name="AutoShape 31">
                <a:extLst>
                  <a:ext uri="{FF2B5EF4-FFF2-40B4-BE49-F238E27FC236}">
                    <a16:creationId xmlns:a16="http://schemas.microsoft.com/office/drawing/2014/main" id="{995D6BC8-9459-8781-6099-15A9D33BC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48" name="AutoShape 32">
                <a:extLst>
                  <a:ext uri="{FF2B5EF4-FFF2-40B4-BE49-F238E27FC236}">
                    <a16:creationId xmlns:a16="http://schemas.microsoft.com/office/drawing/2014/main" id="{434B25C7-0C26-B9C0-C983-FDAF08165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49" name="AutoShape 33">
                <a:extLst>
                  <a:ext uri="{FF2B5EF4-FFF2-40B4-BE49-F238E27FC236}">
                    <a16:creationId xmlns:a16="http://schemas.microsoft.com/office/drawing/2014/main" id="{8A7F612C-8261-379A-BAC4-10B106FB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50" name="AutoShape 34">
                <a:extLst>
                  <a:ext uri="{FF2B5EF4-FFF2-40B4-BE49-F238E27FC236}">
                    <a16:creationId xmlns:a16="http://schemas.microsoft.com/office/drawing/2014/main" id="{E98B71AB-C7E5-1D90-B152-F1A6207CA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51" name="AutoShape 35">
                <a:extLst>
                  <a:ext uri="{FF2B5EF4-FFF2-40B4-BE49-F238E27FC236}">
                    <a16:creationId xmlns:a16="http://schemas.microsoft.com/office/drawing/2014/main" id="{686614D8-193E-071A-C12E-11615771B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52" name="AutoShape 36">
                <a:extLst>
                  <a:ext uri="{FF2B5EF4-FFF2-40B4-BE49-F238E27FC236}">
                    <a16:creationId xmlns:a16="http://schemas.microsoft.com/office/drawing/2014/main" id="{34875D9C-6DBD-A08B-34FD-A7CCB4B23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53" name="AutoShape 37">
                <a:extLst>
                  <a:ext uri="{FF2B5EF4-FFF2-40B4-BE49-F238E27FC236}">
                    <a16:creationId xmlns:a16="http://schemas.microsoft.com/office/drawing/2014/main" id="{98A610F1-D4C2-9DD7-AE61-1F5057910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54" name="AutoShape 38">
                <a:extLst>
                  <a:ext uri="{FF2B5EF4-FFF2-40B4-BE49-F238E27FC236}">
                    <a16:creationId xmlns:a16="http://schemas.microsoft.com/office/drawing/2014/main" id="{B59484D4-C668-209E-C5A6-E3C8F6CC7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55" name="AutoShape 39">
                <a:extLst>
                  <a:ext uri="{FF2B5EF4-FFF2-40B4-BE49-F238E27FC236}">
                    <a16:creationId xmlns:a16="http://schemas.microsoft.com/office/drawing/2014/main" id="{26B309A5-1C38-B944-57A7-FA1FC309C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56" name="AutoShape 40">
                <a:extLst>
                  <a:ext uri="{FF2B5EF4-FFF2-40B4-BE49-F238E27FC236}">
                    <a16:creationId xmlns:a16="http://schemas.microsoft.com/office/drawing/2014/main" id="{EA0DBDC3-8364-1286-CE60-E8F0FBCA6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57" name="AutoShape 41">
                <a:extLst>
                  <a:ext uri="{FF2B5EF4-FFF2-40B4-BE49-F238E27FC236}">
                    <a16:creationId xmlns:a16="http://schemas.microsoft.com/office/drawing/2014/main" id="{D1D4E32A-47C5-E2AC-5AF3-A990DA9EA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4858" name="Group 42">
              <a:extLst>
                <a:ext uri="{FF2B5EF4-FFF2-40B4-BE49-F238E27FC236}">
                  <a16:creationId xmlns:a16="http://schemas.microsoft.com/office/drawing/2014/main" id="{B4FF345F-D03F-6660-7A2E-F65F290904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4859" name="AutoShape 43">
                <a:extLst>
                  <a:ext uri="{FF2B5EF4-FFF2-40B4-BE49-F238E27FC236}">
                    <a16:creationId xmlns:a16="http://schemas.microsoft.com/office/drawing/2014/main" id="{795BF3BC-2AC1-9674-B53C-BC06A12A5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0" name="AutoShape 44">
                <a:extLst>
                  <a:ext uri="{FF2B5EF4-FFF2-40B4-BE49-F238E27FC236}">
                    <a16:creationId xmlns:a16="http://schemas.microsoft.com/office/drawing/2014/main" id="{D65845DA-2296-349B-0467-671CEDD60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1" name="AutoShape 45">
                <a:extLst>
                  <a:ext uri="{FF2B5EF4-FFF2-40B4-BE49-F238E27FC236}">
                    <a16:creationId xmlns:a16="http://schemas.microsoft.com/office/drawing/2014/main" id="{82676B47-95DA-8EBE-EC29-D4DC573B8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2" name="AutoShape 46">
                <a:extLst>
                  <a:ext uri="{FF2B5EF4-FFF2-40B4-BE49-F238E27FC236}">
                    <a16:creationId xmlns:a16="http://schemas.microsoft.com/office/drawing/2014/main" id="{E2718784-D6DC-229E-1EC1-FF8EDB805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3" name="AutoShape 47">
                <a:extLst>
                  <a:ext uri="{FF2B5EF4-FFF2-40B4-BE49-F238E27FC236}">
                    <a16:creationId xmlns:a16="http://schemas.microsoft.com/office/drawing/2014/main" id="{75D1629E-1496-ED01-86A9-C5D0E8983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4" name="AutoShape 48">
                <a:extLst>
                  <a:ext uri="{FF2B5EF4-FFF2-40B4-BE49-F238E27FC236}">
                    <a16:creationId xmlns:a16="http://schemas.microsoft.com/office/drawing/2014/main" id="{47F176B7-4C94-5EA9-DB1F-4E6FC1487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5" name="AutoShape 49">
                <a:extLst>
                  <a:ext uri="{FF2B5EF4-FFF2-40B4-BE49-F238E27FC236}">
                    <a16:creationId xmlns:a16="http://schemas.microsoft.com/office/drawing/2014/main" id="{DBACCCBA-1535-9118-FE5B-58ABC80A4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6" name="AutoShape 50">
                <a:extLst>
                  <a:ext uri="{FF2B5EF4-FFF2-40B4-BE49-F238E27FC236}">
                    <a16:creationId xmlns:a16="http://schemas.microsoft.com/office/drawing/2014/main" id="{F83F102C-71B9-8CF1-1B02-3C96CD6C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7" name="AutoShape 51">
                <a:extLst>
                  <a:ext uri="{FF2B5EF4-FFF2-40B4-BE49-F238E27FC236}">
                    <a16:creationId xmlns:a16="http://schemas.microsoft.com/office/drawing/2014/main" id="{DB84516E-85D3-4AE0-9D25-CE859BD73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8" name="AutoShape 52">
                <a:extLst>
                  <a:ext uri="{FF2B5EF4-FFF2-40B4-BE49-F238E27FC236}">
                    <a16:creationId xmlns:a16="http://schemas.microsoft.com/office/drawing/2014/main" id="{3F8F7FAD-D255-867B-9D8B-77F9FBA11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69" name="AutoShape 53">
                <a:extLst>
                  <a:ext uri="{FF2B5EF4-FFF2-40B4-BE49-F238E27FC236}">
                    <a16:creationId xmlns:a16="http://schemas.microsoft.com/office/drawing/2014/main" id="{CE0CBF28-58F1-5F0A-F25F-80328A02F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70" name="AutoShape 54">
                <a:extLst>
                  <a:ext uri="{FF2B5EF4-FFF2-40B4-BE49-F238E27FC236}">
                    <a16:creationId xmlns:a16="http://schemas.microsoft.com/office/drawing/2014/main" id="{6ED7813E-9BD6-D5E6-134B-0237580F2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71" name="AutoShape 55">
                <a:extLst>
                  <a:ext uri="{FF2B5EF4-FFF2-40B4-BE49-F238E27FC236}">
                    <a16:creationId xmlns:a16="http://schemas.microsoft.com/office/drawing/2014/main" id="{1A12E38A-883C-8B7D-793A-2A57FE760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72" name="AutoShape 56">
                <a:extLst>
                  <a:ext uri="{FF2B5EF4-FFF2-40B4-BE49-F238E27FC236}">
                    <a16:creationId xmlns:a16="http://schemas.microsoft.com/office/drawing/2014/main" id="{DB3FB328-2B9F-FFF5-7F25-A9C3B8B93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4873" name="AutoShape 57">
                <a:extLst>
                  <a:ext uri="{FF2B5EF4-FFF2-40B4-BE49-F238E27FC236}">
                    <a16:creationId xmlns:a16="http://schemas.microsoft.com/office/drawing/2014/main" id="{A12985BA-963E-FF16-3A9D-F4C6F3084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74874" name="Rectangle 58">
            <a:extLst>
              <a:ext uri="{FF2B5EF4-FFF2-40B4-BE49-F238E27FC236}">
                <a16:creationId xmlns:a16="http://schemas.microsoft.com/office/drawing/2014/main" id="{D23187C5-833C-95D7-CCDE-FEFC851E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674875" name="Rectangle 59">
            <a:extLst>
              <a:ext uri="{FF2B5EF4-FFF2-40B4-BE49-F238E27FC236}">
                <a16:creationId xmlns:a16="http://schemas.microsoft.com/office/drawing/2014/main" id="{FE8C8A5B-7D21-406A-A99A-3B283BF74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32563"/>
            <a:ext cx="731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74876" name="Text Box 60">
            <a:extLst>
              <a:ext uri="{FF2B5EF4-FFF2-40B4-BE49-F238E27FC236}">
                <a16:creationId xmlns:a16="http://schemas.microsoft.com/office/drawing/2014/main" id="{2EE9D05F-E3AF-2F11-D6C4-81431813A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436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674877" name="Text Box 61">
            <a:extLst>
              <a:ext uri="{FF2B5EF4-FFF2-40B4-BE49-F238E27FC236}">
                <a16:creationId xmlns:a16="http://schemas.microsoft.com/office/drawing/2014/main" id="{CB7209DE-956E-F032-DFB0-998875BCF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296863"/>
            <a:ext cx="7666038" cy="14319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>
                <a:solidFill>
                  <a:srgbClr val="EEFF4B"/>
                </a:solidFill>
              </a:rPr>
              <a:t>ПОМНИТЕ ТО ТКАНОЕ ПОЛОТНО?</a:t>
            </a:r>
            <a:r>
              <a:rPr lang="en-US" altLang="en-US" sz="4400">
                <a:solidFill>
                  <a:srgbClr val="EEFF4B"/>
                </a:solidFill>
              </a:rPr>
              <a:t>... </a:t>
            </a:r>
            <a:endParaRPr lang="en-US" altLang="en-US" sz="4000">
              <a:solidFill>
                <a:srgbClr val="EEFF4B"/>
              </a:solidFill>
              <a:latin typeface=""/>
            </a:endParaRPr>
          </a:p>
        </p:txBody>
      </p:sp>
      <p:sp>
        <p:nvSpPr>
          <p:cNvPr id="674878" name="Text Box 62">
            <a:extLst>
              <a:ext uri="{FF2B5EF4-FFF2-40B4-BE49-F238E27FC236}">
                <a16:creationId xmlns:a16="http://schemas.microsoft.com/office/drawing/2014/main" id="{21D70DCA-2DC1-9465-6432-FEDFD51DF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13" y="6296025"/>
            <a:ext cx="6294437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ТКАНЬ ХРОНОЛОГИИ БИБЛИИ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endParaRPr lang="en-US" altLang="en-US" sz="2400">
              <a:solidFill>
                <a:srgbClr val="EEFF4B"/>
              </a:solidFill>
              <a:latin typeface=""/>
            </a:endParaRPr>
          </a:p>
        </p:txBody>
      </p:sp>
      <p:sp>
        <p:nvSpPr>
          <p:cNvPr id="674881" name="Text Box 65">
            <a:extLst>
              <a:ext uri="{FF2B5EF4-FFF2-40B4-BE49-F238E27FC236}">
                <a16:creationId xmlns:a16="http://schemas.microsoft.com/office/drawing/2014/main" id="{A489C095-0A47-DDA4-9949-06718D71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625600"/>
            <a:ext cx="3733800" cy="514350"/>
          </a:xfrm>
          <a:prstGeom prst="rect">
            <a:avLst/>
          </a:prstGeom>
          <a:gradFill rotWithShape="1">
            <a:gsLst>
              <a:gs pos="0">
                <a:srgbClr val="291EFF">
                  <a:gamma/>
                  <a:shade val="0"/>
                  <a:invGamma/>
                </a:srgbClr>
              </a:gs>
              <a:gs pos="50000">
                <a:srgbClr val="291EFF"/>
              </a:gs>
              <a:gs pos="100000">
                <a:srgbClr val="291EFF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ПРИЛОЖЕНИЕ №</a:t>
            </a:r>
            <a:r>
              <a:rPr lang="en-US" altLang="en-US" sz="2400">
                <a:solidFill>
                  <a:srgbClr val="FFFF00"/>
                </a:solidFill>
              </a:rPr>
              <a:t>08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4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4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7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7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7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7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7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7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7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7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7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7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7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8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AutoShape 11">
            <a:extLst>
              <a:ext uri="{FF2B5EF4-FFF2-40B4-BE49-F238E27FC236}">
                <a16:creationId xmlns:a16="http://schemas.microsoft.com/office/drawing/2014/main" id="{EA1DC457-0094-0BC7-BB91-6939402F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47663"/>
            <a:ext cx="8582025" cy="6216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080D94">
                  <a:gamma/>
                  <a:tint val="56078"/>
                  <a:invGamma/>
                </a:srgbClr>
              </a:gs>
              <a:gs pos="100000">
                <a:srgbClr val="080D9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C4A4EF5-D5E4-228F-FF50-86DEF9D2C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1041400"/>
            <a:ext cx="7550150" cy="8207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4800">
                <a:solidFill>
                  <a:schemeClr val="folHlink"/>
                </a:solidFill>
                <a:latin typeface="Helvetica" pitchFamily="2" charset="0"/>
              </a:rPr>
              <a:t>И, наконец, </a:t>
            </a:r>
            <a:r>
              <a:rPr lang="en-US" altLang="en-US" sz="4800">
                <a:solidFill>
                  <a:schemeClr val="folHlink"/>
                </a:solidFill>
                <a:latin typeface="Helvetica" pitchFamily="2" charset="0"/>
              </a:rPr>
              <a:t>…</a:t>
            </a:r>
            <a:r>
              <a:rPr lang="ru-RU" altLang="en-US" sz="4800">
                <a:solidFill>
                  <a:schemeClr val="folHlink"/>
                </a:solidFill>
                <a:latin typeface="Helvetica" pitchFamily="2" charset="0"/>
              </a:rPr>
              <a:t>вершина</a:t>
            </a:r>
            <a:r>
              <a:rPr lang="en-US" altLang="en-US" sz="4800">
                <a:solidFill>
                  <a:schemeClr val="folHlink"/>
                </a:solidFill>
                <a:latin typeface="Helvetica" pitchFamily="2" charset="0"/>
              </a:rPr>
              <a:t>!</a:t>
            </a:r>
          </a:p>
        </p:txBody>
      </p:sp>
      <p:sp>
        <p:nvSpPr>
          <p:cNvPr id="45063" name="Text Box 7">
            <a:extLst>
              <a:ext uri="{FF2B5EF4-FFF2-40B4-BE49-F238E27FC236}">
                <a16:creationId xmlns:a16="http://schemas.microsoft.com/office/drawing/2014/main" id="{8199D628-46FF-92FE-0964-306A8B394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2E761137-F54A-3D2B-97A4-A7503D6B7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45071" name="Text Box 15">
            <a:extLst>
              <a:ext uri="{FF2B5EF4-FFF2-40B4-BE49-F238E27FC236}">
                <a16:creationId xmlns:a16="http://schemas.microsoft.com/office/drawing/2014/main" id="{65662D90-B934-4CFB-44A0-00B535854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A067629-AB7C-1AA6-A637-B0B82A956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1504950"/>
            <a:ext cx="6011863" cy="40830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4000" i="1"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ru-RU" altLang="en-US" sz="4000" i="1">
                <a:latin typeface="Helvetica" pitchFamily="2" charset="0"/>
              </a:rPr>
              <a:t>Аврам поверил Господу, и Он вменил ему это в </a:t>
            </a:r>
            <a:r>
              <a:rPr lang="en-US" altLang="en-US" sz="4000" i="1">
                <a:latin typeface="Helvetica" pitchFamily="2" charset="0"/>
              </a:rPr>
              <a:t> </a:t>
            </a:r>
            <a:r>
              <a:rPr lang="ru-RU" altLang="en-US" sz="4000" i="1">
                <a:solidFill>
                  <a:schemeClr val="folHlink"/>
                </a:solidFill>
                <a:latin typeface="Helvetica" pitchFamily="2" charset="0"/>
              </a:rPr>
              <a:t>праведность</a:t>
            </a:r>
            <a:r>
              <a:rPr lang="en-US" altLang="en-US" sz="4000" i="1">
                <a:solidFill>
                  <a:schemeClr val="folHlink"/>
                </a:solidFill>
                <a:latin typeface="Helvetica" pitchFamily="2" charset="0"/>
              </a:rPr>
              <a:t>.</a:t>
            </a:r>
            <a:r>
              <a:rPr lang="en-US" altLang="en-US" sz="4000" i="1">
                <a:latin typeface="Helvetica" pitchFamily="2" charset="0"/>
              </a:rPr>
              <a:t>  </a:t>
            </a:r>
          </a:p>
          <a:p>
            <a:pPr algn="r">
              <a:spcBef>
                <a:spcPct val="50000"/>
              </a:spcBef>
            </a:pPr>
            <a:r>
              <a:rPr lang="ru-RU" altLang="en-US" sz="2800" i="1">
                <a:latin typeface="Helvetica" pitchFamily="2" charset="0"/>
              </a:rPr>
              <a:t>Бытие</a:t>
            </a:r>
            <a:r>
              <a:rPr lang="en-US" altLang="en-US" sz="2800" i="1">
                <a:latin typeface="Helvetica" pitchFamily="2" charset="0"/>
              </a:rPr>
              <a:t> 15:6 </a:t>
            </a:r>
            <a:r>
              <a:rPr lang="ru-RU" altLang="en-US" sz="2800" i="1">
                <a:latin typeface="Helvetica" pitchFamily="2" charset="0"/>
              </a:rPr>
              <a:t>                              </a:t>
            </a:r>
            <a:r>
              <a:rPr lang="en-US" altLang="en-US" sz="2800" i="1">
                <a:latin typeface="Helvetica" pitchFamily="2" charset="0"/>
              </a:rPr>
              <a:t>  </a:t>
            </a:r>
          </a:p>
        </p:txBody>
      </p:sp>
      <p:sp>
        <p:nvSpPr>
          <p:cNvPr id="45072" name="AutoShape 16">
            <a:extLst>
              <a:ext uri="{FF2B5EF4-FFF2-40B4-BE49-F238E27FC236}">
                <a16:creationId xmlns:a16="http://schemas.microsoft.com/office/drawing/2014/main" id="{B8063F2E-2684-081B-E187-2A41DA69A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3317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AutoShape 18">
            <a:extLst>
              <a:ext uri="{FF2B5EF4-FFF2-40B4-BE49-F238E27FC236}">
                <a16:creationId xmlns:a16="http://schemas.microsoft.com/office/drawing/2014/main" id="{8E711B7D-85A0-CFFF-BB6B-1B970B7D6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4322763"/>
            <a:ext cx="3770312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AutoShape 19">
            <a:extLst>
              <a:ext uri="{FF2B5EF4-FFF2-40B4-BE49-F238E27FC236}">
                <a16:creationId xmlns:a16="http://schemas.microsoft.com/office/drawing/2014/main" id="{EE3EC265-2915-722A-B411-F074567BB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813" y="5054600"/>
            <a:ext cx="2859087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AutoShape 20">
            <a:extLst>
              <a:ext uri="{FF2B5EF4-FFF2-40B4-BE49-F238E27FC236}">
                <a16:creationId xmlns:a16="http://schemas.microsoft.com/office/drawing/2014/main" id="{402C5EBD-4978-429B-3F09-8C25A172B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AutoShape 21">
            <a:extLst>
              <a:ext uri="{FF2B5EF4-FFF2-40B4-BE49-F238E27FC236}">
                <a16:creationId xmlns:a16="http://schemas.microsoft.com/office/drawing/2014/main" id="{4E883ECE-DEB0-273F-DB1F-61EE445EB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52425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AutoShape 22">
            <a:extLst>
              <a:ext uri="{FF2B5EF4-FFF2-40B4-BE49-F238E27FC236}">
                <a16:creationId xmlns:a16="http://schemas.microsoft.com/office/drawing/2014/main" id="{4B1539EC-8363-ADA0-ADD7-DA28E60E6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AutoShape 23">
            <a:extLst>
              <a:ext uri="{FF2B5EF4-FFF2-40B4-BE49-F238E27FC236}">
                <a16:creationId xmlns:a16="http://schemas.microsoft.com/office/drawing/2014/main" id="{900F4F20-A2FA-44E1-4EAE-5D727E216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5083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AutoShape 24">
            <a:extLst>
              <a:ext uri="{FF2B5EF4-FFF2-40B4-BE49-F238E27FC236}">
                <a16:creationId xmlns:a16="http://schemas.microsoft.com/office/drawing/2014/main" id="{D835B038-B244-936E-E1BB-372548AE1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AutoShape 25">
            <a:extLst>
              <a:ext uri="{FF2B5EF4-FFF2-40B4-BE49-F238E27FC236}">
                <a16:creationId xmlns:a16="http://schemas.microsoft.com/office/drawing/2014/main" id="{8A7C4A45-4F82-5C43-8BC8-AD17919E9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355600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AutoShape 26">
            <a:extLst>
              <a:ext uri="{FF2B5EF4-FFF2-40B4-BE49-F238E27FC236}">
                <a16:creationId xmlns:a16="http://schemas.microsoft.com/office/drawing/2014/main" id="{14426A65-8D76-2C6C-F59C-50A412B81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0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AutoShape 27">
            <a:extLst>
              <a:ext uri="{FF2B5EF4-FFF2-40B4-BE49-F238E27FC236}">
                <a16:creationId xmlns:a16="http://schemas.microsoft.com/office/drawing/2014/main" id="{953291D6-378F-84F6-6AA7-797352C71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354013"/>
            <a:ext cx="11064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801" name="Picture 97">
            <a:extLst>
              <a:ext uri="{FF2B5EF4-FFF2-40B4-BE49-F238E27FC236}">
                <a16:creationId xmlns:a16="http://schemas.microsoft.com/office/drawing/2014/main" id="{2A72E799-41E5-F22B-BF32-56E5C7190AB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802" name="Rectangle 98">
            <a:extLst>
              <a:ext uri="{FF2B5EF4-FFF2-40B4-BE49-F238E27FC236}">
                <a16:creationId xmlns:a16="http://schemas.microsoft.com/office/drawing/2014/main" id="{96E7E462-10FF-B35F-6909-61A595B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DDE61120-0492-1F77-04FE-4FDE22C57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8" name="Rectangle 4">
            <a:extLst>
              <a:ext uri="{FF2B5EF4-FFF2-40B4-BE49-F238E27FC236}">
                <a16:creationId xmlns:a16="http://schemas.microsoft.com/office/drawing/2014/main" id="{2ED755AD-1989-6E06-3539-B11E6F62E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290513"/>
            <a:ext cx="4708525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1800" i="1">
                <a:solidFill>
                  <a:schemeClr val="folHlink"/>
                </a:solidFill>
                <a:latin typeface="Helvetica" pitchFamily="2" charset="0"/>
              </a:rPr>
              <a:t>БОЖЬИ ОСОБЫЕ ОТНОШЕНИЯ С МОИСЕЕМ</a:t>
            </a:r>
            <a:endParaRPr lang="en-US" altLang="en-US" sz="1800" i="1">
              <a:solidFill>
                <a:schemeClr val="folHlink"/>
              </a:solidFill>
              <a:latin typeface="Helvetica" pitchFamily="2" charset="0"/>
            </a:endParaRPr>
          </a:p>
        </p:txBody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7800D5CB-FED1-616B-006E-E42A93CB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003550"/>
            <a:ext cx="7802563" cy="7588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en-US" sz="4400">
                <a:solidFill>
                  <a:schemeClr val="folHlink"/>
                </a:solidFill>
                <a:latin typeface="Helvetica" pitchFamily="2" charset="0"/>
              </a:rPr>
              <a:t>“</a:t>
            </a:r>
            <a:r>
              <a:rPr lang="ru-RU" altLang="en-US" sz="4400">
                <a:solidFill>
                  <a:schemeClr val="folHlink"/>
                </a:solidFill>
                <a:latin typeface="Helvetica" pitchFamily="2" charset="0"/>
              </a:rPr>
              <a:t>МОИСЕЕВ ЗАВЕТ</a:t>
            </a:r>
            <a:r>
              <a:rPr lang="en-US" altLang="en-US" sz="4400">
                <a:solidFill>
                  <a:schemeClr val="folHlink"/>
                </a:solidFill>
                <a:latin typeface="Helvetica" pitchFamily="2" charset="0"/>
              </a:rPr>
              <a:t>”</a:t>
            </a:r>
          </a:p>
        </p:txBody>
      </p:sp>
      <p:sp>
        <p:nvSpPr>
          <p:cNvPr id="200710" name="Rectangle 6">
            <a:extLst>
              <a:ext uri="{FF2B5EF4-FFF2-40B4-BE49-F238E27FC236}">
                <a16:creationId xmlns:a16="http://schemas.microsoft.com/office/drawing/2014/main" id="{BFC486D4-BFD5-4584-F72B-9D3A9C7A1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200711" name="Rectangle 7">
            <a:extLst>
              <a:ext uri="{FF2B5EF4-FFF2-40B4-BE49-F238E27FC236}">
                <a16:creationId xmlns:a16="http://schemas.microsoft.com/office/drawing/2014/main" id="{EC7AC8D4-EB01-D984-F0C6-B59E966C8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200712" name="Rectangle 8">
            <a:extLst>
              <a:ext uri="{FF2B5EF4-FFF2-40B4-BE49-F238E27FC236}">
                <a16:creationId xmlns:a16="http://schemas.microsoft.com/office/drawing/2014/main" id="{EA51DFB8-AA13-8B40-29EA-1E491D0A0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200713" name="Rectangle 9">
            <a:extLst>
              <a:ext uri="{FF2B5EF4-FFF2-40B4-BE49-F238E27FC236}">
                <a16:creationId xmlns:a16="http://schemas.microsoft.com/office/drawing/2014/main" id="{C6E8B392-0E4C-4398-67E4-631988DBF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006600"/>
            <a:ext cx="3957638" cy="6985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2000">
                <a:latin typeface="Helvetica" pitchFamily="2" charset="0"/>
              </a:rPr>
              <a:t>ИЗ ВЕТХОЗАВЕТНОЙ КНИГИ ИСХОД</a:t>
            </a:r>
            <a:r>
              <a:rPr lang="en-US" altLang="en-US" sz="2000">
                <a:latin typeface="Helvetica" pitchFamily="2" charset="0"/>
              </a:rPr>
              <a:t>:</a:t>
            </a:r>
          </a:p>
        </p:txBody>
      </p:sp>
      <p:sp>
        <p:nvSpPr>
          <p:cNvPr id="200715" name="Rectangle 11">
            <a:extLst>
              <a:ext uri="{FF2B5EF4-FFF2-40B4-BE49-F238E27FC236}">
                <a16:creationId xmlns:a16="http://schemas.microsoft.com/office/drawing/2014/main" id="{4D168444-171F-45CF-8F6A-28BFAF4CD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200751" name="Rectangle 47">
            <a:extLst>
              <a:ext uri="{FF2B5EF4-FFF2-40B4-BE49-F238E27FC236}">
                <a16:creationId xmlns:a16="http://schemas.microsoft.com/office/drawing/2014/main" id="{2CDD2A6B-9E92-E548-3484-A9F79B23A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latin typeface="Helvetica" pitchFamily="2" charset="0"/>
              </a:rPr>
              <a:t>         </a:t>
            </a:r>
          </a:p>
        </p:txBody>
      </p:sp>
      <p:sp>
        <p:nvSpPr>
          <p:cNvPr id="200753" name="Rectangle 49">
            <a:extLst>
              <a:ext uri="{FF2B5EF4-FFF2-40B4-BE49-F238E27FC236}">
                <a16:creationId xmlns:a16="http://schemas.microsoft.com/office/drawing/2014/main" id="{382931CB-14D6-1FC2-95D2-C57FFD8EC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200754" name="Rectangle 50">
            <a:extLst>
              <a:ext uri="{FF2B5EF4-FFF2-40B4-BE49-F238E27FC236}">
                <a16:creationId xmlns:a16="http://schemas.microsoft.com/office/drawing/2014/main" id="{DBEB5980-7ACB-B50D-FC97-BB002581A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200755" name="Rectangle 51">
            <a:extLst>
              <a:ext uri="{FF2B5EF4-FFF2-40B4-BE49-F238E27FC236}">
                <a16:creationId xmlns:a16="http://schemas.microsoft.com/office/drawing/2014/main" id="{02683D3F-30D5-C41C-825E-09BF29B4A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75" name="Rectangle 71">
            <a:extLst>
              <a:ext uri="{FF2B5EF4-FFF2-40B4-BE49-F238E27FC236}">
                <a16:creationId xmlns:a16="http://schemas.microsoft.com/office/drawing/2014/main" id="{33BDB3B3-0A55-0686-B4C8-A99534C6E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4552950"/>
            <a:ext cx="6388100" cy="1187450"/>
          </a:xfrm>
          <a:prstGeom prst="rect">
            <a:avLst/>
          </a:prstGeom>
          <a:noFill/>
          <a:ln>
            <a:noFill/>
          </a:ln>
          <a:effectLst>
            <a:outerShdw dist="14368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600">
                <a:solidFill>
                  <a:srgbClr val="00FF00"/>
                </a:solidFill>
                <a:latin typeface="Helvetica" pitchFamily="2" charset="0"/>
              </a:rPr>
              <a:t>В ЧЁМ СМЫСЛ</a:t>
            </a:r>
            <a:r>
              <a:rPr lang="en-US" altLang="en-US" sz="360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ru-RU" altLang="en-US" sz="3600" i="1"/>
              <a:t>ЭТИХ</a:t>
            </a:r>
            <a:r>
              <a:rPr lang="en-US" altLang="en-US" sz="3600" i="1"/>
              <a:t> </a:t>
            </a:r>
            <a:r>
              <a:rPr lang="ru-RU" altLang="en-US" sz="3600">
                <a:solidFill>
                  <a:srgbClr val="00FF00"/>
                </a:solidFill>
                <a:latin typeface="Helvetica" pitchFamily="2" charset="0"/>
              </a:rPr>
              <a:t>ОТНОШЕНИЙ</a:t>
            </a:r>
            <a:r>
              <a:rPr lang="en-US" altLang="en-US" sz="3600">
                <a:solidFill>
                  <a:srgbClr val="00FF00"/>
                </a:solidFill>
                <a:latin typeface="Helvetica" pitchFamily="2" charset="0"/>
              </a:rPr>
              <a:t>?</a:t>
            </a:r>
            <a:endParaRPr lang="en-US" altLang="en-US" sz="3600">
              <a:latin typeface="Helvetica" pitchFamily="2" charset="0"/>
            </a:endParaRPr>
          </a:p>
        </p:txBody>
      </p:sp>
      <p:grpSp>
        <p:nvGrpSpPr>
          <p:cNvPr id="200792" name="Group 88">
            <a:extLst>
              <a:ext uri="{FF2B5EF4-FFF2-40B4-BE49-F238E27FC236}">
                <a16:creationId xmlns:a16="http://schemas.microsoft.com/office/drawing/2014/main" id="{42C29DB2-47F3-FA0D-E694-71B0AA24D76F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00778" name="Rectangle 74">
              <a:extLst>
                <a:ext uri="{FF2B5EF4-FFF2-40B4-BE49-F238E27FC236}">
                  <a16:creationId xmlns:a16="http://schemas.microsoft.com/office/drawing/2014/main" id="{A8148E9E-48DD-DAC9-5B8E-F706DE753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79" name="Oval 75">
              <a:extLst>
                <a:ext uri="{FF2B5EF4-FFF2-40B4-BE49-F238E27FC236}">
                  <a16:creationId xmlns:a16="http://schemas.microsoft.com/office/drawing/2014/main" id="{6AA4AAA9-8203-9F76-B9CE-CB23BAEB0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1" name="Rectangle 77">
              <a:extLst>
                <a:ext uri="{FF2B5EF4-FFF2-40B4-BE49-F238E27FC236}">
                  <a16:creationId xmlns:a16="http://schemas.microsoft.com/office/drawing/2014/main" id="{0ED6A92C-3E0A-AF93-FA1A-26E0174DA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5" name="Rectangle 81">
              <a:extLst>
                <a:ext uri="{FF2B5EF4-FFF2-40B4-BE49-F238E27FC236}">
                  <a16:creationId xmlns:a16="http://schemas.microsoft.com/office/drawing/2014/main" id="{9CFB232F-1C11-7CC6-24DF-B25EE8E70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6" name="Oval 82">
              <a:extLst>
                <a:ext uri="{FF2B5EF4-FFF2-40B4-BE49-F238E27FC236}">
                  <a16:creationId xmlns:a16="http://schemas.microsoft.com/office/drawing/2014/main" id="{1C1411A1-4A4D-505F-11EF-DB3799B67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8392" dir="4091915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7" name="Rectangle 83">
              <a:extLst>
                <a:ext uri="{FF2B5EF4-FFF2-40B4-BE49-F238E27FC236}">
                  <a16:creationId xmlns:a16="http://schemas.microsoft.com/office/drawing/2014/main" id="{6FB63A60-3F8B-8115-2DF8-C12690808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64" name="Rectangle 60">
              <a:extLst>
                <a:ext uri="{FF2B5EF4-FFF2-40B4-BE49-F238E27FC236}">
                  <a16:creationId xmlns:a16="http://schemas.microsoft.com/office/drawing/2014/main" id="{A9D303F4-E466-C803-D037-5E030548D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200789" name="Rectangle 85">
              <a:extLst>
                <a:ext uri="{FF2B5EF4-FFF2-40B4-BE49-F238E27FC236}">
                  <a16:creationId xmlns:a16="http://schemas.microsoft.com/office/drawing/2014/main" id="{1A916F4B-6F35-74F7-7F26-5A4DEF4D4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200793" name="Text Box 89">
            <a:extLst>
              <a:ext uri="{FF2B5EF4-FFF2-40B4-BE49-F238E27FC236}">
                <a16:creationId xmlns:a16="http://schemas.microsoft.com/office/drawing/2014/main" id="{B36369B5-54EF-5884-91DC-661E417D6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200799" name="Rectangle 95">
            <a:extLst>
              <a:ext uri="{FF2B5EF4-FFF2-40B4-BE49-F238E27FC236}">
                <a16:creationId xmlns:a16="http://schemas.microsoft.com/office/drawing/2014/main" id="{E279415B-3562-559B-0D47-1B627E1FD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200800" name="Text Box 96">
            <a:extLst>
              <a:ext uri="{FF2B5EF4-FFF2-40B4-BE49-F238E27FC236}">
                <a16:creationId xmlns:a16="http://schemas.microsoft.com/office/drawing/2014/main" id="{86FFFDF6-8197-1E05-9662-BB1AD272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00803" name="Text Box 99">
            <a:extLst>
              <a:ext uri="{FF2B5EF4-FFF2-40B4-BE49-F238E27FC236}">
                <a16:creationId xmlns:a16="http://schemas.microsoft.com/office/drawing/2014/main" id="{A150A6CF-5953-44BC-833D-CE7F4444F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200804" name="Rectangle 100">
            <a:extLst>
              <a:ext uri="{FF2B5EF4-FFF2-40B4-BE49-F238E27FC236}">
                <a16:creationId xmlns:a16="http://schemas.microsoft.com/office/drawing/2014/main" id="{A91EB092-93F4-C17F-B1F0-4395A1B4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8" grpId="0" autoUpdateAnimBg="0"/>
      <p:bldP spid="200709" grpId="0" autoUpdateAnimBg="0"/>
      <p:bldP spid="200713" grpId="0" autoUpdateAnimBg="0"/>
      <p:bldP spid="200775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>
            <a:extLst>
              <a:ext uri="{FF2B5EF4-FFF2-40B4-BE49-F238E27FC236}">
                <a16:creationId xmlns:a16="http://schemas.microsoft.com/office/drawing/2014/main" id="{2DA529E0-E0CC-2B95-DC3A-4ED56F821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813" name="Rectangle 5">
            <a:extLst>
              <a:ext uri="{FF2B5EF4-FFF2-40B4-BE49-F238E27FC236}">
                <a16:creationId xmlns:a16="http://schemas.microsoft.com/office/drawing/2014/main" id="{51BDD27F-C1CC-71AE-648E-95498CA2C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503814" name="Rectangle 6">
            <a:extLst>
              <a:ext uri="{FF2B5EF4-FFF2-40B4-BE49-F238E27FC236}">
                <a16:creationId xmlns:a16="http://schemas.microsoft.com/office/drawing/2014/main" id="{B03171CE-F9F7-FBCD-6B17-38D99F140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503815" name="Rectangle 7">
            <a:extLst>
              <a:ext uri="{FF2B5EF4-FFF2-40B4-BE49-F238E27FC236}">
                <a16:creationId xmlns:a16="http://schemas.microsoft.com/office/drawing/2014/main" id="{7F3A2CE8-607F-EFC8-ACDF-A8751211F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503817" name="Rectangle 9">
            <a:extLst>
              <a:ext uri="{FF2B5EF4-FFF2-40B4-BE49-F238E27FC236}">
                <a16:creationId xmlns:a16="http://schemas.microsoft.com/office/drawing/2014/main" id="{DB9E7A77-A1E8-E50D-03D9-B59823F57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503818" name="Rectangle 10">
            <a:extLst>
              <a:ext uri="{FF2B5EF4-FFF2-40B4-BE49-F238E27FC236}">
                <a16:creationId xmlns:a16="http://schemas.microsoft.com/office/drawing/2014/main" id="{A239A0FF-E607-520A-8ECF-31DC617EC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latin typeface="Helvetica" pitchFamily="2" charset="0"/>
              </a:rPr>
              <a:t>         </a:t>
            </a:r>
          </a:p>
        </p:txBody>
      </p:sp>
      <p:sp>
        <p:nvSpPr>
          <p:cNvPr id="503819" name="Rectangle 11">
            <a:extLst>
              <a:ext uri="{FF2B5EF4-FFF2-40B4-BE49-F238E27FC236}">
                <a16:creationId xmlns:a16="http://schemas.microsoft.com/office/drawing/2014/main" id="{E9FEFB4E-9E94-1D09-E364-BAFB84D91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503820" name="Rectangle 12">
            <a:extLst>
              <a:ext uri="{FF2B5EF4-FFF2-40B4-BE49-F238E27FC236}">
                <a16:creationId xmlns:a16="http://schemas.microsoft.com/office/drawing/2014/main" id="{28DACFA8-338C-1452-C582-AFEC41078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503821" name="Rectangle 13">
            <a:extLst>
              <a:ext uri="{FF2B5EF4-FFF2-40B4-BE49-F238E27FC236}">
                <a16:creationId xmlns:a16="http://schemas.microsoft.com/office/drawing/2014/main" id="{F2F5773E-E30D-3594-796B-F0F870913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3823" name="Group 15">
            <a:extLst>
              <a:ext uri="{FF2B5EF4-FFF2-40B4-BE49-F238E27FC236}">
                <a16:creationId xmlns:a16="http://schemas.microsoft.com/office/drawing/2014/main" id="{2FEE9F6C-09E6-808D-EFC4-7DB3D3AEDE44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03824" name="Rectangle 16">
              <a:extLst>
                <a:ext uri="{FF2B5EF4-FFF2-40B4-BE49-F238E27FC236}">
                  <a16:creationId xmlns:a16="http://schemas.microsoft.com/office/drawing/2014/main" id="{A59466EF-1CC5-44AB-33DB-0072B16FF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5" name="Oval 17">
              <a:extLst>
                <a:ext uri="{FF2B5EF4-FFF2-40B4-BE49-F238E27FC236}">
                  <a16:creationId xmlns:a16="http://schemas.microsoft.com/office/drawing/2014/main" id="{C0FA2FCC-F96C-F1E5-4ECB-97EE4AF88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6" name="Rectangle 18">
              <a:extLst>
                <a:ext uri="{FF2B5EF4-FFF2-40B4-BE49-F238E27FC236}">
                  <a16:creationId xmlns:a16="http://schemas.microsoft.com/office/drawing/2014/main" id="{08FC425B-02A9-44A8-0FB6-12150992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7" name="Rectangle 19">
              <a:extLst>
                <a:ext uri="{FF2B5EF4-FFF2-40B4-BE49-F238E27FC236}">
                  <a16:creationId xmlns:a16="http://schemas.microsoft.com/office/drawing/2014/main" id="{BADF7A2B-AB86-D3A5-DF59-F13029A1C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8" name="Oval 20">
              <a:extLst>
                <a:ext uri="{FF2B5EF4-FFF2-40B4-BE49-F238E27FC236}">
                  <a16:creationId xmlns:a16="http://schemas.microsoft.com/office/drawing/2014/main" id="{23F6937F-8045-7B23-A52D-5D7C9E671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8392" dir="4091915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9" name="Rectangle 21">
              <a:extLst>
                <a:ext uri="{FF2B5EF4-FFF2-40B4-BE49-F238E27FC236}">
                  <a16:creationId xmlns:a16="http://schemas.microsoft.com/office/drawing/2014/main" id="{EBC44456-38A8-A048-D0E3-9BA4BF0B8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30" name="Rectangle 22">
              <a:extLst>
                <a:ext uri="{FF2B5EF4-FFF2-40B4-BE49-F238E27FC236}">
                  <a16:creationId xmlns:a16="http://schemas.microsoft.com/office/drawing/2014/main" id="{66054C4B-8DBA-A4D8-1C0A-14BE23DA7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latin typeface="Krone" charset="0"/>
              </a:endParaRPr>
            </a:p>
          </p:txBody>
        </p:sp>
        <p:sp>
          <p:nvSpPr>
            <p:cNvPr id="503831" name="Rectangle 23">
              <a:extLst>
                <a:ext uri="{FF2B5EF4-FFF2-40B4-BE49-F238E27FC236}">
                  <a16:creationId xmlns:a16="http://schemas.microsoft.com/office/drawing/2014/main" id="{23A20029-735D-3138-D1F5-870B2C8F1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latin typeface="Krone" charset="0"/>
              </a:endParaRPr>
            </a:p>
          </p:txBody>
        </p:sp>
      </p:grpSp>
      <p:sp>
        <p:nvSpPr>
          <p:cNvPr id="503833" name="Text Box 25">
            <a:extLst>
              <a:ext uri="{FF2B5EF4-FFF2-40B4-BE49-F238E27FC236}">
                <a16:creationId xmlns:a16="http://schemas.microsoft.com/office/drawing/2014/main" id="{2A30CE57-37D3-4BC8-CAFB-6824D9C58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503837" name="Text Box 29">
            <a:extLst>
              <a:ext uri="{FF2B5EF4-FFF2-40B4-BE49-F238E27FC236}">
                <a16:creationId xmlns:a16="http://schemas.microsoft.com/office/drawing/2014/main" id="{3A517666-373E-EDC5-329D-68B27A4B1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3240088"/>
            <a:ext cx="4735513" cy="636587"/>
          </a:xfrm>
          <a:prstGeom prst="rect">
            <a:avLst/>
          </a:prstGeom>
          <a:gradFill rotWithShape="1">
            <a:gsLst>
              <a:gs pos="0">
                <a:srgbClr val="291EFF">
                  <a:gamma/>
                  <a:shade val="0"/>
                  <a:invGamma/>
                </a:srgbClr>
              </a:gs>
              <a:gs pos="50000">
                <a:srgbClr val="291EFF"/>
              </a:gs>
              <a:gs pos="100000">
                <a:srgbClr val="291EFF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 №</a:t>
            </a:r>
            <a:r>
              <a:rPr lang="en-US" altLang="en-US" sz="3200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503842" name="Rectangle 34">
            <a:extLst>
              <a:ext uri="{FF2B5EF4-FFF2-40B4-BE49-F238E27FC236}">
                <a16:creationId xmlns:a16="http://schemas.microsoft.com/office/drawing/2014/main" id="{A45EB9E8-9D3A-5BFF-672E-B6F6559E6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37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>
            <a:extLst>
              <a:ext uri="{FF2B5EF4-FFF2-40B4-BE49-F238E27FC236}">
                <a16:creationId xmlns:a16="http://schemas.microsoft.com/office/drawing/2014/main" id="{F08CF39A-95C4-9B2E-5A29-9C4052C49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859" name="Rectangle 3">
            <a:hlinkClick r:id="rId2" action="ppaction://hlinkpres?slideindex=1&amp;slidetitle= "/>
            <a:extLst>
              <a:ext uri="{FF2B5EF4-FFF2-40B4-BE49-F238E27FC236}">
                <a16:creationId xmlns:a16="http://schemas.microsoft.com/office/drawing/2014/main" id="{0C4FBFD9-627C-172E-0CE4-96BDFB954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864" name="Rectangle 8">
            <a:extLst>
              <a:ext uri="{FF2B5EF4-FFF2-40B4-BE49-F238E27FC236}">
                <a16:creationId xmlns:a16="http://schemas.microsoft.com/office/drawing/2014/main" id="{C6001EC3-B648-15A7-4EF6-F1F4D8118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505867" name="Text Box 11">
            <a:extLst>
              <a:ext uri="{FF2B5EF4-FFF2-40B4-BE49-F238E27FC236}">
                <a16:creationId xmlns:a16="http://schemas.microsoft.com/office/drawing/2014/main" id="{CA09F12B-14EA-453A-901B-03B34A546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5420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505868" name="Rectangle 12">
            <a:extLst>
              <a:ext uri="{FF2B5EF4-FFF2-40B4-BE49-F238E27FC236}">
                <a16:creationId xmlns:a16="http://schemas.microsoft.com/office/drawing/2014/main" id="{F344AE49-17B8-61F9-7A36-9139A0D65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8" y="6529388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>
            <a:extLst>
              <a:ext uri="{FF2B5EF4-FFF2-40B4-BE49-F238E27FC236}">
                <a16:creationId xmlns:a16="http://schemas.microsoft.com/office/drawing/2014/main" id="{D813CDE2-D863-E8AD-61D5-7E934F2AE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5843" name="Group 3">
            <a:extLst>
              <a:ext uri="{FF2B5EF4-FFF2-40B4-BE49-F238E27FC236}">
                <a16:creationId xmlns:a16="http://schemas.microsoft.com/office/drawing/2014/main" id="{3D9117DD-11E2-A4B9-6F78-9B17EB3DA2F6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75844" name="Rectangle 4">
              <a:extLst>
                <a:ext uri="{FF2B5EF4-FFF2-40B4-BE49-F238E27FC236}">
                  <a16:creationId xmlns:a16="http://schemas.microsoft.com/office/drawing/2014/main" id="{DE949982-044D-6060-85FC-C16D5E079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675845" name="Rectangle 5">
              <a:extLst>
                <a:ext uri="{FF2B5EF4-FFF2-40B4-BE49-F238E27FC236}">
                  <a16:creationId xmlns:a16="http://schemas.microsoft.com/office/drawing/2014/main" id="{68DBA0B1-9956-DCEA-5501-AF2C2E1FB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5846" name="Rectangle 6">
              <a:extLst>
                <a:ext uri="{FF2B5EF4-FFF2-40B4-BE49-F238E27FC236}">
                  <a16:creationId xmlns:a16="http://schemas.microsoft.com/office/drawing/2014/main" id="{28B8341D-574D-F290-4796-043C60D35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5847" name="Rectangle 7">
              <a:extLst>
                <a:ext uri="{FF2B5EF4-FFF2-40B4-BE49-F238E27FC236}">
                  <a16:creationId xmlns:a16="http://schemas.microsoft.com/office/drawing/2014/main" id="{1884F536-2990-CF02-7C97-674A9FC90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</p:grpSp>
      <p:sp>
        <p:nvSpPr>
          <p:cNvPr id="675848" name="Rectangle 8">
            <a:extLst>
              <a:ext uri="{FF2B5EF4-FFF2-40B4-BE49-F238E27FC236}">
                <a16:creationId xmlns:a16="http://schemas.microsoft.com/office/drawing/2014/main" id="{A40AC04B-18CB-9E2F-7CEE-D06ECA1E7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5849" name="Rectangle 9">
            <a:extLst>
              <a:ext uri="{FF2B5EF4-FFF2-40B4-BE49-F238E27FC236}">
                <a16:creationId xmlns:a16="http://schemas.microsoft.com/office/drawing/2014/main" id="{708E3B8E-549A-8767-8B9E-D75E62897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675850" name="Picture 10">
            <a:extLst>
              <a:ext uri="{FF2B5EF4-FFF2-40B4-BE49-F238E27FC236}">
                <a16:creationId xmlns:a16="http://schemas.microsoft.com/office/drawing/2014/main" id="{525F4F9E-A652-5E12-2460-A7F0EE62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1" name="Picture 11">
            <a:extLst>
              <a:ext uri="{FF2B5EF4-FFF2-40B4-BE49-F238E27FC236}">
                <a16:creationId xmlns:a16="http://schemas.microsoft.com/office/drawing/2014/main" id="{E1AF2B55-88D7-C5C4-07BD-B8A39572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93913"/>
            <a:ext cx="30162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2" name="Picture 12">
            <a:extLst>
              <a:ext uri="{FF2B5EF4-FFF2-40B4-BE49-F238E27FC236}">
                <a16:creationId xmlns:a16="http://schemas.microsoft.com/office/drawing/2014/main" id="{85EF71BD-625F-3BC0-27BB-16DD8447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019925" y="198913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3" name="Picture 13">
            <a:extLst>
              <a:ext uri="{FF2B5EF4-FFF2-40B4-BE49-F238E27FC236}">
                <a16:creationId xmlns:a16="http://schemas.microsoft.com/office/drawing/2014/main" id="{E73C2AFE-98F6-99AC-CBFD-5278D9A36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4" name="Picture 14">
            <a:extLst>
              <a:ext uri="{FF2B5EF4-FFF2-40B4-BE49-F238E27FC236}">
                <a16:creationId xmlns:a16="http://schemas.microsoft.com/office/drawing/2014/main" id="{B2FC0DDA-4193-E37E-E2D0-FC75C6F3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5" name="Picture 15">
            <a:extLst>
              <a:ext uri="{FF2B5EF4-FFF2-40B4-BE49-F238E27FC236}">
                <a16:creationId xmlns:a16="http://schemas.microsoft.com/office/drawing/2014/main" id="{9FDB8389-FC0B-681E-0F57-60E31A29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6" name="Picture 16">
            <a:extLst>
              <a:ext uri="{FF2B5EF4-FFF2-40B4-BE49-F238E27FC236}">
                <a16:creationId xmlns:a16="http://schemas.microsoft.com/office/drawing/2014/main" id="{3EC61B16-AF42-86C3-3CD6-D18E42830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7" name="Picture 17">
            <a:extLst>
              <a:ext uri="{FF2B5EF4-FFF2-40B4-BE49-F238E27FC236}">
                <a16:creationId xmlns:a16="http://schemas.microsoft.com/office/drawing/2014/main" id="{F6686C4D-FCBE-1075-E829-17ACB5D6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8" name="Picture 18">
            <a:extLst>
              <a:ext uri="{FF2B5EF4-FFF2-40B4-BE49-F238E27FC236}">
                <a16:creationId xmlns:a16="http://schemas.microsoft.com/office/drawing/2014/main" id="{43844ED6-9CF5-77B6-6DBB-9873A1FC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59" name="Picture 19">
            <a:extLst>
              <a:ext uri="{FF2B5EF4-FFF2-40B4-BE49-F238E27FC236}">
                <a16:creationId xmlns:a16="http://schemas.microsoft.com/office/drawing/2014/main" id="{ABE6A22A-681A-5C15-5775-BB8714C3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0" name="Picture 20">
            <a:extLst>
              <a:ext uri="{FF2B5EF4-FFF2-40B4-BE49-F238E27FC236}">
                <a16:creationId xmlns:a16="http://schemas.microsoft.com/office/drawing/2014/main" id="{0FA86591-45A8-9746-0C65-ED6B872B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1" name="Picture 21">
            <a:extLst>
              <a:ext uri="{FF2B5EF4-FFF2-40B4-BE49-F238E27FC236}">
                <a16:creationId xmlns:a16="http://schemas.microsoft.com/office/drawing/2014/main" id="{48A0F547-5D52-7D8F-9EF8-42D580C0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2" name="Picture 22">
            <a:extLst>
              <a:ext uri="{FF2B5EF4-FFF2-40B4-BE49-F238E27FC236}">
                <a16:creationId xmlns:a16="http://schemas.microsoft.com/office/drawing/2014/main" id="{9E5295F0-0B31-38DC-6051-DB06C88F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3" name="Picture 23">
            <a:extLst>
              <a:ext uri="{FF2B5EF4-FFF2-40B4-BE49-F238E27FC236}">
                <a16:creationId xmlns:a16="http://schemas.microsoft.com/office/drawing/2014/main" id="{66893405-E227-B191-2E1D-1F794E0F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4" name="Picture 24">
            <a:extLst>
              <a:ext uri="{FF2B5EF4-FFF2-40B4-BE49-F238E27FC236}">
                <a16:creationId xmlns:a16="http://schemas.microsoft.com/office/drawing/2014/main" id="{0A5A150F-D996-141E-53FC-7402EE26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48263" y="213360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8" name="Rectangle 58">
            <a:extLst>
              <a:ext uri="{FF2B5EF4-FFF2-40B4-BE49-F238E27FC236}">
                <a16:creationId xmlns:a16="http://schemas.microsoft.com/office/drawing/2014/main" id="{FD17D1BD-75CB-EEC5-9C48-E3AA7E275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675901" name="Text Box 61">
            <a:extLst>
              <a:ext uri="{FF2B5EF4-FFF2-40B4-BE49-F238E27FC236}">
                <a16:creationId xmlns:a16="http://schemas.microsoft.com/office/drawing/2014/main" id="{12CF2607-40DB-A94C-8009-7920DFBEA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39700"/>
            <a:ext cx="3433763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ТКАНЬ ХРОНОЛОГИИ БИБЛИИ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endParaRPr lang="en-US" altLang="en-US" sz="2400">
              <a:solidFill>
                <a:srgbClr val="EEFF4B"/>
              </a:solidFill>
              <a:latin typeface=""/>
            </a:endParaRPr>
          </a:p>
        </p:txBody>
      </p:sp>
      <p:sp>
        <p:nvSpPr>
          <p:cNvPr id="675902" name="Rectangle 62">
            <a:extLst>
              <a:ext uri="{FF2B5EF4-FFF2-40B4-BE49-F238E27FC236}">
                <a16:creationId xmlns:a16="http://schemas.microsoft.com/office/drawing/2014/main" id="{94634847-233F-D32F-2F23-7D7370866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5903" name="Rectangle 63">
            <a:extLst>
              <a:ext uri="{FF2B5EF4-FFF2-40B4-BE49-F238E27FC236}">
                <a16:creationId xmlns:a16="http://schemas.microsoft.com/office/drawing/2014/main" id="{31194619-D06A-0B4D-DFD5-3954C9934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5904" name="Rectangle 64">
            <a:extLst>
              <a:ext uri="{FF2B5EF4-FFF2-40B4-BE49-F238E27FC236}">
                <a16:creationId xmlns:a16="http://schemas.microsoft.com/office/drawing/2014/main" id="{00387ED7-6A87-2A4E-F314-34E904A64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557338"/>
            <a:ext cx="220662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C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05" name="Rectangle 65">
            <a:extLst>
              <a:ext uri="{FF2B5EF4-FFF2-40B4-BE49-F238E27FC236}">
                <a16:creationId xmlns:a16="http://schemas.microsoft.com/office/drawing/2014/main" id="{9AF764A7-0293-A95C-F325-4DD093182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1557338"/>
            <a:ext cx="2032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A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06" name="Rectangle 66">
            <a:extLst>
              <a:ext uri="{FF2B5EF4-FFF2-40B4-BE49-F238E27FC236}">
                <a16:creationId xmlns:a16="http://schemas.microsoft.com/office/drawing/2014/main" id="{F1650B31-90ED-ACBA-4BC5-8F44D83CA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5446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И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07" name="Rectangle 67">
            <a:extLst>
              <a:ext uri="{FF2B5EF4-FFF2-40B4-BE49-F238E27FC236}">
                <a16:creationId xmlns:a16="http://schemas.microsoft.com/office/drawing/2014/main" id="{EB14C6A0-7C72-D2CD-4478-6CDB19CB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1544638"/>
            <a:ext cx="2540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M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08" name="Rectangle 68">
            <a:extLst>
              <a:ext uri="{FF2B5EF4-FFF2-40B4-BE49-F238E27FC236}">
                <a16:creationId xmlns:a16="http://schemas.microsoft.com/office/drawing/2014/main" id="{6CCAE950-978B-0410-0B36-920F82113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15573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И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09" name="Rectangle 69">
            <a:extLst>
              <a:ext uri="{FF2B5EF4-FFF2-40B4-BE49-F238E27FC236}">
                <a16:creationId xmlns:a16="http://schemas.microsoft.com/office/drawing/2014/main" id="{55BC0D7A-A765-9367-5DC4-20944B4D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1557338"/>
            <a:ext cx="2032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A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10" name="Rectangle 70">
            <a:extLst>
              <a:ext uri="{FF2B5EF4-FFF2-40B4-BE49-F238E27FC236}">
                <a16:creationId xmlns:a16="http://schemas.microsoft.com/office/drawing/2014/main" id="{39EDE643-0002-3E38-B114-F884ACA49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557338"/>
            <a:ext cx="22542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Ц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11" name="Rectangle 71">
            <a:extLst>
              <a:ext uri="{FF2B5EF4-FFF2-40B4-BE49-F238E27FC236}">
                <a16:creationId xmlns:a16="http://schemas.microsoft.com/office/drawing/2014/main" id="{1CF4DE95-1A33-64D1-9C93-4B88464D7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013" y="15573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П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12" name="Rectangle 72">
            <a:extLst>
              <a:ext uri="{FF2B5EF4-FFF2-40B4-BE49-F238E27FC236}">
                <a16:creationId xmlns:a16="http://schemas.microsoft.com/office/drawing/2014/main" id="{A8969296-0AF8-8D0A-2EF5-0A8E43A8C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1544638"/>
            <a:ext cx="2540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М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13" name="Rectangle 73">
            <a:extLst>
              <a:ext uri="{FF2B5EF4-FFF2-40B4-BE49-F238E27FC236}">
                <a16:creationId xmlns:a16="http://schemas.microsoft.com/office/drawing/2014/main" id="{AF344A8D-7502-88E0-05DF-50060A539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544638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14" name="Text Box 74">
            <a:extLst>
              <a:ext uri="{FF2B5EF4-FFF2-40B4-BE49-F238E27FC236}">
                <a16:creationId xmlns:a16="http://schemas.microsoft.com/office/drawing/2014/main" id="{77A6A0C4-150F-03E8-E015-579FE51AB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98563"/>
            <a:ext cx="6858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 b="0">
                <a:solidFill>
                  <a:srgbClr val="D83104"/>
                </a:solidFill>
                <a:latin typeface=""/>
              </a:rPr>
              <a:t>И</a:t>
            </a:r>
            <a:endParaRPr lang="en-US" altLang="en-US" sz="4800" b="0">
              <a:solidFill>
                <a:srgbClr val="D83104"/>
              </a:solidFill>
              <a:latin typeface=""/>
            </a:endParaRPr>
          </a:p>
        </p:txBody>
      </p:sp>
      <p:sp>
        <p:nvSpPr>
          <p:cNvPr id="675915" name="Rectangle 75">
            <a:extLst>
              <a:ext uri="{FF2B5EF4-FFF2-40B4-BE49-F238E27FC236}">
                <a16:creationId xmlns:a16="http://schemas.microsoft.com/office/drawing/2014/main" id="{47DB1229-1F75-CD10-2145-65571A6D6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1176338"/>
            <a:ext cx="385763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i="1">
                <a:solidFill>
                  <a:srgbClr val="EEFF4B"/>
                </a:solidFill>
                <a:latin typeface=""/>
              </a:rPr>
              <a:t>4</a:t>
            </a:r>
            <a:r>
              <a:rPr lang="ru-RU" altLang="en-US" sz="2400" i="1">
                <a:solidFill>
                  <a:srgbClr val="EEFF4B"/>
                </a:solidFill>
                <a:latin typeface=""/>
              </a:rPr>
              <a:t>Ч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16" name="Rectangle 76">
            <a:extLst>
              <a:ext uri="{FF2B5EF4-FFF2-40B4-BE49-F238E27FC236}">
                <a16:creationId xmlns:a16="http://schemas.microsoft.com/office/drawing/2014/main" id="{42B0D00A-3CD8-64A1-01F8-62453C91C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1165225"/>
            <a:ext cx="4064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i="1">
                <a:solidFill>
                  <a:srgbClr val="EEFF4B"/>
                </a:solidFill>
                <a:latin typeface=""/>
              </a:rPr>
              <a:t>3</a:t>
            </a:r>
            <a:r>
              <a:rPr lang="ru-RU" altLang="en-US" sz="2400" i="1">
                <a:solidFill>
                  <a:srgbClr val="EEFF4B"/>
                </a:solidFill>
                <a:latin typeface=""/>
              </a:rPr>
              <a:t>О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5917" name="Rectangle 77">
            <a:extLst>
              <a:ext uri="{FF2B5EF4-FFF2-40B4-BE49-F238E27FC236}">
                <a16:creationId xmlns:a16="http://schemas.microsoft.com/office/drawing/2014/main" id="{56BBCF9B-5FDA-7246-1F7C-496F9AA59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1522413"/>
            <a:ext cx="1452563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8" name="Rectangle 78">
            <a:extLst>
              <a:ext uri="{FF2B5EF4-FFF2-40B4-BE49-F238E27FC236}">
                <a16:creationId xmlns:a16="http://schemas.microsoft.com/office/drawing/2014/main" id="{BF9D6AFC-29C7-A956-EA30-47C89864F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1509713"/>
            <a:ext cx="987425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5922" name="Group 82">
            <a:extLst>
              <a:ext uri="{FF2B5EF4-FFF2-40B4-BE49-F238E27FC236}">
                <a16:creationId xmlns:a16="http://schemas.microsoft.com/office/drawing/2014/main" id="{69953DF7-4651-C0FE-F553-07894EC8C029}"/>
              </a:ext>
            </a:extLst>
          </p:cNvPr>
          <p:cNvGrpSpPr>
            <a:grpSpLocks/>
          </p:cNvGrpSpPr>
          <p:nvPr/>
        </p:nvGrpSpPr>
        <p:grpSpPr bwMode="auto">
          <a:xfrm>
            <a:off x="3365500" y="441325"/>
            <a:ext cx="722313" cy="1098550"/>
            <a:chOff x="2137" y="346"/>
            <a:chExt cx="455" cy="692"/>
          </a:xfrm>
        </p:grpSpPr>
        <p:grpSp>
          <p:nvGrpSpPr>
            <p:cNvPr id="675923" name="Group 83">
              <a:extLst>
                <a:ext uri="{FF2B5EF4-FFF2-40B4-BE49-F238E27FC236}">
                  <a16:creationId xmlns:a16="http://schemas.microsoft.com/office/drawing/2014/main" id="{09E6CB3C-1CA6-5231-3818-C84DF81DE7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1814" y="109"/>
              <a:chExt cx="455" cy="692"/>
            </a:xfrm>
          </p:grpSpPr>
          <p:sp>
            <p:nvSpPr>
              <p:cNvPr id="675924" name="Text Box 84">
                <a:extLst>
                  <a:ext uri="{FF2B5EF4-FFF2-40B4-BE49-F238E27FC236}">
                    <a16:creationId xmlns:a16="http://schemas.microsoft.com/office/drawing/2014/main" id="{7F529FF8-A441-0887-23CF-CC4ED394F6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6600" i="1">
                    <a:solidFill>
                      <a:srgbClr val="FF262D"/>
                    </a:solidFill>
                    <a:latin typeface=""/>
                  </a:rPr>
                  <a:t>7</a:t>
                </a:r>
              </a:p>
            </p:txBody>
          </p:sp>
          <p:sp>
            <p:nvSpPr>
              <p:cNvPr id="675925" name="Line 85">
                <a:extLst>
                  <a:ext uri="{FF2B5EF4-FFF2-40B4-BE49-F238E27FC236}">
                    <a16:creationId xmlns:a16="http://schemas.microsoft.com/office/drawing/2014/main" id="{BC8684D3-2003-6B33-DBA8-23C270AAA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5926" name="Line 86">
              <a:extLst>
                <a:ext uri="{FF2B5EF4-FFF2-40B4-BE49-F238E27FC236}">
                  <a16:creationId xmlns:a16="http://schemas.microsoft.com/office/drawing/2014/main" id="{A46D5495-04FB-ED3C-E4E3-F26D51B0C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5928" name="Text Box 88">
            <a:extLst>
              <a:ext uri="{FF2B5EF4-FFF2-40B4-BE49-F238E27FC236}">
                <a16:creationId xmlns:a16="http://schemas.microsoft.com/office/drawing/2014/main" id="{B1ABD534-04C0-3085-8E30-3369E6992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6465888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/>
              <a:t>1</a:t>
            </a:r>
          </a:p>
        </p:txBody>
      </p:sp>
      <p:grpSp>
        <p:nvGrpSpPr>
          <p:cNvPr id="675933" name="Group 93">
            <a:extLst>
              <a:ext uri="{FF2B5EF4-FFF2-40B4-BE49-F238E27FC236}">
                <a16:creationId xmlns:a16="http://schemas.microsoft.com/office/drawing/2014/main" id="{728DA260-F13D-8BB8-B0FB-AA22F33EEC98}"/>
              </a:ext>
            </a:extLst>
          </p:cNvPr>
          <p:cNvGrpSpPr>
            <a:grpSpLocks/>
          </p:cNvGrpSpPr>
          <p:nvPr/>
        </p:nvGrpSpPr>
        <p:grpSpPr bwMode="auto">
          <a:xfrm>
            <a:off x="1985963" y="2589213"/>
            <a:ext cx="3365500" cy="3044825"/>
            <a:chOff x="1251" y="1631"/>
            <a:chExt cx="2120" cy="1918"/>
          </a:xfrm>
        </p:grpSpPr>
        <p:sp>
          <p:nvSpPr>
            <p:cNvPr id="675932" name="AutoShape 92">
              <a:extLst>
                <a:ext uri="{FF2B5EF4-FFF2-40B4-BE49-F238E27FC236}">
                  <a16:creationId xmlns:a16="http://schemas.microsoft.com/office/drawing/2014/main" id="{3726F5B7-3EC2-A529-543C-B9B0AB635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631"/>
              <a:ext cx="2114" cy="191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/>
              <a:endParaRPr lang="en-US" altLang="en-US" sz="1600" b="0">
                <a:solidFill>
                  <a:schemeClr val="bg2"/>
                </a:solidFill>
              </a:endParaRPr>
            </a:p>
          </p:txBody>
        </p:sp>
        <p:sp>
          <p:nvSpPr>
            <p:cNvPr id="675921" name="Text Box 81">
              <a:extLst>
                <a:ext uri="{FF2B5EF4-FFF2-40B4-BE49-F238E27FC236}">
                  <a16:creationId xmlns:a16="http://schemas.microsoft.com/office/drawing/2014/main" id="{AD2E3759-AF7E-4501-D106-3F6E5674DD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" y="1947"/>
              <a:ext cx="2098" cy="1286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3200">
                  <a:solidFill>
                    <a:srgbClr val="FFFF66"/>
                  </a:solidFill>
                </a:rPr>
                <a:t>ТЕ</a:t>
              </a:r>
              <a:r>
                <a:rPr lang="en-US" altLang="en-US" sz="3200">
                  <a:solidFill>
                    <a:srgbClr val="FFFF66"/>
                  </a:solidFill>
                </a:rPr>
                <a:t>                                      </a:t>
              </a:r>
              <a:r>
                <a:rPr lang="ru-RU" altLang="en-US" sz="3200">
                  <a:solidFill>
                    <a:srgbClr val="FF0000"/>
                  </a:solidFill>
                </a:rPr>
                <a:t>ДЕСЯТЬ</a:t>
              </a:r>
              <a:r>
                <a:rPr lang="en-US" altLang="en-US" sz="3200">
                  <a:solidFill>
                    <a:srgbClr val="FFFF66"/>
                  </a:solidFill>
                </a:rPr>
                <a:t>                            </a:t>
              </a:r>
              <a:r>
                <a:rPr lang="ru-RU" altLang="en-US" sz="3200">
                  <a:solidFill>
                    <a:srgbClr val="FFFF66"/>
                  </a:solidFill>
                </a:rPr>
                <a:t>ОСНОВНЫХ</a:t>
              </a:r>
              <a:r>
                <a:rPr lang="en-US" altLang="en-US" sz="3200">
                  <a:solidFill>
                    <a:srgbClr val="FFFF66"/>
                  </a:solidFill>
                </a:rPr>
                <a:t>                   </a:t>
              </a:r>
              <a:r>
                <a:rPr lang="ru-RU" altLang="en-US" sz="3200">
                  <a:solidFill>
                    <a:srgbClr val="FFFF66"/>
                  </a:solidFill>
                </a:rPr>
                <a:t>СЛОВ</a:t>
              </a:r>
              <a:r>
                <a:rPr lang="en-US" altLang="en-US" sz="3200">
                  <a:solidFill>
                    <a:srgbClr val="FFFF66"/>
                  </a:solidFill>
                </a:rPr>
                <a:t>!</a:t>
              </a:r>
            </a:p>
          </p:txBody>
        </p:sp>
      </p:grpSp>
      <p:grpSp>
        <p:nvGrpSpPr>
          <p:cNvPr id="675934" name="Group 94">
            <a:extLst>
              <a:ext uri="{FF2B5EF4-FFF2-40B4-BE49-F238E27FC236}">
                <a16:creationId xmlns:a16="http://schemas.microsoft.com/office/drawing/2014/main" id="{D1337058-51B8-C053-24AE-661080FF8FEF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75935" name="Group 95">
              <a:extLst>
                <a:ext uri="{FF2B5EF4-FFF2-40B4-BE49-F238E27FC236}">
                  <a16:creationId xmlns:a16="http://schemas.microsoft.com/office/drawing/2014/main" id="{54685E90-4B00-3511-BDDC-5413328FEF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5936" name="AutoShape 96">
                <a:extLst>
                  <a:ext uri="{FF2B5EF4-FFF2-40B4-BE49-F238E27FC236}">
                    <a16:creationId xmlns:a16="http://schemas.microsoft.com/office/drawing/2014/main" id="{22A1652B-EE8E-1D59-AECA-F8E930248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37" name="AutoShape 97">
                <a:extLst>
                  <a:ext uri="{FF2B5EF4-FFF2-40B4-BE49-F238E27FC236}">
                    <a16:creationId xmlns:a16="http://schemas.microsoft.com/office/drawing/2014/main" id="{C44D8A5B-7091-5106-6D99-BBB246E49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38" name="AutoShape 98">
                <a:extLst>
                  <a:ext uri="{FF2B5EF4-FFF2-40B4-BE49-F238E27FC236}">
                    <a16:creationId xmlns:a16="http://schemas.microsoft.com/office/drawing/2014/main" id="{A0FF4725-E74D-61EA-620A-349EE4563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39" name="AutoShape 99">
                <a:extLst>
                  <a:ext uri="{FF2B5EF4-FFF2-40B4-BE49-F238E27FC236}">
                    <a16:creationId xmlns:a16="http://schemas.microsoft.com/office/drawing/2014/main" id="{1E9BBE66-F786-CA9C-668C-3E79CE068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40" name="AutoShape 100">
                <a:extLst>
                  <a:ext uri="{FF2B5EF4-FFF2-40B4-BE49-F238E27FC236}">
                    <a16:creationId xmlns:a16="http://schemas.microsoft.com/office/drawing/2014/main" id="{837E58AB-B1C5-C307-BB38-5D15EF398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41" name="AutoShape 101">
                <a:extLst>
                  <a:ext uri="{FF2B5EF4-FFF2-40B4-BE49-F238E27FC236}">
                    <a16:creationId xmlns:a16="http://schemas.microsoft.com/office/drawing/2014/main" id="{6AEDB19C-376D-65D2-2B1D-FB97C4906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42" name="AutoShape 102">
                <a:extLst>
                  <a:ext uri="{FF2B5EF4-FFF2-40B4-BE49-F238E27FC236}">
                    <a16:creationId xmlns:a16="http://schemas.microsoft.com/office/drawing/2014/main" id="{3D21E558-9487-C9C6-8859-22F81E5BF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43" name="AutoShape 103">
                <a:extLst>
                  <a:ext uri="{FF2B5EF4-FFF2-40B4-BE49-F238E27FC236}">
                    <a16:creationId xmlns:a16="http://schemas.microsoft.com/office/drawing/2014/main" id="{FB59563E-FC16-F84C-778C-1E69AE66E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44" name="AutoShape 104">
                <a:extLst>
                  <a:ext uri="{FF2B5EF4-FFF2-40B4-BE49-F238E27FC236}">
                    <a16:creationId xmlns:a16="http://schemas.microsoft.com/office/drawing/2014/main" id="{B2A12864-5CE3-50CB-44B2-82E4F227A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45" name="AutoShape 105">
                <a:extLst>
                  <a:ext uri="{FF2B5EF4-FFF2-40B4-BE49-F238E27FC236}">
                    <a16:creationId xmlns:a16="http://schemas.microsoft.com/office/drawing/2014/main" id="{589C6234-8CB7-F7AC-6B76-1B8FB0813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46" name="AutoShape 106">
                <a:extLst>
                  <a:ext uri="{FF2B5EF4-FFF2-40B4-BE49-F238E27FC236}">
                    <a16:creationId xmlns:a16="http://schemas.microsoft.com/office/drawing/2014/main" id="{7575EBB4-0429-6650-9E70-275D6AF34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47" name="AutoShape 107">
                <a:extLst>
                  <a:ext uri="{FF2B5EF4-FFF2-40B4-BE49-F238E27FC236}">
                    <a16:creationId xmlns:a16="http://schemas.microsoft.com/office/drawing/2014/main" id="{453B735D-7840-0D60-8872-CEAF593E5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48" name="AutoShape 108">
                <a:extLst>
                  <a:ext uri="{FF2B5EF4-FFF2-40B4-BE49-F238E27FC236}">
                    <a16:creationId xmlns:a16="http://schemas.microsoft.com/office/drawing/2014/main" id="{3E81B2C8-5DB1-3206-B97E-4FBF3B93E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49" name="AutoShape 109">
                <a:extLst>
                  <a:ext uri="{FF2B5EF4-FFF2-40B4-BE49-F238E27FC236}">
                    <a16:creationId xmlns:a16="http://schemas.microsoft.com/office/drawing/2014/main" id="{5E314992-1574-71F3-7436-FC8C4F809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50" name="AutoShape 110">
                <a:extLst>
                  <a:ext uri="{FF2B5EF4-FFF2-40B4-BE49-F238E27FC236}">
                    <a16:creationId xmlns:a16="http://schemas.microsoft.com/office/drawing/2014/main" id="{8A7BB4A1-F004-E746-5B57-31DCE3384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5951" name="Group 111">
              <a:extLst>
                <a:ext uri="{FF2B5EF4-FFF2-40B4-BE49-F238E27FC236}">
                  <a16:creationId xmlns:a16="http://schemas.microsoft.com/office/drawing/2014/main" id="{33BEC5F9-6781-C94A-D0B7-391C23691D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5952" name="AutoShape 112">
                <a:extLst>
                  <a:ext uri="{FF2B5EF4-FFF2-40B4-BE49-F238E27FC236}">
                    <a16:creationId xmlns:a16="http://schemas.microsoft.com/office/drawing/2014/main" id="{51238420-F86F-4EE4-577D-1B3A2A5BA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53" name="AutoShape 113">
                <a:extLst>
                  <a:ext uri="{FF2B5EF4-FFF2-40B4-BE49-F238E27FC236}">
                    <a16:creationId xmlns:a16="http://schemas.microsoft.com/office/drawing/2014/main" id="{C94DBBAF-C723-E277-A5F5-7FBC0DD7C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54" name="AutoShape 114">
                <a:extLst>
                  <a:ext uri="{FF2B5EF4-FFF2-40B4-BE49-F238E27FC236}">
                    <a16:creationId xmlns:a16="http://schemas.microsoft.com/office/drawing/2014/main" id="{7E465E71-071F-F902-949F-3A3994DA6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55" name="AutoShape 115">
                <a:extLst>
                  <a:ext uri="{FF2B5EF4-FFF2-40B4-BE49-F238E27FC236}">
                    <a16:creationId xmlns:a16="http://schemas.microsoft.com/office/drawing/2014/main" id="{CE3FF9DE-9EE1-EE01-E8BE-57D02B80A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56" name="AutoShape 116">
                <a:extLst>
                  <a:ext uri="{FF2B5EF4-FFF2-40B4-BE49-F238E27FC236}">
                    <a16:creationId xmlns:a16="http://schemas.microsoft.com/office/drawing/2014/main" id="{271B720D-1135-D988-E19E-3A4A0ACF0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57" name="AutoShape 117">
                <a:extLst>
                  <a:ext uri="{FF2B5EF4-FFF2-40B4-BE49-F238E27FC236}">
                    <a16:creationId xmlns:a16="http://schemas.microsoft.com/office/drawing/2014/main" id="{670BC5C0-0230-20F2-8875-C2615402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58" name="AutoShape 118">
                <a:extLst>
                  <a:ext uri="{FF2B5EF4-FFF2-40B4-BE49-F238E27FC236}">
                    <a16:creationId xmlns:a16="http://schemas.microsoft.com/office/drawing/2014/main" id="{61198D1A-F713-6182-C5FF-4DC0B1F25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59" name="AutoShape 119">
                <a:extLst>
                  <a:ext uri="{FF2B5EF4-FFF2-40B4-BE49-F238E27FC236}">
                    <a16:creationId xmlns:a16="http://schemas.microsoft.com/office/drawing/2014/main" id="{FE37D7A4-372B-D67F-5B2B-6AD400EDA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60" name="AutoShape 120">
                <a:extLst>
                  <a:ext uri="{FF2B5EF4-FFF2-40B4-BE49-F238E27FC236}">
                    <a16:creationId xmlns:a16="http://schemas.microsoft.com/office/drawing/2014/main" id="{42CFE0BF-0D8F-C97F-5C4B-501C81974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61" name="AutoShape 121">
                <a:extLst>
                  <a:ext uri="{FF2B5EF4-FFF2-40B4-BE49-F238E27FC236}">
                    <a16:creationId xmlns:a16="http://schemas.microsoft.com/office/drawing/2014/main" id="{A3E6CCD6-A7AF-C319-0EA0-90A4917A5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62" name="AutoShape 122">
                <a:extLst>
                  <a:ext uri="{FF2B5EF4-FFF2-40B4-BE49-F238E27FC236}">
                    <a16:creationId xmlns:a16="http://schemas.microsoft.com/office/drawing/2014/main" id="{C003FD6D-EEF8-9B94-ABD5-16115A155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63" name="AutoShape 123">
                <a:extLst>
                  <a:ext uri="{FF2B5EF4-FFF2-40B4-BE49-F238E27FC236}">
                    <a16:creationId xmlns:a16="http://schemas.microsoft.com/office/drawing/2014/main" id="{1413E3EA-203F-B615-9C5B-B692E1265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64" name="AutoShape 124">
                <a:extLst>
                  <a:ext uri="{FF2B5EF4-FFF2-40B4-BE49-F238E27FC236}">
                    <a16:creationId xmlns:a16="http://schemas.microsoft.com/office/drawing/2014/main" id="{5D1137CE-6546-6E88-ED59-58CAEEBE6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65" name="AutoShape 125">
                <a:extLst>
                  <a:ext uri="{FF2B5EF4-FFF2-40B4-BE49-F238E27FC236}">
                    <a16:creationId xmlns:a16="http://schemas.microsoft.com/office/drawing/2014/main" id="{FF1B0D0E-173C-D951-C711-9DE5F111F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66" name="AutoShape 126">
                <a:extLst>
                  <a:ext uri="{FF2B5EF4-FFF2-40B4-BE49-F238E27FC236}">
                    <a16:creationId xmlns:a16="http://schemas.microsoft.com/office/drawing/2014/main" id="{506DC389-DD69-9C96-757F-E20C13F86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75967" name="Text Box 127">
            <a:extLst>
              <a:ext uri="{FF2B5EF4-FFF2-40B4-BE49-F238E27FC236}">
                <a16:creationId xmlns:a16="http://schemas.microsoft.com/office/drawing/2014/main" id="{CA7F1343-155F-AA22-0430-611C8D005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2005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75968" name="Rectangle 128">
            <a:extLst>
              <a:ext uri="{FF2B5EF4-FFF2-40B4-BE49-F238E27FC236}">
                <a16:creationId xmlns:a16="http://schemas.microsoft.com/office/drawing/2014/main" id="{995CCB6A-C357-2871-4990-83E183E8D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9.5.05a.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>
            <a:extLst>
              <a:ext uri="{FF2B5EF4-FFF2-40B4-BE49-F238E27FC236}">
                <a16:creationId xmlns:a16="http://schemas.microsoft.com/office/drawing/2014/main" id="{C384AF1A-6316-EA2B-9006-25E412B87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6867" name="Group 3">
            <a:extLst>
              <a:ext uri="{FF2B5EF4-FFF2-40B4-BE49-F238E27FC236}">
                <a16:creationId xmlns:a16="http://schemas.microsoft.com/office/drawing/2014/main" id="{4A448958-353B-F63A-0C70-24204F49EEA7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76868" name="Rectangle 4">
              <a:extLst>
                <a:ext uri="{FF2B5EF4-FFF2-40B4-BE49-F238E27FC236}">
                  <a16:creationId xmlns:a16="http://schemas.microsoft.com/office/drawing/2014/main" id="{1D0D0803-07BF-0027-34FA-67BA7787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676869" name="Rectangle 5">
              <a:extLst>
                <a:ext uri="{FF2B5EF4-FFF2-40B4-BE49-F238E27FC236}">
                  <a16:creationId xmlns:a16="http://schemas.microsoft.com/office/drawing/2014/main" id="{B9C6ABAC-8D2D-1B39-61A5-5BC22653E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6870" name="Rectangle 6">
              <a:extLst>
                <a:ext uri="{FF2B5EF4-FFF2-40B4-BE49-F238E27FC236}">
                  <a16:creationId xmlns:a16="http://schemas.microsoft.com/office/drawing/2014/main" id="{D35AC005-F10B-0572-5FE9-17A3C4B3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6871" name="Rectangle 7">
              <a:extLst>
                <a:ext uri="{FF2B5EF4-FFF2-40B4-BE49-F238E27FC236}">
                  <a16:creationId xmlns:a16="http://schemas.microsoft.com/office/drawing/2014/main" id="{79C8D8DA-ABA2-B511-3CF5-47449A2E8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</p:grpSp>
      <p:sp>
        <p:nvSpPr>
          <p:cNvPr id="676872" name="Rectangle 8">
            <a:extLst>
              <a:ext uri="{FF2B5EF4-FFF2-40B4-BE49-F238E27FC236}">
                <a16:creationId xmlns:a16="http://schemas.microsoft.com/office/drawing/2014/main" id="{CE7873C8-96D0-E8AD-B52F-0BA16CFF6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6873" name="Rectangle 9">
            <a:extLst>
              <a:ext uri="{FF2B5EF4-FFF2-40B4-BE49-F238E27FC236}">
                <a16:creationId xmlns:a16="http://schemas.microsoft.com/office/drawing/2014/main" id="{40046970-55C2-91B5-DEB4-A9F86ED4F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676874" name="Picture 10">
            <a:extLst>
              <a:ext uri="{FF2B5EF4-FFF2-40B4-BE49-F238E27FC236}">
                <a16:creationId xmlns:a16="http://schemas.microsoft.com/office/drawing/2014/main" id="{BC0B9566-0EDB-455D-B26F-7BEDE3A6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75" name="Picture 11">
            <a:extLst>
              <a:ext uri="{FF2B5EF4-FFF2-40B4-BE49-F238E27FC236}">
                <a16:creationId xmlns:a16="http://schemas.microsoft.com/office/drawing/2014/main" id="{CC48E3CF-2AAC-49D0-5BB1-728577CE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93913"/>
            <a:ext cx="30162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76" name="Picture 12">
            <a:extLst>
              <a:ext uri="{FF2B5EF4-FFF2-40B4-BE49-F238E27FC236}">
                <a16:creationId xmlns:a16="http://schemas.microsoft.com/office/drawing/2014/main" id="{72C29930-C6CB-D643-81B5-53DDAED0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019925" y="198913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77" name="Picture 13">
            <a:extLst>
              <a:ext uri="{FF2B5EF4-FFF2-40B4-BE49-F238E27FC236}">
                <a16:creationId xmlns:a16="http://schemas.microsoft.com/office/drawing/2014/main" id="{2C5050FC-1B26-8ABF-1EF9-C8FE6E63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78" name="Picture 14">
            <a:extLst>
              <a:ext uri="{FF2B5EF4-FFF2-40B4-BE49-F238E27FC236}">
                <a16:creationId xmlns:a16="http://schemas.microsoft.com/office/drawing/2014/main" id="{B267E819-531F-38D0-2638-0D799503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79" name="Picture 15">
            <a:extLst>
              <a:ext uri="{FF2B5EF4-FFF2-40B4-BE49-F238E27FC236}">
                <a16:creationId xmlns:a16="http://schemas.microsoft.com/office/drawing/2014/main" id="{D0B9E4FF-B35F-D1E1-5E16-16E6D63ED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0" name="Picture 16">
            <a:extLst>
              <a:ext uri="{FF2B5EF4-FFF2-40B4-BE49-F238E27FC236}">
                <a16:creationId xmlns:a16="http://schemas.microsoft.com/office/drawing/2014/main" id="{95F000A7-9396-D457-7E79-C88CF362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1" name="Picture 17">
            <a:extLst>
              <a:ext uri="{FF2B5EF4-FFF2-40B4-BE49-F238E27FC236}">
                <a16:creationId xmlns:a16="http://schemas.microsoft.com/office/drawing/2014/main" id="{CF606977-B702-602D-8BAB-0EDC5A2F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2" name="Picture 18">
            <a:extLst>
              <a:ext uri="{FF2B5EF4-FFF2-40B4-BE49-F238E27FC236}">
                <a16:creationId xmlns:a16="http://schemas.microsoft.com/office/drawing/2014/main" id="{31DE27B4-552A-B866-83BF-7E71800E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3" name="Picture 19">
            <a:extLst>
              <a:ext uri="{FF2B5EF4-FFF2-40B4-BE49-F238E27FC236}">
                <a16:creationId xmlns:a16="http://schemas.microsoft.com/office/drawing/2014/main" id="{6CD69C2A-AB9C-F5A3-C5E3-9DB6B26D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4" name="Picture 20">
            <a:extLst>
              <a:ext uri="{FF2B5EF4-FFF2-40B4-BE49-F238E27FC236}">
                <a16:creationId xmlns:a16="http://schemas.microsoft.com/office/drawing/2014/main" id="{D4F2DD1D-C8D2-DF28-F3E6-7A963CE6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5" name="Picture 21">
            <a:extLst>
              <a:ext uri="{FF2B5EF4-FFF2-40B4-BE49-F238E27FC236}">
                <a16:creationId xmlns:a16="http://schemas.microsoft.com/office/drawing/2014/main" id="{DC3C9F67-172A-1B93-95AF-54821042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6" name="Picture 22">
            <a:extLst>
              <a:ext uri="{FF2B5EF4-FFF2-40B4-BE49-F238E27FC236}">
                <a16:creationId xmlns:a16="http://schemas.microsoft.com/office/drawing/2014/main" id="{9A994D5F-B718-1655-8975-88E1052B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7" name="Picture 23">
            <a:extLst>
              <a:ext uri="{FF2B5EF4-FFF2-40B4-BE49-F238E27FC236}">
                <a16:creationId xmlns:a16="http://schemas.microsoft.com/office/drawing/2014/main" id="{A3295272-489C-5E01-7CEC-DE3FBB86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8" name="Picture 24">
            <a:extLst>
              <a:ext uri="{FF2B5EF4-FFF2-40B4-BE49-F238E27FC236}">
                <a16:creationId xmlns:a16="http://schemas.microsoft.com/office/drawing/2014/main" id="{F1D94FCC-971F-D97F-A6DD-F5C32FF2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48263" y="213360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922" name="Rectangle 58">
            <a:extLst>
              <a:ext uri="{FF2B5EF4-FFF2-40B4-BE49-F238E27FC236}">
                <a16:creationId xmlns:a16="http://schemas.microsoft.com/office/drawing/2014/main" id="{71FA4F0D-B782-3630-1361-6CCB9F218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676925" name="Rectangle 61">
            <a:extLst>
              <a:ext uri="{FF2B5EF4-FFF2-40B4-BE49-F238E27FC236}">
                <a16:creationId xmlns:a16="http://schemas.microsoft.com/office/drawing/2014/main" id="{60CFC2A9-C025-D582-C160-355A052E5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6926" name="Rectangle 62">
            <a:extLst>
              <a:ext uri="{FF2B5EF4-FFF2-40B4-BE49-F238E27FC236}">
                <a16:creationId xmlns:a16="http://schemas.microsoft.com/office/drawing/2014/main" id="{D644A162-D4BE-BD23-F41C-CCE1E231C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6927" name="Rectangle 63">
            <a:extLst>
              <a:ext uri="{FF2B5EF4-FFF2-40B4-BE49-F238E27FC236}">
                <a16:creationId xmlns:a16="http://schemas.microsoft.com/office/drawing/2014/main" id="{CF12325F-9E1B-8F33-C458-6B500D347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557338"/>
            <a:ext cx="220662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C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28" name="Rectangle 64">
            <a:extLst>
              <a:ext uri="{FF2B5EF4-FFF2-40B4-BE49-F238E27FC236}">
                <a16:creationId xmlns:a16="http://schemas.microsoft.com/office/drawing/2014/main" id="{16CBF7C0-3948-03DC-C297-1BEBC2511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1557338"/>
            <a:ext cx="2032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A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29" name="Rectangle 65">
            <a:extLst>
              <a:ext uri="{FF2B5EF4-FFF2-40B4-BE49-F238E27FC236}">
                <a16:creationId xmlns:a16="http://schemas.microsoft.com/office/drawing/2014/main" id="{89AC8865-A01C-2109-41E7-D7EDE670D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5446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И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0" name="Rectangle 66">
            <a:extLst>
              <a:ext uri="{FF2B5EF4-FFF2-40B4-BE49-F238E27FC236}">
                <a16:creationId xmlns:a16="http://schemas.microsoft.com/office/drawing/2014/main" id="{E863B3B4-681B-0678-3158-D5F8EDA36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1544638"/>
            <a:ext cx="2540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M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1" name="Rectangle 67">
            <a:extLst>
              <a:ext uri="{FF2B5EF4-FFF2-40B4-BE49-F238E27FC236}">
                <a16:creationId xmlns:a16="http://schemas.microsoft.com/office/drawing/2014/main" id="{F1501416-5F03-82FE-47C2-D5F6AA2E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15573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И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2" name="Rectangle 68">
            <a:extLst>
              <a:ext uri="{FF2B5EF4-FFF2-40B4-BE49-F238E27FC236}">
                <a16:creationId xmlns:a16="http://schemas.microsoft.com/office/drawing/2014/main" id="{8C299C70-FE53-890E-2D1C-150F86D05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1557338"/>
            <a:ext cx="2032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A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3" name="Rectangle 69">
            <a:extLst>
              <a:ext uri="{FF2B5EF4-FFF2-40B4-BE49-F238E27FC236}">
                <a16:creationId xmlns:a16="http://schemas.microsoft.com/office/drawing/2014/main" id="{080B6B80-224F-410C-32CC-0F229755B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557338"/>
            <a:ext cx="22542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Ц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4" name="Rectangle 70">
            <a:extLst>
              <a:ext uri="{FF2B5EF4-FFF2-40B4-BE49-F238E27FC236}">
                <a16:creationId xmlns:a16="http://schemas.microsoft.com/office/drawing/2014/main" id="{3BD6CD41-05C5-3D75-83FA-F8B5E2C4B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013" y="15573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П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5" name="Rectangle 71">
            <a:extLst>
              <a:ext uri="{FF2B5EF4-FFF2-40B4-BE49-F238E27FC236}">
                <a16:creationId xmlns:a16="http://schemas.microsoft.com/office/drawing/2014/main" id="{66AD8172-2172-4843-84CB-112B53FF2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1544638"/>
            <a:ext cx="2540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М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6" name="Rectangle 72">
            <a:extLst>
              <a:ext uri="{FF2B5EF4-FFF2-40B4-BE49-F238E27FC236}">
                <a16:creationId xmlns:a16="http://schemas.microsoft.com/office/drawing/2014/main" id="{DB8BE178-086A-F70C-667D-0BE31D8D8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544638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7" name="Text Box 73">
            <a:extLst>
              <a:ext uri="{FF2B5EF4-FFF2-40B4-BE49-F238E27FC236}">
                <a16:creationId xmlns:a16="http://schemas.microsoft.com/office/drawing/2014/main" id="{2986368B-E4E0-82E2-2C75-BAF4419A9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98563"/>
            <a:ext cx="6858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 b="0">
                <a:solidFill>
                  <a:srgbClr val="D83104"/>
                </a:solidFill>
                <a:latin typeface=""/>
              </a:rPr>
              <a:t>И</a:t>
            </a:r>
            <a:endParaRPr lang="en-US" altLang="en-US" sz="4800" b="0">
              <a:solidFill>
                <a:srgbClr val="D83104"/>
              </a:solidFill>
              <a:latin typeface=""/>
            </a:endParaRPr>
          </a:p>
        </p:txBody>
      </p:sp>
      <p:sp>
        <p:nvSpPr>
          <p:cNvPr id="676938" name="Rectangle 74">
            <a:extLst>
              <a:ext uri="{FF2B5EF4-FFF2-40B4-BE49-F238E27FC236}">
                <a16:creationId xmlns:a16="http://schemas.microsoft.com/office/drawing/2014/main" id="{7CF5DECF-B757-E94C-F53C-C97140292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1176338"/>
            <a:ext cx="385763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i="1">
                <a:solidFill>
                  <a:srgbClr val="EEFF4B"/>
                </a:solidFill>
                <a:latin typeface=""/>
              </a:rPr>
              <a:t>4</a:t>
            </a:r>
            <a:r>
              <a:rPr lang="ru-RU" altLang="en-US" sz="2400" i="1">
                <a:solidFill>
                  <a:srgbClr val="EEFF4B"/>
                </a:solidFill>
                <a:latin typeface=""/>
              </a:rPr>
              <a:t>Ч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39" name="Rectangle 75">
            <a:extLst>
              <a:ext uri="{FF2B5EF4-FFF2-40B4-BE49-F238E27FC236}">
                <a16:creationId xmlns:a16="http://schemas.microsoft.com/office/drawing/2014/main" id="{7416DBA1-EA44-ED17-F660-FD71C7391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1165225"/>
            <a:ext cx="4064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i="1">
                <a:solidFill>
                  <a:srgbClr val="EEFF4B"/>
                </a:solidFill>
                <a:latin typeface=""/>
              </a:rPr>
              <a:t>3</a:t>
            </a:r>
            <a:r>
              <a:rPr lang="ru-RU" altLang="en-US" sz="2400" i="1">
                <a:solidFill>
                  <a:srgbClr val="EEFF4B"/>
                </a:solidFill>
                <a:latin typeface=""/>
              </a:rPr>
              <a:t>О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6940" name="Rectangle 76">
            <a:extLst>
              <a:ext uri="{FF2B5EF4-FFF2-40B4-BE49-F238E27FC236}">
                <a16:creationId xmlns:a16="http://schemas.microsoft.com/office/drawing/2014/main" id="{E20CCB2E-48F3-616D-563F-34774CE9A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1522413"/>
            <a:ext cx="1452563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941" name="Rectangle 77">
            <a:extLst>
              <a:ext uri="{FF2B5EF4-FFF2-40B4-BE49-F238E27FC236}">
                <a16:creationId xmlns:a16="http://schemas.microsoft.com/office/drawing/2014/main" id="{5A25FAEC-767E-AB4B-7527-EDAA742C1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1509713"/>
            <a:ext cx="987425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6942" name="Group 78">
            <a:extLst>
              <a:ext uri="{FF2B5EF4-FFF2-40B4-BE49-F238E27FC236}">
                <a16:creationId xmlns:a16="http://schemas.microsoft.com/office/drawing/2014/main" id="{609C8E12-0EE0-7A49-C6E0-2981013FF9D6}"/>
              </a:ext>
            </a:extLst>
          </p:cNvPr>
          <p:cNvGrpSpPr>
            <a:grpSpLocks/>
          </p:cNvGrpSpPr>
          <p:nvPr/>
        </p:nvGrpSpPr>
        <p:grpSpPr bwMode="auto">
          <a:xfrm>
            <a:off x="3365500" y="441325"/>
            <a:ext cx="722313" cy="1098550"/>
            <a:chOff x="2137" y="346"/>
            <a:chExt cx="455" cy="692"/>
          </a:xfrm>
        </p:grpSpPr>
        <p:grpSp>
          <p:nvGrpSpPr>
            <p:cNvPr id="676943" name="Group 79">
              <a:extLst>
                <a:ext uri="{FF2B5EF4-FFF2-40B4-BE49-F238E27FC236}">
                  <a16:creationId xmlns:a16="http://schemas.microsoft.com/office/drawing/2014/main" id="{04BD2F9B-72C2-6FA3-6BD7-1A05A4BBBE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1814" y="109"/>
              <a:chExt cx="455" cy="692"/>
            </a:xfrm>
          </p:grpSpPr>
          <p:sp>
            <p:nvSpPr>
              <p:cNvPr id="676944" name="Text Box 80">
                <a:extLst>
                  <a:ext uri="{FF2B5EF4-FFF2-40B4-BE49-F238E27FC236}">
                    <a16:creationId xmlns:a16="http://schemas.microsoft.com/office/drawing/2014/main" id="{2EEF9CCC-FE4A-8E4B-9446-D48EBD3E9B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6600" i="1">
                    <a:solidFill>
                      <a:srgbClr val="FF262D"/>
                    </a:solidFill>
                    <a:latin typeface=""/>
                  </a:rPr>
                  <a:t>7</a:t>
                </a:r>
              </a:p>
            </p:txBody>
          </p:sp>
          <p:sp>
            <p:nvSpPr>
              <p:cNvPr id="676945" name="Line 81">
                <a:extLst>
                  <a:ext uri="{FF2B5EF4-FFF2-40B4-BE49-F238E27FC236}">
                    <a16:creationId xmlns:a16="http://schemas.microsoft.com/office/drawing/2014/main" id="{AC2C46EB-0A5E-97E8-E36E-0667C1A59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946" name="Line 82">
              <a:extLst>
                <a:ext uri="{FF2B5EF4-FFF2-40B4-BE49-F238E27FC236}">
                  <a16:creationId xmlns:a16="http://schemas.microsoft.com/office/drawing/2014/main" id="{5B0D8D1C-06E0-8624-3909-C00E3F926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6947" name="AutoShape 83">
            <a:extLst>
              <a:ext uri="{FF2B5EF4-FFF2-40B4-BE49-F238E27FC236}">
                <a16:creationId xmlns:a16="http://schemas.microsoft.com/office/drawing/2014/main" id="{4B0EFDDE-6124-2EC2-472F-3CDFC8FB3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2589213"/>
            <a:ext cx="3355975" cy="304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143684" dir="13500000" algn="ctr" rotWithShape="0">
              <a:schemeClr val="accent2"/>
            </a:outerShdw>
          </a:effectLst>
        </p:spPr>
        <p:txBody>
          <a:bodyPr wrap="none" anchor="ctr"/>
          <a:lstStyle/>
          <a:p>
            <a:pPr algn="ctr"/>
            <a:endParaRPr lang="en-US" altLang="en-US" sz="1600" b="0">
              <a:solidFill>
                <a:schemeClr val="bg2"/>
              </a:solidFill>
            </a:endParaRPr>
          </a:p>
        </p:txBody>
      </p:sp>
      <p:sp>
        <p:nvSpPr>
          <p:cNvPr id="676948" name="Text Box 84">
            <a:extLst>
              <a:ext uri="{FF2B5EF4-FFF2-40B4-BE49-F238E27FC236}">
                <a16:creationId xmlns:a16="http://schemas.microsoft.com/office/drawing/2014/main" id="{93F36D37-F14D-A6F6-7F62-0A28F9092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1928813"/>
            <a:ext cx="2474913" cy="36972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1800">
                <a:solidFill>
                  <a:schemeClr val="folHlink"/>
                </a:solidFill>
              </a:rPr>
              <a:t>СОТВОРЕНИЕ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</a:t>
            </a:r>
            <a:r>
              <a:rPr lang="ru-RU" altLang="en-US" sz="1800">
                <a:solidFill>
                  <a:srgbClr val="FB2E05"/>
                </a:solidFill>
              </a:rPr>
              <a:t>АВРААМ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</a:t>
            </a:r>
            <a:r>
              <a:rPr lang="ru-RU" altLang="en-US" sz="1800">
                <a:solidFill>
                  <a:srgbClr val="FB2E05"/>
                </a:solidFill>
              </a:rPr>
              <a:t>ИОСИФ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 </a:t>
            </a:r>
            <a:r>
              <a:rPr lang="ru-RU" altLang="en-US" sz="1800">
                <a:solidFill>
                  <a:srgbClr val="FB2E05"/>
                </a:solidFill>
              </a:rPr>
              <a:t>МОИСЕЙ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  </a:t>
            </a:r>
            <a:r>
              <a:rPr lang="ru-RU" altLang="en-US" sz="1800">
                <a:solidFill>
                  <a:srgbClr val="FB2E05"/>
                </a:solidFill>
              </a:rPr>
              <a:t>И. НАВИН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</a:t>
            </a:r>
            <a:r>
              <a:rPr lang="ru-RU" altLang="en-US" sz="1800">
                <a:solidFill>
                  <a:srgbClr val="33CC33"/>
                </a:solidFill>
              </a:rPr>
              <a:t>АНАРХИЯ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 </a:t>
            </a:r>
            <a:r>
              <a:rPr lang="ru-RU" altLang="en-US" sz="1800">
                <a:solidFill>
                  <a:srgbClr val="33CC33"/>
                </a:solidFill>
              </a:rPr>
              <a:t>ЦАРСТВО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  </a:t>
            </a:r>
            <a:r>
              <a:rPr lang="ru-RU" altLang="en-US" sz="1800">
                <a:solidFill>
                  <a:srgbClr val="33CC33"/>
                </a:solidFill>
              </a:rPr>
              <a:t>ПЛЕНЕНИЕ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99CCFF"/>
                </a:solidFill>
              </a:rPr>
              <a:t>        </a:t>
            </a:r>
            <a:r>
              <a:rPr lang="ru-RU" altLang="en-US" sz="1800">
                <a:solidFill>
                  <a:srgbClr val="99CCFF"/>
                </a:solidFill>
              </a:rPr>
              <a:t>МОЛЧАНИЕ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/>
              <a:t>      </a:t>
            </a:r>
            <a:r>
              <a:rPr lang="ru-RU" altLang="en-US" sz="2800"/>
              <a:t>ИИСУС</a:t>
            </a:r>
            <a:endParaRPr lang="en-US" altLang="en-US" sz="1800">
              <a:solidFill>
                <a:schemeClr val="folHlink"/>
              </a:solidFill>
            </a:endParaRPr>
          </a:p>
        </p:txBody>
      </p:sp>
      <p:sp>
        <p:nvSpPr>
          <p:cNvPr id="676950" name="Text Box 86">
            <a:extLst>
              <a:ext uri="{FF2B5EF4-FFF2-40B4-BE49-F238E27FC236}">
                <a16:creationId xmlns:a16="http://schemas.microsoft.com/office/drawing/2014/main" id="{95C95973-33A9-065E-1514-BB692028E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39700"/>
            <a:ext cx="3433763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ТКАНЬ ХРОНОЛОГИИ БИБЛИИ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endParaRPr lang="en-US" altLang="en-US" sz="2400">
              <a:solidFill>
                <a:srgbClr val="EEFF4B"/>
              </a:solidFill>
              <a:latin typeface=""/>
            </a:endParaRPr>
          </a:p>
        </p:txBody>
      </p:sp>
      <p:grpSp>
        <p:nvGrpSpPr>
          <p:cNvPr id="676951" name="Group 87">
            <a:extLst>
              <a:ext uri="{FF2B5EF4-FFF2-40B4-BE49-F238E27FC236}">
                <a16:creationId xmlns:a16="http://schemas.microsoft.com/office/drawing/2014/main" id="{2C3517B7-17E1-EE32-DBFD-C8F083E54E2D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76952" name="Group 88">
              <a:extLst>
                <a:ext uri="{FF2B5EF4-FFF2-40B4-BE49-F238E27FC236}">
                  <a16:creationId xmlns:a16="http://schemas.microsoft.com/office/drawing/2014/main" id="{756FD5E0-EC48-2129-523F-11F3A8A91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6953" name="AutoShape 89">
                <a:extLst>
                  <a:ext uri="{FF2B5EF4-FFF2-40B4-BE49-F238E27FC236}">
                    <a16:creationId xmlns:a16="http://schemas.microsoft.com/office/drawing/2014/main" id="{F114FB1E-BAED-17A2-F53E-2AA472270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4" name="AutoShape 90">
                <a:extLst>
                  <a:ext uri="{FF2B5EF4-FFF2-40B4-BE49-F238E27FC236}">
                    <a16:creationId xmlns:a16="http://schemas.microsoft.com/office/drawing/2014/main" id="{17C6CE1A-0794-4C8C-3905-DEA65AE6C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5" name="AutoShape 91">
                <a:extLst>
                  <a:ext uri="{FF2B5EF4-FFF2-40B4-BE49-F238E27FC236}">
                    <a16:creationId xmlns:a16="http://schemas.microsoft.com/office/drawing/2014/main" id="{2EC9B9B4-38DF-62B8-440B-ADAAC066F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6" name="AutoShape 92">
                <a:extLst>
                  <a:ext uri="{FF2B5EF4-FFF2-40B4-BE49-F238E27FC236}">
                    <a16:creationId xmlns:a16="http://schemas.microsoft.com/office/drawing/2014/main" id="{910BFFC3-5790-9F5F-1B5F-E35774EA7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7" name="AutoShape 93">
                <a:extLst>
                  <a:ext uri="{FF2B5EF4-FFF2-40B4-BE49-F238E27FC236}">
                    <a16:creationId xmlns:a16="http://schemas.microsoft.com/office/drawing/2014/main" id="{647F47D5-E0B9-DF8B-B8F5-89F636E8A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8" name="AutoShape 94">
                <a:extLst>
                  <a:ext uri="{FF2B5EF4-FFF2-40B4-BE49-F238E27FC236}">
                    <a16:creationId xmlns:a16="http://schemas.microsoft.com/office/drawing/2014/main" id="{95EF7BA2-C016-F08E-5AC5-31E3826A7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9" name="AutoShape 95">
                <a:extLst>
                  <a:ext uri="{FF2B5EF4-FFF2-40B4-BE49-F238E27FC236}">
                    <a16:creationId xmlns:a16="http://schemas.microsoft.com/office/drawing/2014/main" id="{47DFD669-4802-B209-D38E-1250A686E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0" name="AutoShape 96">
                <a:extLst>
                  <a:ext uri="{FF2B5EF4-FFF2-40B4-BE49-F238E27FC236}">
                    <a16:creationId xmlns:a16="http://schemas.microsoft.com/office/drawing/2014/main" id="{BC126211-C093-145D-A05B-94723EFDA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1" name="AutoShape 97">
                <a:extLst>
                  <a:ext uri="{FF2B5EF4-FFF2-40B4-BE49-F238E27FC236}">
                    <a16:creationId xmlns:a16="http://schemas.microsoft.com/office/drawing/2014/main" id="{BBB8E0AB-C39C-D8CF-8EF7-8EEC50609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2" name="AutoShape 98">
                <a:extLst>
                  <a:ext uri="{FF2B5EF4-FFF2-40B4-BE49-F238E27FC236}">
                    <a16:creationId xmlns:a16="http://schemas.microsoft.com/office/drawing/2014/main" id="{EA909577-5EBF-5B63-600F-4020E0BC3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3" name="AutoShape 99">
                <a:extLst>
                  <a:ext uri="{FF2B5EF4-FFF2-40B4-BE49-F238E27FC236}">
                    <a16:creationId xmlns:a16="http://schemas.microsoft.com/office/drawing/2014/main" id="{6806EBF8-69D5-819D-39F8-058B79875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64" name="AutoShape 100">
                <a:extLst>
                  <a:ext uri="{FF2B5EF4-FFF2-40B4-BE49-F238E27FC236}">
                    <a16:creationId xmlns:a16="http://schemas.microsoft.com/office/drawing/2014/main" id="{D232919D-400D-24B3-3F30-4BD12B8D5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65" name="AutoShape 101">
                <a:extLst>
                  <a:ext uri="{FF2B5EF4-FFF2-40B4-BE49-F238E27FC236}">
                    <a16:creationId xmlns:a16="http://schemas.microsoft.com/office/drawing/2014/main" id="{6A0A92AF-5BBE-D940-D3F4-B048A4E1D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66" name="AutoShape 102">
                <a:extLst>
                  <a:ext uri="{FF2B5EF4-FFF2-40B4-BE49-F238E27FC236}">
                    <a16:creationId xmlns:a16="http://schemas.microsoft.com/office/drawing/2014/main" id="{5A2FD9CA-5F1B-3437-8D7C-A1576F9BD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67" name="AutoShape 103">
                <a:extLst>
                  <a:ext uri="{FF2B5EF4-FFF2-40B4-BE49-F238E27FC236}">
                    <a16:creationId xmlns:a16="http://schemas.microsoft.com/office/drawing/2014/main" id="{B28B8F4A-FE50-013E-C81C-05F196444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6968" name="Group 104">
              <a:extLst>
                <a:ext uri="{FF2B5EF4-FFF2-40B4-BE49-F238E27FC236}">
                  <a16:creationId xmlns:a16="http://schemas.microsoft.com/office/drawing/2014/main" id="{86556153-4C5A-5F4A-AFAF-0D600EBB01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6969" name="AutoShape 105">
                <a:extLst>
                  <a:ext uri="{FF2B5EF4-FFF2-40B4-BE49-F238E27FC236}">
                    <a16:creationId xmlns:a16="http://schemas.microsoft.com/office/drawing/2014/main" id="{A2119A50-3200-D032-F1FE-2CF52E657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0" name="AutoShape 106">
                <a:extLst>
                  <a:ext uri="{FF2B5EF4-FFF2-40B4-BE49-F238E27FC236}">
                    <a16:creationId xmlns:a16="http://schemas.microsoft.com/office/drawing/2014/main" id="{8EEA4039-ADB7-33E6-B2B2-F3672EFAE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1" name="AutoShape 107">
                <a:extLst>
                  <a:ext uri="{FF2B5EF4-FFF2-40B4-BE49-F238E27FC236}">
                    <a16:creationId xmlns:a16="http://schemas.microsoft.com/office/drawing/2014/main" id="{2A08A890-D4D3-7194-0B8D-772F80487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2" name="AutoShape 108">
                <a:extLst>
                  <a:ext uri="{FF2B5EF4-FFF2-40B4-BE49-F238E27FC236}">
                    <a16:creationId xmlns:a16="http://schemas.microsoft.com/office/drawing/2014/main" id="{C91BDFB4-4A71-F385-9031-1AA563707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3" name="AutoShape 109">
                <a:extLst>
                  <a:ext uri="{FF2B5EF4-FFF2-40B4-BE49-F238E27FC236}">
                    <a16:creationId xmlns:a16="http://schemas.microsoft.com/office/drawing/2014/main" id="{5C52C330-6C58-640A-822E-2F97BE9AE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4" name="AutoShape 110">
                <a:extLst>
                  <a:ext uri="{FF2B5EF4-FFF2-40B4-BE49-F238E27FC236}">
                    <a16:creationId xmlns:a16="http://schemas.microsoft.com/office/drawing/2014/main" id="{3E19BEB2-33AA-6CEE-464C-84A2DB401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5" name="AutoShape 111">
                <a:extLst>
                  <a:ext uri="{FF2B5EF4-FFF2-40B4-BE49-F238E27FC236}">
                    <a16:creationId xmlns:a16="http://schemas.microsoft.com/office/drawing/2014/main" id="{6682E84E-A16C-EC16-6E14-B37C5795C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6" name="AutoShape 112">
                <a:extLst>
                  <a:ext uri="{FF2B5EF4-FFF2-40B4-BE49-F238E27FC236}">
                    <a16:creationId xmlns:a16="http://schemas.microsoft.com/office/drawing/2014/main" id="{02888429-51B3-9CCB-2F70-31C61F8C1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7" name="AutoShape 113">
                <a:extLst>
                  <a:ext uri="{FF2B5EF4-FFF2-40B4-BE49-F238E27FC236}">
                    <a16:creationId xmlns:a16="http://schemas.microsoft.com/office/drawing/2014/main" id="{4C72623B-BA60-B222-F50B-0D579BEAC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8" name="AutoShape 114">
                <a:extLst>
                  <a:ext uri="{FF2B5EF4-FFF2-40B4-BE49-F238E27FC236}">
                    <a16:creationId xmlns:a16="http://schemas.microsoft.com/office/drawing/2014/main" id="{AA2EDE81-81B6-F8F3-501E-6E9F48BE3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9" name="AutoShape 115">
                <a:extLst>
                  <a:ext uri="{FF2B5EF4-FFF2-40B4-BE49-F238E27FC236}">
                    <a16:creationId xmlns:a16="http://schemas.microsoft.com/office/drawing/2014/main" id="{CD5197A6-7542-8AD2-75E0-26D0D126E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80" name="AutoShape 116">
                <a:extLst>
                  <a:ext uri="{FF2B5EF4-FFF2-40B4-BE49-F238E27FC236}">
                    <a16:creationId xmlns:a16="http://schemas.microsoft.com/office/drawing/2014/main" id="{A3EEBFCF-A025-DBB5-A938-6667862C9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81" name="AutoShape 117">
                <a:extLst>
                  <a:ext uri="{FF2B5EF4-FFF2-40B4-BE49-F238E27FC236}">
                    <a16:creationId xmlns:a16="http://schemas.microsoft.com/office/drawing/2014/main" id="{9ACC36D8-8CD8-90DC-4585-6E9EE49EE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82" name="AutoShape 118">
                <a:extLst>
                  <a:ext uri="{FF2B5EF4-FFF2-40B4-BE49-F238E27FC236}">
                    <a16:creationId xmlns:a16="http://schemas.microsoft.com/office/drawing/2014/main" id="{597F8966-EAD2-AB5F-FE3F-D2BE7A414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83" name="AutoShape 119">
                <a:extLst>
                  <a:ext uri="{FF2B5EF4-FFF2-40B4-BE49-F238E27FC236}">
                    <a16:creationId xmlns:a16="http://schemas.microsoft.com/office/drawing/2014/main" id="{CD3A80D8-78A8-5D2F-DBEB-E25FC48DF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76984" name="Text Box 120">
            <a:extLst>
              <a:ext uri="{FF2B5EF4-FFF2-40B4-BE49-F238E27FC236}">
                <a16:creationId xmlns:a16="http://schemas.microsoft.com/office/drawing/2014/main" id="{7C1BEC77-CD4B-AC27-21D6-BB12978A6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2005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76985" name="Rectangle 121">
            <a:extLst>
              <a:ext uri="{FF2B5EF4-FFF2-40B4-BE49-F238E27FC236}">
                <a16:creationId xmlns:a16="http://schemas.microsoft.com/office/drawing/2014/main" id="{77B505EC-7DF1-5C1B-386C-1DAEDA98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9.5.05a.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69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69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69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9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69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69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69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69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69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69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69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69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69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69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69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69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69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69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69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69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948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>
            <a:extLst>
              <a:ext uri="{FF2B5EF4-FFF2-40B4-BE49-F238E27FC236}">
                <a16:creationId xmlns:a16="http://schemas.microsoft.com/office/drawing/2014/main" id="{D06844DB-D0F3-4CFF-D528-BCFA9F036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7891" name="Group 3">
            <a:extLst>
              <a:ext uri="{FF2B5EF4-FFF2-40B4-BE49-F238E27FC236}">
                <a16:creationId xmlns:a16="http://schemas.microsoft.com/office/drawing/2014/main" id="{033BA9B0-2B45-BE8B-22A7-B03D58C31972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77892" name="Rectangle 4">
              <a:extLst>
                <a:ext uri="{FF2B5EF4-FFF2-40B4-BE49-F238E27FC236}">
                  <a16:creationId xmlns:a16="http://schemas.microsoft.com/office/drawing/2014/main" id="{0D9A918D-804F-1B7B-1D50-4BF971F08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677893" name="Rectangle 5">
              <a:extLst>
                <a:ext uri="{FF2B5EF4-FFF2-40B4-BE49-F238E27FC236}">
                  <a16:creationId xmlns:a16="http://schemas.microsoft.com/office/drawing/2014/main" id="{81AD5D65-F2D4-00D7-9D22-F4FE96413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7894" name="Rectangle 6">
              <a:extLst>
                <a:ext uri="{FF2B5EF4-FFF2-40B4-BE49-F238E27FC236}">
                  <a16:creationId xmlns:a16="http://schemas.microsoft.com/office/drawing/2014/main" id="{286B2CD4-FF50-EFBE-C112-A76E9ED2F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7895" name="Rectangle 7">
              <a:extLst>
                <a:ext uri="{FF2B5EF4-FFF2-40B4-BE49-F238E27FC236}">
                  <a16:creationId xmlns:a16="http://schemas.microsoft.com/office/drawing/2014/main" id="{DD6CF1CF-51C8-D89D-C88E-B69429200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>
                <a:solidFill>
                  <a:srgbClr val="00DFCA"/>
                </a:solidFill>
              </a:endParaRPr>
            </a:p>
          </p:txBody>
        </p:sp>
      </p:grpSp>
      <p:sp>
        <p:nvSpPr>
          <p:cNvPr id="677896" name="Rectangle 8">
            <a:extLst>
              <a:ext uri="{FF2B5EF4-FFF2-40B4-BE49-F238E27FC236}">
                <a16:creationId xmlns:a16="http://schemas.microsoft.com/office/drawing/2014/main" id="{28462349-D573-9624-83C2-0DFAC5337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7897" name="Rectangle 9">
            <a:extLst>
              <a:ext uri="{FF2B5EF4-FFF2-40B4-BE49-F238E27FC236}">
                <a16:creationId xmlns:a16="http://schemas.microsoft.com/office/drawing/2014/main" id="{6571ACBC-8AF1-6AA1-2C11-0C3B5EBE3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677898" name="Picture 10">
            <a:extLst>
              <a:ext uri="{FF2B5EF4-FFF2-40B4-BE49-F238E27FC236}">
                <a16:creationId xmlns:a16="http://schemas.microsoft.com/office/drawing/2014/main" id="{F74BBEBD-DF94-A4F4-A621-ECFEBAB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899" name="Picture 11">
            <a:extLst>
              <a:ext uri="{FF2B5EF4-FFF2-40B4-BE49-F238E27FC236}">
                <a16:creationId xmlns:a16="http://schemas.microsoft.com/office/drawing/2014/main" id="{03BAE4C5-991A-AD18-2A83-4E287FD1A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93913"/>
            <a:ext cx="30162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0" name="Picture 12">
            <a:extLst>
              <a:ext uri="{FF2B5EF4-FFF2-40B4-BE49-F238E27FC236}">
                <a16:creationId xmlns:a16="http://schemas.microsoft.com/office/drawing/2014/main" id="{B460CF9E-0778-2777-8156-DAA7D659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019925" y="198913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1" name="Picture 13">
            <a:extLst>
              <a:ext uri="{FF2B5EF4-FFF2-40B4-BE49-F238E27FC236}">
                <a16:creationId xmlns:a16="http://schemas.microsoft.com/office/drawing/2014/main" id="{88D0C4F2-F157-40F3-A231-A5A0A37C7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2" name="Picture 14">
            <a:extLst>
              <a:ext uri="{FF2B5EF4-FFF2-40B4-BE49-F238E27FC236}">
                <a16:creationId xmlns:a16="http://schemas.microsoft.com/office/drawing/2014/main" id="{A1449697-E42F-FE7A-F4F7-21932CB6D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3" name="Picture 15">
            <a:extLst>
              <a:ext uri="{FF2B5EF4-FFF2-40B4-BE49-F238E27FC236}">
                <a16:creationId xmlns:a16="http://schemas.microsoft.com/office/drawing/2014/main" id="{D2F3EC48-4C74-D964-07DB-1BA49F00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4" name="Picture 16">
            <a:extLst>
              <a:ext uri="{FF2B5EF4-FFF2-40B4-BE49-F238E27FC236}">
                <a16:creationId xmlns:a16="http://schemas.microsoft.com/office/drawing/2014/main" id="{9478F372-DF70-599A-097C-88A2A64A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5" name="Picture 17">
            <a:extLst>
              <a:ext uri="{FF2B5EF4-FFF2-40B4-BE49-F238E27FC236}">
                <a16:creationId xmlns:a16="http://schemas.microsoft.com/office/drawing/2014/main" id="{21A655E8-9E44-6B56-078E-824A09FA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6" name="Picture 18">
            <a:extLst>
              <a:ext uri="{FF2B5EF4-FFF2-40B4-BE49-F238E27FC236}">
                <a16:creationId xmlns:a16="http://schemas.microsoft.com/office/drawing/2014/main" id="{851E72D3-62ED-185E-11EC-B85E4F36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7" name="Picture 19">
            <a:extLst>
              <a:ext uri="{FF2B5EF4-FFF2-40B4-BE49-F238E27FC236}">
                <a16:creationId xmlns:a16="http://schemas.microsoft.com/office/drawing/2014/main" id="{5AFE3FB0-3D98-1BF6-C0C9-89351839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8" name="Picture 20">
            <a:extLst>
              <a:ext uri="{FF2B5EF4-FFF2-40B4-BE49-F238E27FC236}">
                <a16:creationId xmlns:a16="http://schemas.microsoft.com/office/drawing/2014/main" id="{661E2DD0-F138-4D1A-E1F7-566AB84DC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09" name="Picture 21">
            <a:extLst>
              <a:ext uri="{FF2B5EF4-FFF2-40B4-BE49-F238E27FC236}">
                <a16:creationId xmlns:a16="http://schemas.microsoft.com/office/drawing/2014/main" id="{87F8433A-CB47-1AD0-6AD6-68578385E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7910" name="AutoShape 22">
            <a:extLst>
              <a:ext uri="{FF2B5EF4-FFF2-40B4-BE49-F238E27FC236}">
                <a16:creationId xmlns:a16="http://schemas.microsoft.com/office/drawing/2014/main" id="{29277A40-DB6C-A8D2-9914-7166AD6A2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800" y="2686050"/>
            <a:ext cx="2603500" cy="2781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E0B1B">
                  <a:gamma/>
                  <a:shade val="0"/>
                  <a:invGamma/>
                </a:srgbClr>
              </a:gs>
              <a:gs pos="50000">
                <a:srgbClr val="EE0B1B"/>
              </a:gs>
              <a:gs pos="100000">
                <a:srgbClr val="EE0B1B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1"/>
            </a:solidFill>
            <a:round/>
            <a:headEnd/>
            <a:tailEnd/>
          </a:ln>
          <a:effectLst>
            <a:outerShdw dist="135003" dir="13271156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77911" name="Picture 23">
            <a:extLst>
              <a:ext uri="{FF2B5EF4-FFF2-40B4-BE49-F238E27FC236}">
                <a16:creationId xmlns:a16="http://schemas.microsoft.com/office/drawing/2014/main" id="{64C881D3-C509-5DF9-7929-E168C9E56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12" name="Picture 24">
            <a:extLst>
              <a:ext uri="{FF2B5EF4-FFF2-40B4-BE49-F238E27FC236}">
                <a16:creationId xmlns:a16="http://schemas.microsoft.com/office/drawing/2014/main" id="{28B1514C-7231-7842-55E3-58112425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913" name="Picture 25">
            <a:extLst>
              <a:ext uri="{FF2B5EF4-FFF2-40B4-BE49-F238E27FC236}">
                <a16:creationId xmlns:a16="http://schemas.microsoft.com/office/drawing/2014/main" id="{6A66FF40-6B02-8986-DE3E-B2F0EA66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48263" y="213360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7947" name="Rectangle 59">
            <a:extLst>
              <a:ext uri="{FF2B5EF4-FFF2-40B4-BE49-F238E27FC236}">
                <a16:creationId xmlns:a16="http://schemas.microsoft.com/office/drawing/2014/main" id="{2C5C67B3-41F0-1A08-CD4D-07336C55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677952" name="Text Box 64">
            <a:extLst>
              <a:ext uri="{FF2B5EF4-FFF2-40B4-BE49-F238E27FC236}">
                <a16:creationId xmlns:a16="http://schemas.microsoft.com/office/drawing/2014/main" id="{D3E1D4E0-1196-0212-8237-8A18A83A5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13" y="6296025"/>
            <a:ext cx="6294437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ТКАНЬ ХРОНОЛОГИИ БИБЛИИ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endParaRPr lang="en-US" altLang="en-US" sz="2400">
              <a:solidFill>
                <a:srgbClr val="EEFF4B"/>
              </a:solidFill>
              <a:latin typeface=""/>
            </a:endParaRPr>
          </a:p>
        </p:txBody>
      </p:sp>
      <p:sp>
        <p:nvSpPr>
          <p:cNvPr id="677953" name="Rectangle 65">
            <a:extLst>
              <a:ext uri="{FF2B5EF4-FFF2-40B4-BE49-F238E27FC236}">
                <a16:creationId xmlns:a16="http://schemas.microsoft.com/office/drawing/2014/main" id="{159E4C41-6381-483B-D0F8-20CBDA91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7954" name="Rectangle 66">
            <a:extLst>
              <a:ext uri="{FF2B5EF4-FFF2-40B4-BE49-F238E27FC236}">
                <a16:creationId xmlns:a16="http://schemas.microsoft.com/office/drawing/2014/main" id="{0E45898C-48B8-B764-C1B0-75AB2D8C1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677955" name="Rectangle 67">
            <a:extLst>
              <a:ext uri="{FF2B5EF4-FFF2-40B4-BE49-F238E27FC236}">
                <a16:creationId xmlns:a16="http://schemas.microsoft.com/office/drawing/2014/main" id="{26A0595C-AC6F-C9A9-7E47-7D590338E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557338"/>
            <a:ext cx="220662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C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56" name="Rectangle 68">
            <a:extLst>
              <a:ext uri="{FF2B5EF4-FFF2-40B4-BE49-F238E27FC236}">
                <a16:creationId xmlns:a16="http://schemas.microsoft.com/office/drawing/2014/main" id="{FB6D3B2D-23A5-D43A-BA28-4419ED180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1557338"/>
            <a:ext cx="2032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A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57" name="Rectangle 69">
            <a:extLst>
              <a:ext uri="{FF2B5EF4-FFF2-40B4-BE49-F238E27FC236}">
                <a16:creationId xmlns:a16="http://schemas.microsoft.com/office/drawing/2014/main" id="{9DAC0ED9-A8B8-0157-4DD4-BB8048B2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5446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И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58" name="Rectangle 70">
            <a:extLst>
              <a:ext uri="{FF2B5EF4-FFF2-40B4-BE49-F238E27FC236}">
                <a16:creationId xmlns:a16="http://schemas.microsoft.com/office/drawing/2014/main" id="{B42FECE0-4404-6B09-CA39-892E9CE17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1544638"/>
            <a:ext cx="2540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M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59" name="Rectangle 71">
            <a:extLst>
              <a:ext uri="{FF2B5EF4-FFF2-40B4-BE49-F238E27FC236}">
                <a16:creationId xmlns:a16="http://schemas.microsoft.com/office/drawing/2014/main" id="{F8DE2A06-6EAA-7103-A0A2-3FC9847C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15573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И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60" name="Rectangle 72">
            <a:extLst>
              <a:ext uri="{FF2B5EF4-FFF2-40B4-BE49-F238E27FC236}">
                <a16:creationId xmlns:a16="http://schemas.microsoft.com/office/drawing/2014/main" id="{C20B3729-0B9F-086E-2FA8-4328DD70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1557338"/>
            <a:ext cx="2032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0">
                <a:solidFill>
                  <a:srgbClr val="EEFF4B"/>
                </a:solidFill>
                <a:latin typeface=""/>
              </a:rPr>
              <a:t>A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61" name="Rectangle 73">
            <a:extLst>
              <a:ext uri="{FF2B5EF4-FFF2-40B4-BE49-F238E27FC236}">
                <a16:creationId xmlns:a16="http://schemas.microsoft.com/office/drawing/2014/main" id="{44553CBD-5B96-23CB-D36A-72F1176C7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557338"/>
            <a:ext cx="22542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Ц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62" name="Rectangle 74">
            <a:extLst>
              <a:ext uri="{FF2B5EF4-FFF2-40B4-BE49-F238E27FC236}">
                <a16:creationId xmlns:a16="http://schemas.microsoft.com/office/drawing/2014/main" id="{A925D7C0-7036-154C-83A6-169BA1B8D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013" y="1557338"/>
            <a:ext cx="219075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П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63" name="Rectangle 75">
            <a:extLst>
              <a:ext uri="{FF2B5EF4-FFF2-40B4-BE49-F238E27FC236}">
                <a16:creationId xmlns:a16="http://schemas.microsoft.com/office/drawing/2014/main" id="{5C72C782-44A0-9AC0-0C2F-AC35E080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1544638"/>
            <a:ext cx="2540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en-US" sz="2400" b="0">
                <a:solidFill>
                  <a:srgbClr val="EEFF4B"/>
                </a:solidFill>
                <a:latin typeface=""/>
              </a:rPr>
              <a:t>М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64" name="Rectangle 76">
            <a:extLst>
              <a:ext uri="{FF2B5EF4-FFF2-40B4-BE49-F238E27FC236}">
                <a16:creationId xmlns:a16="http://schemas.microsoft.com/office/drawing/2014/main" id="{4B688091-9ED1-F0A7-6ABB-98CF3743D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544638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65" name="Text Box 77">
            <a:extLst>
              <a:ext uri="{FF2B5EF4-FFF2-40B4-BE49-F238E27FC236}">
                <a16:creationId xmlns:a16="http://schemas.microsoft.com/office/drawing/2014/main" id="{D613AD2A-11E5-ADEB-C207-5AB85C88A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98563"/>
            <a:ext cx="6858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 b="0">
                <a:solidFill>
                  <a:srgbClr val="D83104"/>
                </a:solidFill>
                <a:latin typeface=""/>
              </a:rPr>
              <a:t>И</a:t>
            </a:r>
            <a:endParaRPr lang="en-US" altLang="en-US" sz="4800" b="0">
              <a:solidFill>
                <a:srgbClr val="D83104"/>
              </a:solidFill>
              <a:latin typeface=""/>
            </a:endParaRPr>
          </a:p>
        </p:txBody>
      </p:sp>
      <p:sp>
        <p:nvSpPr>
          <p:cNvPr id="677966" name="Rectangle 78">
            <a:extLst>
              <a:ext uri="{FF2B5EF4-FFF2-40B4-BE49-F238E27FC236}">
                <a16:creationId xmlns:a16="http://schemas.microsoft.com/office/drawing/2014/main" id="{C4BA9791-4C25-BC22-C9F0-0979FF1B4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1176338"/>
            <a:ext cx="385763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i="1">
                <a:solidFill>
                  <a:srgbClr val="EEFF4B"/>
                </a:solidFill>
                <a:latin typeface=""/>
              </a:rPr>
              <a:t>4</a:t>
            </a:r>
            <a:r>
              <a:rPr lang="ru-RU" altLang="en-US" sz="2400" i="1">
                <a:solidFill>
                  <a:srgbClr val="EEFF4B"/>
                </a:solidFill>
                <a:latin typeface=""/>
              </a:rPr>
              <a:t>Ч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67" name="Rectangle 79">
            <a:extLst>
              <a:ext uri="{FF2B5EF4-FFF2-40B4-BE49-F238E27FC236}">
                <a16:creationId xmlns:a16="http://schemas.microsoft.com/office/drawing/2014/main" id="{0095FC38-8074-3B02-E07E-39D87851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1165225"/>
            <a:ext cx="406400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i="1">
                <a:solidFill>
                  <a:srgbClr val="EEFF4B"/>
                </a:solidFill>
                <a:latin typeface=""/>
              </a:rPr>
              <a:t>3</a:t>
            </a:r>
            <a:r>
              <a:rPr lang="ru-RU" altLang="en-US" sz="2400" i="1">
                <a:solidFill>
                  <a:srgbClr val="EEFF4B"/>
                </a:solidFill>
                <a:latin typeface=""/>
              </a:rPr>
              <a:t>О</a:t>
            </a:r>
            <a:endParaRPr lang="en-US" altLang="en-US" sz="3600" b="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77968" name="Rectangle 80">
            <a:extLst>
              <a:ext uri="{FF2B5EF4-FFF2-40B4-BE49-F238E27FC236}">
                <a16:creationId xmlns:a16="http://schemas.microsoft.com/office/drawing/2014/main" id="{9A81A726-486A-AC11-B03C-036AE1DAB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1522413"/>
            <a:ext cx="1452563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7969" name="Rectangle 81">
            <a:extLst>
              <a:ext uri="{FF2B5EF4-FFF2-40B4-BE49-F238E27FC236}">
                <a16:creationId xmlns:a16="http://schemas.microsoft.com/office/drawing/2014/main" id="{A713C41E-AD8A-57C1-BC37-5699F1C91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1509713"/>
            <a:ext cx="987425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7970" name="Group 82">
            <a:extLst>
              <a:ext uri="{FF2B5EF4-FFF2-40B4-BE49-F238E27FC236}">
                <a16:creationId xmlns:a16="http://schemas.microsoft.com/office/drawing/2014/main" id="{9E70BF8B-B4F6-7118-72C0-110B87E6396E}"/>
              </a:ext>
            </a:extLst>
          </p:cNvPr>
          <p:cNvGrpSpPr>
            <a:grpSpLocks/>
          </p:cNvGrpSpPr>
          <p:nvPr/>
        </p:nvGrpSpPr>
        <p:grpSpPr bwMode="auto">
          <a:xfrm>
            <a:off x="3365500" y="441325"/>
            <a:ext cx="722313" cy="1098550"/>
            <a:chOff x="2137" y="346"/>
            <a:chExt cx="455" cy="692"/>
          </a:xfrm>
        </p:grpSpPr>
        <p:grpSp>
          <p:nvGrpSpPr>
            <p:cNvPr id="677971" name="Group 83">
              <a:extLst>
                <a:ext uri="{FF2B5EF4-FFF2-40B4-BE49-F238E27FC236}">
                  <a16:creationId xmlns:a16="http://schemas.microsoft.com/office/drawing/2014/main" id="{746BCA10-75EF-5FB5-BB01-DDD99D121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1814" y="109"/>
              <a:chExt cx="455" cy="692"/>
            </a:xfrm>
          </p:grpSpPr>
          <p:sp>
            <p:nvSpPr>
              <p:cNvPr id="677972" name="Text Box 84">
                <a:extLst>
                  <a:ext uri="{FF2B5EF4-FFF2-40B4-BE49-F238E27FC236}">
                    <a16:creationId xmlns:a16="http://schemas.microsoft.com/office/drawing/2014/main" id="{457313E7-A291-BEFC-1A89-D535DA14B6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6600" i="1">
                    <a:solidFill>
                      <a:srgbClr val="FF262D"/>
                    </a:solidFill>
                    <a:latin typeface=""/>
                  </a:rPr>
                  <a:t>7</a:t>
                </a:r>
              </a:p>
            </p:txBody>
          </p:sp>
          <p:sp>
            <p:nvSpPr>
              <p:cNvPr id="677973" name="Line 85">
                <a:extLst>
                  <a:ext uri="{FF2B5EF4-FFF2-40B4-BE49-F238E27FC236}">
                    <a16:creationId xmlns:a16="http://schemas.microsoft.com/office/drawing/2014/main" id="{A93490FF-4C37-6EF8-193E-EC994EA29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7974" name="Line 86">
              <a:extLst>
                <a:ext uri="{FF2B5EF4-FFF2-40B4-BE49-F238E27FC236}">
                  <a16:creationId xmlns:a16="http://schemas.microsoft.com/office/drawing/2014/main" id="{D9744931-E159-66B0-7309-8DF1C7E997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7975" name="AutoShape 87">
            <a:extLst>
              <a:ext uri="{FF2B5EF4-FFF2-40B4-BE49-F238E27FC236}">
                <a16:creationId xmlns:a16="http://schemas.microsoft.com/office/drawing/2014/main" id="{6C9C0D85-AAA0-51CA-88D3-D08F75F7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2589213"/>
            <a:ext cx="3355975" cy="304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143684" dir="13500000" algn="ctr" rotWithShape="0">
              <a:schemeClr val="accent2"/>
            </a:outerShdw>
          </a:effectLst>
        </p:spPr>
        <p:txBody>
          <a:bodyPr wrap="none" anchor="ctr"/>
          <a:lstStyle/>
          <a:p>
            <a:pPr algn="ctr"/>
            <a:endParaRPr lang="en-US" altLang="en-US" sz="1600" b="0">
              <a:solidFill>
                <a:schemeClr val="bg2"/>
              </a:solidFill>
            </a:endParaRPr>
          </a:p>
        </p:txBody>
      </p:sp>
      <p:sp>
        <p:nvSpPr>
          <p:cNvPr id="677978" name="Text Box 90">
            <a:extLst>
              <a:ext uri="{FF2B5EF4-FFF2-40B4-BE49-F238E27FC236}">
                <a16:creationId xmlns:a16="http://schemas.microsoft.com/office/drawing/2014/main" id="{AB9C0FAF-BD36-7BF2-28A0-90B4315C2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163" y="3100388"/>
            <a:ext cx="2638425" cy="1917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66"/>
                </a:solidFill>
              </a:rPr>
              <a:t>И</a:t>
            </a:r>
            <a:r>
              <a:rPr lang="en-US" altLang="en-US" sz="2400">
                <a:solidFill>
                  <a:srgbClr val="FFFF66"/>
                </a:solidFill>
              </a:rPr>
              <a:t>              </a:t>
            </a:r>
            <a:r>
              <a:rPr lang="ru-RU" altLang="en-US" sz="2400">
                <a:solidFill>
                  <a:srgbClr val="FFFF66"/>
                </a:solidFill>
              </a:rPr>
              <a:t>      ЭТО</a:t>
            </a:r>
            <a:r>
              <a:rPr lang="en-US" altLang="en-US" sz="2400">
                <a:solidFill>
                  <a:srgbClr val="FFFF66"/>
                </a:solidFill>
              </a:rPr>
              <a:t>        </a:t>
            </a:r>
            <a:r>
              <a:rPr lang="ru-RU" altLang="en-US" sz="2400">
                <a:solidFill>
                  <a:srgbClr val="FFFF66"/>
                </a:solidFill>
              </a:rPr>
              <a:t>БЕСПОКОЙНОЕ</a:t>
            </a:r>
            <a:r>
              <a:rPr lang="en-US" altLang="en-US" sz="2400">
                <a:solidFill>
                  <a:srgbClr val="99CCFF"/>
                </a:solidFill>
              </a:rPr>
              <a:t>           </a:t>
            </a:r>
            <a:r>
              <a:rPr lang="ru-RU" altLang="en-US" sz="2400" i="1">
                <a:solidFill>
                  <a:srgbClr val="99CCFF"/>
                </a:solidFill>
              </a:rPr>
              <a:t>ПОСЛЕДНЕЕ</a:t>
            </a:r>
            <a:r>
              <a:rPr lang="en-US" altLang="en-US" sz="2400" i="1">
                <a:solidFill>
                  <a:srgbClr val="99CCFF"/>
                </a:solidFill>
              </a:rPr>
              <a:t>             </a:t>
            </a:r>
            <a:r>
              <a:rPr lang="ru-RU" altLang="en-US" sz="2400" i="1">
                <a:solidFill>
                  <a:srgbClr val="99CCFF"/>
                </a:solidFill>
              </a:rPr>
              <a:t>ВРЕМЯ</a:t>
            </a:r>
            <a:r>
              <a:rPr lang="en-US" altLang="en-US" sz="2400" i="1">
                <a:solidFill>
                  <a:srgbClr val="99CCFF"/>
                </a:solidFill>
              </a:rPr>
              <a:t>!</a:t>
            </a:r>
            <a:endParaRPr lang="en-US" altLang="en-US" sz="2400">
              <a:solidFill>
                <a:srgbClr val="FFFF66"/>
              </a:solidFill>
            </a:endParaRPr>
          </a:p>
        </p:txBody>
      </p:sp>
      <p:sp>
        <p:nvSpPr>
          <p:cNvPr id="677980" name="Text Box 92">
            <a:extLst>
              <a:ext uri="{FF2B5EF4-FFF2-40B4-BE49-F238E27FC236}">
                <a16:creationId xmlns:a16="http://schemas.microsoft.com/office/drawing/2014/main" id="{43B0056F-A4AB-E4DB-4DFE-F4652ACED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1928813"/>
            <a:ext cx="2474913" cy="36972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en-US" sz="1800">
                <a:solidFill>
                  <a:schemeClr val="folHlink"/>
                </a:solidFill>
              </a:rPr>
              <a:t>СОТВОРЕНИЕ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</a:t>
            </a:r>
            <a:r>
              <a:rPr lang="ru-RU" altLang="en-US" sz="1800">
                <a:solidFill>
                  <a:srgbClr val="FB2E05"/>
                </a:solidFill>
              </a:rPr>
              <a:t>АВРААМ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</a:t>
            </a:r>
            <a:r>
              <a:rPr lang="ru-RU" altLang="en-US" sz="1800">
                <a:solidFill>
                  <a:srgbClr val="FB2E05"/>
                </a:solidFill>
              </a:rPr>
              <a:t>ИОСИФ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 </a:t>
            </a:r>
            <a:r>
              <a:rPr lang="ru-RU" altLang="en-US" sz="1800">
                <a:solidFill>
                  <a:srgbClr val="FB2E05"/>
                </a:solidFill>
              </a:rPr>
              <a:t>МОИСЕЙ</a:t>
            </a:r>
            <a:endParaRPr lang="en-US" altLang="en-US" sz="1800">
              <a:solidFill>
                <a:srgbClr val="FB2E05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2E05"/>
                </a:solidFill>
              </a:rPr>
              <a:t>    </a:t>
            </a:r>
            <a:r>
              <a:rPr lang="ru-RU" altLang="en-US" sz="1800">
                <a:solidFill>
                  <a:srgbClr val="FB2E05"/>
                </a:solidFill>
              </a:rPr>
              <a:t>И. НАВИН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</a:t>
            </a:r>
            <a:r>
              <a:rPr lang="ru-RU" altLang="en-US" sz="1800">
                <a:solidFill>
                  <a:srgbClr val="33CC33"/>
                </a:solidFill>
              </a:rPr>
              <a:t>АНАРХИЯ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 </a:t>
            </a:r>
            <a:r>
              <a:rPr lang="ru-RU" altLang="en-US" sz="1800">
                <a:solidFill>
                  <a:srgbClr val="33CC33"/>
                </a:solidFill>
              </a:rPr>
              <a:t>ЦАРСТВО</a:t>
            </a:r>
            <a:endParaRPr lang="en-US" altLang="en-US" sz="1800">
              <a:solidFill>
                <a:srgbClr val="33CC33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33CC33"/>
                </a:solidFill>
              </a:rPr>
              <a:t>       </a:t>
            </a:r>
            <a:r>
              <a:rPr lang="ru-RU" altLang="en-US" sz="1800">
                <a:solidFill>
                  <a:srgbClr val="33CC33"/>
                </a:solidFill>
              </a:rPr>
              <a:t>ПЛЕНЕНИЕ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99CCFF"/>
                </a:solidFill>
              </a:rPr>
              <a:t>        </a:t>
            </a:r>
            <a:r>
              <a:rPr lang="ru-RU" altLang="en-US" sz="1800">
                <a:solidFill>
                  <a:srgbClr val="99CCFF"/>
                </a:solidFill>
              </a:rPr>
              <a:t>МОЛЧАНИЕ</a:t>
            </a:r>
            <a:endParaRPr lang="en-US" altLang="en-US" sz="1800">
              <a:solidFill>
                <a:schemeClr val="fol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/>
              <a:t>      </a:t>
            </a:r>
            <a:r>
              <a:rPr lang="ru-RU" altLang="en-US" sz="2800"/>
              <a:t>ИИСУС</a:t>
            </a:r>
            <a:endParaRPr lang="en-US" altLang="en-US" sz="1800">
              <a:solidFill>
                <a:schemeClr val="folHlink"/>
              </a:solidFill>
            </a:endParaRPr>
          </a:p>
        </p:txBody>
      </p:sp>
      <p:sp>
        <p:nvSpPr>
          <p:cNvPr id="677981" name="Text Box 93">
            <a:extLst>
              <a:ext uri="{FF2B5EF4-FFF2-40B4-BE49-F238E27FC236}">
                <a16:creationId xmlns:a16="http://schemas.microsoft.com/office/drawing/2014/main" id="{D3A25264-5871-A91F-2F56-079195FBF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39700"/>
            <a:ext cx="3433763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ТКАНЬ ХРОНОЛОГИИ БИБЛИИ</a:t>
            </a:r>
            <a:r>
              <a:rPr lang="en-US" altLang="en-US" sz="2800">
                <a:solidFill>
                  <a:srgbClr val="EEFF4B"/>
                </a:solidFill>
              </a:rPr>
              <a:t> </a:t>
            </a:r>
            <a:endParaRPr lang="en-US" altLang="en-US" sz="2400">
              <a:solidFill>
                <a:srgbClr val="EEFF4B"/>
              </a:solidFill>
              <a:latin typeface=""/>
            </a:endParaRPr>
          </a:p>
        </p:txBody>
      </p:sp>
      <p:grpSp>
        <p:nvGrpSpPr>
          <p:cNvPr id="677982" name="Group 94">
            <a:extLst>
              <a:ext uri="{FF2B5EF4-FFF2-40B4-BE49-F238E27FC236}">
                <a16:creationId xmlns:a16="http://schemas.microsoft.com/office/drawing/2014/main" id="{D4BC3995-4844-C4C8-D222-1B0EE48AE145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77983" name="Group 95">
              <a:extLst>
                <a:ext uri="{FF2B5EF4-FFF2-40B4-BE49-F238E27FC236}">
                  <a16:creationId xmlns:a16="http://schemas.microsoft.com/office/drawing/2014/main" id="{5C4F47ED-74D6-8D86-24E4-DA200CD78D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7984" name="AutoShape 96">
                <a:extLst>
                  <a:ext uri="{FF2B5EF4-FFF2-40B4-BE49-F238E27FC236}">
                    <a16:creationId xmlns:a16="http://schemas.microsoft.com/office/drawing/2014/main" id="{5FFB668D-8530-D687-778A-EA4E7C712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85" name="AutoShape 97">
                <a:extLst>
                  <a:ext uri="{FF2B5EF4-FFF2-40B4-BE49-F238E27FC236}">
                    <a16:creationId xmlns:a16="http://schemas.microsoft.com/office/drawing/2014/main" id="{FB28AF5E-4A24-1DE8-702F-799BD8E14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86" name="AutoShape 98">
                <a:extLst>
                  <a:ext uri="{FF2B5EF4-FFF2-40B4-BE49-F238E27FC236}">
                    <a16:creationId xmlns:a16="http://schemas.microsoft.com/office/drawing/2014/main" id="{3DE929D0-89E7-6907-53A6-D3B856C99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87" name="AutoShape 99">
                <a:extLst>
                  <a:ext uri="{FF2B5EF4-FFF2-40B4-BE49-F238E27FC236}">
                    <a16:creationId xmlns:a16="http://schemas.microsoft.com/office/drawing/2014/main" id="{24A67FF1-3B9A-0B95-C477-2522C4630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88" name="AutoShape 100">
                <a:extLst>
                  <a:ext uri="{FF2B5EF4-FFF2-40B4-BE49-F238E27FC236}">
                    <a16:creationId xmlns:a16="http://schemas.microsoft.com/office/drawing/2014/main" id="{BE036ECD-2478-1472-3D26-F42308BFB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89" name="AutoShape 101">
                <a:extLst>
                  <a:ext uri="{FF2B5EF4-FFF2-40B4-BE49-F238E27FC236}">
                    <a16:creationId xmlns:a16="http://schemas.microsoft.com/office/drawing/2014/main" id="{37EF0E2B-E24F-CB87-F777-1A1B64C9C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7990" name="AutoShape 102">
                <a:extLst>
                  <a:ext uri="{FF2B5EF4-FFF2-40B4-BE49-F238E27FC236}">
                    <a16:creationId xmlns:a16="http://schemas.microsoft.com/office/drawing/2014/main" id="{944E3E13-268D-CE24-9BC2-F09DBA620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7991" name="AutoShape 103">
                <a:extLst>
                  <a:ext uri="{FF2B5EF4-FFF2-40B4-BE49-F238E27FC236}">
                    <a16:creationId xmlns:a16="http://schemas.microsoft.com/office/drawing/2014/main" id="{34BA6953-BD0B-D495-23F2-899F65760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7992" name="AutoShape 104">
                <a:extLst>
                  <a:ext uri="{FF2B5EF4-FFF2-40B4-BE49-F238E27FC236}">
                    <a16:creationId xmlns:a16="http://schemas.microsoft.com/office/drawing/2014/main" id="{7AE4C745-5CF4-999F-A6E9-D7F71372C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7993" name="AutoShape 105">
                <a:extLst>
                  <a:ext uri="{FF2B5EF4-FFF2-40B4-BE49-F238E27FC236}">
                    <a16:creationId xmlns:a16="http://schemas.microsoft.com/office/drawing/2014/main" id="{C9C2179F-8D68-DF8B-A0F9-EF869BFE2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7994" name="AutoShape 106">
                <a:extLst>
                  <a:ext uri="{FF2B5EF4-FFF2-40B4-BE49-F238E27FC236}">
                    <a16:creationId xmlns:a16="http://schemas.microsoft.com/office/drawing/2014/main" id="{BCAA6AC7-8045-955C-785B-8D7808773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95" name="AutoShape 107">
                <a:extLst>
                  <a:ext uri="{FF2B5EF4-FFF2-40B4-BE49-F238E27FC236}">
                    <a16:creationId xmlns:a16="http://schemas.microsoft.com/office/drawing/2014/main" id="{B82F4093-4E93-9F9D-08DB-65BA4ECEF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96" name="AutoShape 108">
                <a:extLst>
                  <a:ext uri="{FF2B5EF4-FFF2-40B4-BE49-F238E27FC236}">
                    <a16:creationId xmlns:a16="http://schemas.microsoft.com/office/drawing/2014/main" id="{7E03830F-DDFD-8F48-5528-01ACC490D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97" name="AutoShape 109">
                <a:extLst>
                  <a:ext uri="{FF2B5EF4-FFF2-40B4-BE49-F238E27FC236}">
                    <a16:creationId xmlns:a16="http://schemas.microsoft.com/office/drawing/2014/main" id="{65441967-E2C4-D4B5-3667-C7683890B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98" name="AutoShape 110">
                <a:extLst>
                  <a:ext uri="{FF2B5EF4-FFF2-40B4-BE49-F238E27FC236}">
                    <a16:creationId xmlns:a16="http://schemas.microsoft.com/office/drawing/2014/main" id="{9A276B4B-5B66-CC3E-6D8F-B9C70AAC1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7999" name="Group 111">
              <a:extLst>
                <a:ext uri="{FF2B5EF4-FFF2-40B4-BE49-F238E27FC236}">
                  <a16:creationId xmlns:a16="http://schemas.microsoft.com/office/drawing/2014/main" id="{49F93991-D65A-3CB0-71E8-D4CEC763F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8000" name="AutoShape 112">
                <a:extLst>
                  <a:ext uri="{FF2B5EF4-FFF2-40B4-BE49-F238E27FC236}">
                    <a16:creationId xmlns:a16="http://schemas.microsoft.com/office/drawing/2014/main" id="{6A9F758B-B18E-6A94-2A04-245FB303B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1" name="AutoShape 113">
                <a:extLst>
                  <a:ext uri="{FF2B5EF4-FFF2-40B4-BE49-F238E27FC236}">
                    <a16:creationId xmlns:a16="http://schemas.microsoft.com/office/drawing/2014/main" id="{DCB664D7-ADB9-E3A4-FBD5-3998C2418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2" name="AutoShape 114">
                <a:extLst>
                  <a:ext uri="{FF2B5EF4-FFF2-40B4-BE49-F238E27FC236}">
                    <a16:creationId xmlns:a16="http://schemas.microsoft.com/office/drawing/2014/main" id="{E25F8D7E-EA70-658A-A315-EE9E1FD43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3" name="AutoShape 115">
                <a:extLst>
                  <a:ext uri="{FF2B5EF4-FFF2-40B4-BE49-F238E27FC236}">
                    <a16:creationId xmlns:a16="http://schemas.microsoft.com/office/drawing/2014/main" id="{92AA064D-8F47-2D6A-3D5B-90FEE4EF4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4" name="AutoShape 116">
                <a:extLst>
                  <a:ext uri="{FF2B5EF4-FFF2-40B4-BE49-F238E27FC236}">
                    <a16:creationId xmlns:a16="http://schemas.microsoft.com/office/drawing/2014/main" id="{F6C91119-64F3-2E0D-93C6-336956D2B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5" name="AutoShape 117">
                <a:extLst>
                  <a:ext uri="{FF2B5EF4-FFF2-40B4-BE49-F238E27FC236}">
                    <a16:creationId xmlns:a16="http://schemas.microsoft.com/office/drawing/2014/main" id="{EDAAA486-2731-6C1F-8027-F149FC0FF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6" name="AutoShape 118">
                <a:extLst>
                  <a:ext uri="{FF2B5EF4-FFF2-40B4-BE49-F238E27FC236}">
                    <a16:creationId xmlns:a16="http://schemas.microsoft.com/office/drawing/2014/main" id="{FF578CCA-9DCE-E39C-95FE-3AB1FCED8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7" name="AutoShape 119">
                <a:extLst>
                  <a:ext uri="{FF2B5EF4-FFF2-40B4-BE49-F238E27FC236}">
                    <a16:creationId xmlns:a16="http://schemas.microsoft.com/office/drawing/2014/main" id="{8F581B8E-75E1-882B-CDFB-9C23C0823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8" name="AutoShape 120">
                <a:extLst>
                  <a:ext uri="{FF2B5EF4-FFF2-40B4-BE49-F238E27FC236}">
                    <a16:creationId xmlns:a16="http://schemas.microsoft.com/office/drawing/2014/main" id="{944B631E-94FC-B374-69BD-5912A3E7F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09" name="AutoShape 121">
                <a:extLst>
                  <a:ext uri="{FF2B5EF4-FFF2-40B4-BE49-F238E27FC236}">
                    <a16:creationId xmlns:a16="http://schemas.microsoft.com/office/drawing/2014/main" id="{23E1FB08-4FF2-E77E-30BC-9F906D07A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10" name="AutoShape 122">
                <a:extLst>
                  <a:ext uri="{FF2B5EF4-FFF2-40B4-BE49-F238E27FC236}">
                    <a16:creationId xmlns:a16="http://schemas.microsoft.com/office/drawing/2014/main" id="{E58487C7-D45E-9DFE-B248-3BA06B5AC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11" name="AutoShape 123">
                <a:extLst>
                  <a:ext uri="{FF2B5EF4-FFF2-40B4-BE49-F238E27FC236}">
                    <a16:creationId xmlns:a16="http://schemas.microsoft.com/office/drawing/2014/main" id="{97451D93-514B-04CB-2E37-0E57A9BC1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12" name="AutoShape 124">
                <a:extLst>
                  <a:ext uri="{FF2B5EF4-FFF2-40B4-BE49-F238E27FC236}">
                    <a16:creationId xmlns:a16="http://schemas.microsoft.com/office/drawing/2014/main" id="{E1EF7E6F-AE90-96F5-F98C-686D417F5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13" name="AutoShape 125">
                <a:extLst>
                  <a:ext uri="{FF2B5EF4-FFF2-40B4-BE49-F238E27FC236}">
                    <a16:creationId xmlns:a16="http://schemas.microsoft.com/office/drawing/2014/main" id="{FD9F5F17-7F15-9EB4-4AB6-D3A8928E1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8014" name="AutoShape 126">
                <a:extLst>
                  <a:ext uri="{FF2B5EF4-FFF2-40B4-BE49-F238E27FC236}">
                    <a16:creationId xmlns:a16="http://schemas.microsoft.com/office/drawing/2014/main" id="{5D22A6CB-2A17-CB96-75FD-7182F0CEE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78015" name="Text Box 127">
            <a:extLst>
              <a:ext uri="{FF2B5EF4-FFF2-40B4-BE49-F238E27FC236}">
                <a16:creationId xmlns:a16="http://schemas.microsoft.com/office/drawing/2014/main" id="{8F464277-274A-A450-A530-3658373F8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2005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78016" name="Rectangle 128">
            <a:extLst>
              <a:ext uri="{FF2B5EF4-FFF2-40B4-BE49-F238E27FC236}">
                <a16:creationId xmlns:a16="http://schemas.microsoft.com/office/drawing/2014/main" id="{7B7D4A7E-EDCF-B2DA-634F-102364B9D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26213"/>
            <a:ext cx="731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9.5.05a.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677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978" grpId="0" build="p" autoUpdateAnimBg="0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heph and Dead Sea\sr\Qumran Cave 4 wide, tb n0625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100 Dead Sea day\Sr\Qumran scriptorium, tb n0111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9022</TotalTime>
  <Words>3033</Words>
  <Application>Microsoft Macintosh PowerPoint</Application>
  <PresentationFormat>On-screen Show (4:3)</PresentationFormat>
  <Paragraphs>809</Paragraphs>
  <Slides>64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Times New Roman</vt:lpstr>
      <vt:lpstr>Arial</vt:lpstr>
      <vt:lpstr>Times</vt:lpstr>
      <vt:lpstr>Comic Sans MS</vt:lpstr>
      <vt:lpstr>Helvetica</vt:lpstr>
      <vt:lpstr>Kosher-Normal</vt:lpstr>
      <vt:lpstr/>
      <vt:lpstr>Arial Black</vt:lpstr>
      <vt:lpstr>Skia</vt:lpstr>
      <vt:lpstr>Chicago</vt:lpstr>
      <vt:lpstr>Krone</vt:lpstr>
      <vt:lpstr>Pulse</vt:lpstr>
      <vt:lpstr>1_Pulse</vt:lpstr>
      <vt:lpstr>Orbit</vt:lpstr>
      <vt:lpstr>Microsoft Word 2001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310</cp:revision>
  <cp:lastPrinted>2003-03-25T22:37:11Z</cp:lastPrinted>
  <dcterms:created xsi:type="dcterms:W3CDTF">2000-11-12T00:20:10Z</dcterms:created>
  <dcterms:modified xsi:type="dcterms:W3CDTF">2025-01-05T04:42:37Z</dcterms:modified>
</cp:coreProperties>
</file>